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47" r:id="rId4"/>
    <p:sldMasterId id="2147484272" r:id="rId5"/>
    <p:sldMasterId id="2147484307" r:id="rId6"/>
  </p:sldMasterIdLst>
  <p:notesMasterIdLst>
    <p:notesMasterId r:id="rId16"/>
  </p:notesMasterIdLst>
  <p:handoutMasterIdLst>
    <p:handoutMasterId r:id="rId17"/>
  </p:handoutMasterIdLst>
  <p:sldIdLst>
    <p:sldId id="295" r:id="rId7"/>
    <p:sldId id="291" r:id="rId8"/>
    <p:sldId id="297" r:id="rId9"/>
    <p:sldId id="296" r:id="rId10"/>
    <p:sldId id="293" r:id="rId11"/>
    <p:sldId id="298" r:id="rId12"/>
    <p:sldId id="299" r:id="rId13"/>
    <p:sldId id="303" r:id="rId14"/>
    <p:sldId id="300" r:id="rId15"/>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CAE3B"/>
    <a:srgbClr val="50771B"/>
    <a:srgbClr val="C19859"/>
    <a:srgbClr val="ECECEC"/>
    <a:srgbClr val="82786F"/>
    <a:srgbClr val="663830"/>
    <a:srgbClr val="3E6682"/>
    <a:srgbClr val="705C38"/>
    <a:srgbClr val="6E87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24" autoAdjust="0"/>
    <p:restoredTop sz="76486" autoAdjust="0"/>
  </p:normalViewPr>
  <p:slideViewPr>
    <p:cSldViewPr snapToGrid="0">
      <p:cViewPr varScale="1">
        <p:scale>
          <a:sx n="62" d="100"/>
          <a:sy n="62" d="100"/>
        </p:scale>
        <p:origin x="612" y="66"/>
      </p:cViewPr>
      <p:guideLst>
        <p:guide orient="horz" pos="2160"/>
        <p:guide pos="2880"/>
      </p:guideLst>
    </p:cSldViewPr>
  </p:slideViewPr>
  <p:notesTextViewPr>
    <p:cViewPr>
      <p:scale>
        <a:sx n="100" d="100"/>
        <a:sy n="100" d="100"/>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charset="0"/>
                <a:ea typeface="+mn-ea"/>
                <a:cs typeface="+mn-cs"/>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a:defRPr sz="1200"/>
            </a:lvl1pPr>
          </a:lstStyle>
          <a:p>
            <a:fld id="{61A2DE62-24B0-4972-852B-4785B8FCBE77}" type="datetimeFigureOut">
              <a:rPr lang="en-US"/>
              <a:pPr/>
              <a:t>11/2/2016</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atin typeface="Arial" charset="0"/>
                <a:ea typeface="+mn-ea"/>
                <a:cs typeface="+mn-cs"/>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603F1684-B626-4C74-9731-CBE8CE5003E4}" type="slidenum">
              <a:rPr lang="en-US"/>
              <a:pPr/>
              <a:t>‹#›</a:t>
            </a:fld>
            <a:endParaRPr lang="en-US"/>
          </a:p>
        </p:txBody>
      </p:sp>
    </p:spTree>
    <p:extLst>
      <p:ext uri="{BB962C8B-B14F-4D97-AF65-F5344CB8AC3E}">
        <p14:creationId xmlns:p14="http://schemas.microsoft.com/office/powerpoint/2010/main" val="362965369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charset="0"/>
                <a:ea typeface="+mn-ea"/>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a:defRPr sz="1200"/>
            </a:lvl1pPr>
          </a:lstStyle>
          <a:p>
            <a:fld id="{9ADC5788-3AFA-4451-BC67-BFEEAB944D67}" type="datetimeFigureOut">
              <a:rPr lang="en-US"/>
              <a:pPr/>
              <a:t>11/2/2016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a:defRPr sz="1200">
                <a:latin typeface="Arial" charset="0"/>
                <a:ea typeface="+mn-ea"/>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06A0A3C6-4E22-46FB-836F-CA2C48EC4DC1}" type="slidenum">
              <a:rPr lang="en-US"/>
              <a:pPr/>
              <a:t>‹#›</a:t>
            </a:fld>
            <a:endParaRPr lang="en-US"/>
          </a:p>
        </p:txBody>
      </p:sp>
    </p:spTree>
    <p:extLst>
      <p:ext uri="{BB962C8B-B14F-4D97-AF65-F5344CB8AC3E}">
        <p14:creationId xmlns:p14="http://schemas.microsoft.com/office/powerpoint/2010/main" val="204033704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34"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57200" lvl="1" indent="0">
              <a:buFont typeface="Arial" panose="020B0604020202020204" pitchFamily="34" charset="0"/>
              <a:buNone/>
            </a:pPr>
            <a:endParaRPr lang="en-US" dirty="0" smtClean="0"/>
          </a:p>
        </p:txBody>
      </p:sp>
      <p:sp>
        <p:nvSpPr>
          <p:cNvPr id="4" name="Slide Number Placeholder 3"/>
          <p:cNvSpPr>
            <a:spLocks noGrp="1"/>
          </p:cNvSpPr>
          <p:nvPr>
            <p:ph type="sldNum" sz="quarter" idx="10"/>
          </p:nvPr>
        </p:nvSpPr>
        <p:spPr/>
        <p:txBody>
          <a:bodyPr/>
          <a:lstStyle/>
          <a:p>
            <a:fld id="{5C30757A-74F7-486A-9D34-AF7003B52C18}" type="slidenum">
              <a:rPr lang="en-US" smtClean="0"/>
              <a:pPr/>
              <a:t>2</a:t>
            </a:fld>
            <a:endParaRPr lang="en-US"/>
          </a:p>
        </p:txBody>
      </p:sp>
    </p:spTree>
    <p:extLst>
      <p:ext uri="{BB962C8B-B14F-4D97-AF65-F5344CB8AC3E}">
        <p14:creationId xmlns:p14="http://schemas.microsoft.com/office/powerpoint/2010/main" val="4031185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57200" lvl="1" indent="0">
              <a:buFont typeface="Arial" panose="020B0604020202020204" pitchFamily="34" charset="0"/>
              <a:buNone/>
            </a:pPr>
            <a:endParaRPr lang="en-US" dirty="0" smtClean="0"/>
          </a:p>
        </p:txBody>
      </p:sp>
      <p:sp>
        <p:nvSpPr>
          <p:cNvPr id="4" name="Slide Number Placeholder 3"/>
          <p:cNvSpPr>
            <a:spLocks noGrp="1"/>
          </p:cNvSpPr>
          <p:nvPr>
            <p:ph type="sldNum" sz="quarter" idx="10"/>
          </p:nvPr>
        </p:nvSpPr>
        <p:spPr/>
        <p:txBody>
          <a:bodyPr/>
          <a:lstStyle/>
          <a:p>
            <a:fld id="{5C30757A-74F7-486A-9D34-AF7003B52C18}" type="slidenum">
              <a:rPr lang="en-US" smtClean="0"/>
              <a:pPr/>
              <a:t>3</a:t>
            </a:fld>
            <a:endParaRPr lang="en-US"/>
          </a:p>
        </p:txBody>
      </p:sp>
    </p:spTree>
    <p:extLst>
      <p:ext uri="{BB962C8B-B14F-4D97-AF65-F5344CB8AC3E}">
        <p14:creationId xmlns:p14="http://schemas.microsoft.com/office/powerpoint/2010/main" val="2720539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Background 2">
    <p:bg>
      <p:bgPr>
        <a:solidFill>
          <a:schemeClr val="bg2"/>
        </a:solidFill>
        <a:effectLst/>
      </p:bgPr>
    </p:bg>
    <p:spTree>
      <p:nvGrpSpPr>
        <p:cNvPr id="1" name=""/>
        <p:cNvGrpSpPr/>
        <p:nvPr/>
      </p:nvGrpSpPr>
      <p:grpSpPr>
        <a:xfrm>
          <a:off x="0" y="0"/>
          <a:ext cx="0" cy="0"/>
          <a:chOff x="0" y="0"/>
          <a:chExt cx="0" cy="0"/>
        </a:xfrm>
      </p:grpSpPr>
      <p:sp>
        <p:nvSpPr>
          <p:cNvPr id="5" name="Rounded Rectangle 4"/>
          <p:cNvSpPr/>
          <p:nvPr userDrawn="1"/>
        </p:nvSpPr>
        <p:spPr>
          <a:xfrm>
            <a:off x="202702" y="165779"/>
            <a:ext cx="8103097" cy="5207409"/>
          </a:xfrm>
          <a:prstGeom prst="roundRect">
            <a:avLst>
              <a:gd name="adj" fmla="val 255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userDrawn="1">
            <p:ph type="body" sz="quarter" idx="12"/>
          </p:nvPr>
        </p:nvSpPr>
        <p:spPr>
          <a:xfrm>
            <a:off x="457199" y="3200400"/>
            <a:ext cx="6858001" cy="1562099"/>
          </a:xfrm>
        </p:spPr>
        <p:txBody>
          <a:bodyPr/>
          <a:lstStyle>
            <a:lvl1pPr>
              <a:defRPr/>
            </a:lvl1pPr>
          </a:lstStyle>
          <a:p>
            <a:pPr lvl="0"/>
            <a:r>
              <a:rPr lang="en-US" smtClean="0"/>
              <a:t>Click to edit Master text styles</a:t>
            </a:r>
          </a:p>
        </p:txBody>
      </p:sp>
      <p:sp>
        <p:nvSpPr>
          <p:cNvPr id="2" name="Title 1"/>
          <p:cNvSpPr>
            <a:spLocks noGrp="1"/>
          </p:cNvSpPr>
          <p:nvPr userDrawn="1">
            <p:ph type="title"/>
          </p:nvPr>
        </p:nvSpPr>
        <p:spPr>
          <a:xfrm>
            <a:off x="457200" y="419100"/>
            <a:ext cx="6858000" cy="2552700"/>
          </a:xfrm>
        </p:spPr>
        <p:txBody>
          <a:bodyPr/>
          <a:lstStyle/>
          <a:p>
            <a:r>
              <a:rPr lang="en-US" smtClean="0"/>
              <a:t>Click to edit Master title style</a:t>
            </a:r>
            <a:endParaRPr lang="en-US" dirty="0"/>
          </a:p>
        </p:txBody>
      </p:sp>
      <p:sp>
        <p:nvSpPr>
          <p:cNvPr id="3" name="Slide Number Placeholder 2"/>
          <p:cNvSpPr>
            <a:spLocks noGrp="1"/>
          </p:cNvSpPr>
          <p:nvPr userDrawn="1">
            <p:ph type="sldNum" sz="quarter" idx="10"/>
          </p:nvPr>
        </p:nvSpPr>
        <p:spPr/>
        <p:txBody>
          <a:bodyPr/>
          <a:lstStyle/>
          <a:p>
            <a:fld id="{0D0E9D3B-CB56-40AE-B0A9-8DA5E1AEFDB7}" type="slidenum">
              <a:rPr lang="en-US" smtClean="0"/>
              <a:pPr/>
              <a:t>‹#›</a:t>
            </a:fld>
            <a:endParaRPr lang="en-US" dirty="0"/>
          </a:p>
        </p:txBody>
      </p:sp>
      <p:sp>
        <p:nvSpPr>
          <p:cNvPr id="4" name="Footer Placeholder 3"/>
          <p:cNvSpPr>
            <a:spLocks noGrp="1"/>
          </p:cNvSpPr>
          <p:nvPr userDrawn="1">
            <p:ph type="ftr" sz="quarter" idx="11"/>
          </p:nvPr>
        </p:nvSpPr>
        <p:spPr/>
        <p:txBody>
          <a:bodyPr/>
          <a:lstStyle/>
          <a:p>
            <a:endParaRPr lang="en-US" dirty="0"/>
          </a:p>
        </p:txBody>
      </p:sp>
      <p:sp>
        <p:nvSpPr>
          <p:cNvPr id="10" name="TextBox 9"/>
          <p:cNvSpPr txBox="1"/>
          <p:nvPr userDrawn="1"/>
        </p:nvSpPr>
        <p:spPr>
          <a:xfrm>
            <a:off x="457200" y="5525353"/>
            <a:ext cx="4316413" cy="830997"/>
          </a:xfrm>
          <a:prstGeom prst="rect">
            <a:avLst/>
          </a:prstGeom>
          <a:noFill/>
        </p:spPr>
        <p:txBody>
          <a:bodyPr wrap="square">
            <a:spAutoFit/>
          </a:bodyPr>
          <a:lstStyle/>
          <a:p>
            <a:r>
              <a:rPr lang="en-US" altLang="en-US" sz="1200" i="1" dirty="0"/>
              <a:t>“</a:t>
            </a:r>
            <a:r>
              <a:rPr lang="en-US" sz="1200"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1200" i="1" dirty="0">
                <a:solidFill>
                  <a:srgbClr val="000000"/>
                </a:solidFill>
              </a:rPr>
              <a:t>”</a:t>
            </a:r>
            <a:endParaRPr lang="en-US" sz="1200" i="1" dirty="0">
              <a:solidFill>
                <a:srgbClr val="000000"/>
              </a:solidFill>
            </a:endParaRPr>
          </a:p>
        </p:txBody>
      </p:sp>
    </p:spTree>
    <p:extLst>
      <p:ext uri="{BB962C8B-B14F-4D97-AF65-F5344CB8AC3E}">
        <p14:creationId xmlns:p14="http://schemas.microsoft.com/office/powerpoint/2010/main" val="2242102173"/>
      </p:ext>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ontent - 2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304800" y="1225550"/>
            <a:ext cx="8382000" cy="4718049"/>
          </a:xfrm>
          <a:prstGeom prst="rect">
            <a:avLst/>
          </a:prstGeom>
          <a:noFill/>
          <a:ln w="9525">
            <a:noFill/>
            <a:miter lim="800000"/>
            <a:headEnd/>
            <a:tailEnd/>
          </a:ln>
        </p:spPr>
        <p:txBody>
          <a:bodyPr numCol="2"/>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4165473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ontent - 3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304800" y="1225550"/>
            <a:ext cx="8382000" cy="4718049"/>
          </a:xfrm>
          <a:prstGeom prst="rect">
            <a:avLst/>
          </a:prstGeom>
          <a:noFill/>
          <a:ln w="9525">
            <a:noFill/>
            <a:miter lim="800000"/>
            <a:headEnd/>
            <a:tailEnd/>
          </a:ln>
        </p:spPr>
        <p:txBody>
          <a:bodyPr numCol="3"/>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3588649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hort Title and Content - 1 Colum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304800" y="942976"/>
            <a:ext cx="8382000" cy="5000624"/>
          </a:xfrm>
          <a:prstGeom prst="rect">
            <a:avLst/>
          </a:prstGeom>
          <a:noFill/>
          <a:ln w="9525">
            <a:noFill/>
            <a:miter lim="800000"/>
            <a:headEnd/>
            <a:tailEnd/>
          </a:ln>
        </p:spPr>
        <p:txBody>
          <a:bodyPr numCol="1"/>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3305043991"/>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hort Title and Content - 2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304800" y="942976"/>
            <a:ext cx="8382000" cy="5000624"/>
          </a:xfrm>
          <a:prstGeom prst="rect">
            <a:avLst/>
          </a:prstGeom>
          <a:noFill/>
          <a:ln w="9525">
            <a:noFill/>
            <a:miter lim="800000"/>
            <a:headEnd/>
            <a:tailEnd/>
          </a:ln>
        </p:spPr>
        <p:txBody>
          <a:bodyPr numCol="2"/>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2601279489"/>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hort Title and Content - 3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304800" y="942976"/>
            <a:ext cx="8382000" cy="5000624"/>
          </a:xfrm>
          <a:prstGeom prst="rect">
            <a:avLst/>
          </a:prstGeom>
          <a:noFill/>
          <a:ln w="9525">
            <a:noFill/>
            <a:miter lim="800000"/>
            <a:headEnd/>
            <a:tailEnd/>
          </a:ln>
        </p:spPr>
        <p:txBody>
          <a:bodyPr numCol="3"/>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702481296"/>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304800" y="5834379"/>
            <a:ext cx="6353175" cy="328296"/>
          </a:xfrm>
          <a:prstGeom prst="rect">
            <a:avLst/>
          </a:prstGeom>
          <a:noFill/>
          <a:ln w="9525">
            <a:noFill/>
            <a:miter lim="800000"/>
            <a:headEnd/>
            <a:tailEnd/>
          </a:ln>
        </p:spPr>
        <p:txBody>
          <a:bodyPr lIns="91440" tIns="0" numCol="1"/>
          <a:lstStyle>
            <a:lvl1pPr marL="0" indent="0">
              <a:buNone/>
              <a:defRPr sz="1600">
                <a:solidFill>
                  <a:schemeClr val="tx1">
                    <a:lumMod val="75000"/>
                    <a:lumOff val="25000"/>
                  </a:schemeClr>
                </a:solidFill>
              </a:defRPr>
            </a:lvl1pPr>
            <a:lvl2pPr>
              <a:defRPr sz="2400">
                <a:solidFill>
                  <a:srgbClr val="83847A"/>
                </a:solidFill>
              </a:defRPr>
            </a:lvl2pPr>
            <a:lvl3pPr>
              <a:defRPr sz="2000">
                <a:solidFill>
                  <a:srgbClr val="83847A"/>
                </a:solidFill>
              </a:defRPr>
            </a:lvl3pPr>
            <a:lvl4pPr>
              <a:defRPr sz="2000">
                <a:solidFill>
                  <a:srgbClr val="83847A"/>
                </a:solidFill>
              </a:defRPr>
            </a:lvl4pPr>
            <a:lvl5pPr>
              <a:defRPr sz="2000">
                <a:solidFill>
                  <a:srgbClr val="83847A"/>
                </a:solidFill>
              </a:defRPr>
            </a:lvl5pPr>
          </a:lstStyle>
          <a:p>
            <a:pPr lvl="0"/>
            <a:r>
              <a:rPr lang="en-US" noProof="0" dirty="0" smtClean="0"/>
              <a:t>Click to edit Master text styles</a:t>
            </a:r>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
        <p:nvSpPr>
          <p:cNvPr id="3" name="Picture Placeholder 2"/>
          <p:cNvSpPr>
            <a:spLocks noGrp="1"/>
          </p:cNvSpPr>
          <p:nvPr>
            <p:ph type="pic" sz="quarter" idx="12"/>
          </p:nvPr>
        </p:nvSpPr>
        <p:spPr>
          <a:xfrm>
            <a:off x="304800" y="942975"/>
            <a:ext cx="8382000" cy="4761228"/>
          </a:xfrm>
        </p:spPr>
        <p:txBody>
          <a:bodyPr/>
          <a:lstStyle/>
          <a:p>
            <a:endParaRPr lang="en-US"/>
          </a:p>
        </p:txBody>
      </p:sp>
    </p:spTree>
    <p:extLst>
      <p:ext uri="{BB962C8B-B14F-4D97-AF65-F5344CB8AC3E}">
        <p14:creationId xmlns:p14="http://schemas.microsoft.com/office/powerpoint/2010/main" val="279750143"/>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3" name="Content Placeholder 2"/>
          <p:cNvSpPr>
            <a:spLocks noGrp="1"/>
          </p:cNvSpPr>
          <p:nvPr>
            <p:ph sz="quarter" idx="15"/>
          </p:nvPr>
        </p:nvSpPr>
        <p:spPr>
          <a:xfrm>
            <a:off x="304800" y="1225550"/>
            <a:ext cx="4114800" cy="471805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6"/>
          </p:nvPr>
        </p:nvSpPr>
        <p:spPr>
          <a:xfrm>
            <a:off x="4572000" y="1225550"/>
            <a:ext cx="4114800" cy="471805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a:p>
        </p:txBody>
      </p:sp>
      <p:sp>
        <p:nvSpPr>
          <p:cNvPr id="2" name="Footer Placeholder 1"/>
          <p:cNvSpPr>
            <a:spLocks noGrp="1"/>
          </p:cNvSpPr>
          <p:nvPr>
            <p:ph type="ftr" sz="quarter" idx="18"/>
          </p:nvPr>
        </p:nvSpPr>
        <p:spPr/>
        <p:txBody>
          <a:bodyPr/>
          <a:lstStyle/>
          <a:p>
            <a:pPr>
              <a:defRPr/>
            </a:pPr>
            <a:endParaRPr lang="en-US" dirty="0"/>
          </a:p>
        </p:txBody>
      </p:sp>
    </p:spTree>
    <p:extLst>
      <p:ext uri="{BB962C8B-B14F-4D97-AF65-F5344CB8AC3E}">
        <p14:creationId xmlns:p14="http://schemas.microsoft.com/office/powerpoint/2010/main" val="10359619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1687"/>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6" name="Text Placeholder 3"/>
          <p:cNvSpPr>
            <a:spLocks noGrp="1"/>
          </p:cNvSpPr>
          <p:nvPr>
            <p:ph type="body" sz="quarter" idx="3"/>
          </p:nvPr>
        </p:nvSpPr>
        <p:spPr>
          <a:xfrm>
            <a:off x="4572000" y="1230511"/>
            <a:ext cx="4114800" cy="663266"/>
          </a:xfrm>
        </p:spPr>
        <p:txBody>
          <a:bodyPr bIns="0" anchor="b"/>
          <a:lstStyle>
            <a:lvl1pPr>
              <a:defRPr sz="1800">
                <a:solidFill>
                  <a:schemeClr val="tx1">
                    <a:lumMod val="75000"/>
                    <a:lumOff val="25000"/>
                  </a:schemeClr>
                </a:solidFill>
              </a:defRPr>
            </a:lvl1pPr>
          </a:lstStyle>
          <a:p>
            <a:pPr lvl="0"/>
            <a:r>
              <a:rPr lang="en-US" dirty="0" smtClean="0"/>
              <a:t>Click to edit Master text styles</a:t>
            </a:r>
          </a:p>
        </p:txBody>
      </p:sp>
      <p:sp>
        <p:nvSpPr>
          <p:cNvPr id="9" name="Text Placeholder 3"/>
          <p:cNvSpPr>
            <a:spLocks noGrp="1"/>
          </p:cNvSpPr>
          <p:nvPr>
            <p:ph type="body" sz="quarter" idx="13"/>
          </p:nvPr>
        </p:nvSpPr>
        <p:spPr>
          <a:xfrm>
            <a:off x="304800" y="1230511"/>
            <a:ext cx="4114800" cy="666241"/>
          </a:xfrm>
        </p:spPr>
        <p:txBody>
          <a:bodyPr bIns="0" anchor="b"/>
          <a:lstStyle>
            <a:lvl1pPr>
              <a:defRPr sz="1800">
                <a:solidFill>
                  <a:schemeClr val="tx1">
                    <a:lumMod val="75000"/>
                    <a:lumOff val="25000"/>
                  </a:schemeClr>
                </a:solidFill>
              </a:defRPr>
            </a:lvl1pPr>
          </a:lstStyle>
          <a:p>
            <a:pPr lvl="0"/>
            <a:r>
              <a:rPr lang="en-US" dirty="0" smtClean="0"/>
              <a:t>Click to edit Master text styles</a:t>
            </a:r>
          </a:p>
        </p:txBody>
      </p:sp>
      <p:sp>
        <p:nvSpPr>
          <p:cNvPr id="3" name="Content Placeholder 2"/>
          <p:cNvSpPr>
            <a:spLocks noGrp="1"/>
          </p:cNvSpPr>
          <p:nvPr>
            <p:ph sz="quarter" idx="15"/>
          </p:nvPr>
        </p:nvSpPr>
        <p:spPr>
          <a:xfrm>
            <a:off x="304800" y="1981200"/>
            <a:ext cx="4114800" cy="3962400"/>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6"/>
          </p:nvPr>
        </p:nvSpPr>
        <p:spPr>
          <a:xfrm>
            <a:off x="4572000" y="1981200"/>
            <a:ext cx="4114800" cy="3962400"/>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a:p>
        </p:txBody>
      </p:sp>
      <p:sp>
        <p:nvSpPr>
          <p:cNvPr id="2" name="Footer Placeholder 1"/>
          <p:cNvSpPr>
            <a:spLocks noGrp="1"/>
          </p:cNvSpPr>
          <p:nvPr>
            <p:ph type="ftr" sz="quarter" idx="18"/>
          </p:nvPr>
        </p:nvSpPr>
        <p:spPr/>
        <p:txBody>
          <a:bodyPr/>
          <a:lstStyle/>
          <a:p>
            <a:pPr>
              <a:defRPr/>
            </a:pPr>
            <a:endParaRPr lang="en-US" dirty="0"/>
          </a:p>
        </p:txBody>
      </p:sp>
    </p:spTree>
    <p:extLst>
      <p:ext uri="{BB962C8B-B14F-4D97-AF65-F5344CB8AC3E}">
        <p14:creationId xmlns:p14="http://schemas.microsoft.com/office/powerpoint/2010/main" val="2302574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3" name="Content Placeholder 2"/>
          <p:cNvSpPr>
            <a:spLocks noGrp="1"/>
          </p:cNvSpPr>
          <p:nvPr>
            <p:ph sz="quarter" idx="15"/>
          </p:nvPr>
        </p:nvSpPr>
        <p:spPr>
          <a:xfrm>
            <a:off x="304800" y="1225550"/>
            <a:ext cx="2695575" cy="471805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6"/>
          </p:nvPr>
        </p:nvSpPr>
        <p:spPr>
          <a:xfrm>
            <a:off x="3095625" y="1225550"/>
            <a:ext cx="5591175" cy="471805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a:p>
        </p:txBody>
      </p:sp>
      <p:sp>
        <p:nvSpPr>
          <p:cNvPr id="2" name="Footer Placeholder 1"/>
          <p:cNvSpPr>
            <a:spLocks noGrp="1"/>
          </p:cNvSpPr>
          <p:nvPr>
            <p:ph type="ftr" sz="quarter" idx="18"/>
          </p:nvPr>
        </p:nvSpPr>
        <p:spPr/>
        <p:txBody>
          <a:bodyPr/>
          <a:lstStyle/>
          <a:p>
            <a:pPr>
              <a:defRPr/>
            </a:pPr>
            <a:endParaRPr lang="en-US" dirty="0"/>
          </a:p>
        </p:txBody>
      </p:sp>
    </p:spTree>
    <p:extLst>
      <p:ext uri="{BB962C8B-B14F-4D97-AF65-F5344CB8AC3E}">
        <p14:creationId xmlns:p14="http://schemas.microsoft.com/office/powerpoint/2010/main" val="29062999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3" name="Content Placeholder 2"/>
          <p:cNvSpPr>
            <a:spLocks noGrp="1"/>
          </p:cNvSpPr>
          <p:nvPr>
            <p:ph sz="quarter" idx="15"/>
          </p:nvPr>
        </p:nvSpPr>
        <p:spPr>
          <a:xfrm>
            <a:off x="304800" y="1225550"/>
            <a:ext cx="4114800" cy="228600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6"/>
          </p:nvPr>
        </p:nvSpPr>
        <p:spPr>
          <a:xfrm>
            <a:off x="4572000" y="1225550"/>
            <a:ext cx="4114800" cy="228600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a:p>
        </p:txBody>
      </p:sp>
      <p:sp>
        <p:nvSpPr>
          <p:cNvPr id="6" name="Content Placeholder 2"/>
          <p:cNvSpPr>
            <a:spLocks noGrp="1"/>
          </p:cNvSpPr>
          <p:nvPr>
            <p:ph sz="quarter" idx="18"/>
          </p:nvPr>
        </p:nvSpPr>
        <p:spPr>
          <a:xfrm>
            <a:off x="304800" y="3597275"/>
            <a:ext cx="4114800" cy="228600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quarter" idx="19"/>
          </p:nvPr>
        </p:nvSpPr>
        <p:spPr>
          <a:xfrm>
            <a:off x="4572000" y="3597275"/>
            <a:ext cx="4114800" cy="228600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4" name="Straight Connector 3"/>
          <p:cNvCxnSpPr/>
          <p:nvPr userDrawn="1"/>
        </p:nvCxnSpPr>
        <p:spPr>
          <a:xfrm>
            <a:off x="304800" y="3549650"/>
            <a:ext cx="8382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492895" y="1225550"/>
            <a:ext cx="0" cy="4657725"/>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6004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 Background 2">
    <p:bg>
      <p:bgPr>
        <a:solidFill>
          <a:schemeClr val="bg2"/>
        </a:solidFill>
        <a:effectLst/>
      </p:bgPr>
    </p:bg>
    <p:spTree>
      <p:nvGrpSpPr>
        <p:cNvPr id="1" name=""/>
        <p:cNvGrpSpPr/>
        <p:nvPr/>
      </p:nvGrpSpPr>
      <p:grpSpPr>
        <a:xfrm>
          <a:off x="0" y="0"/>
          <a:ext cx="0" cy="0"/>
          <a:chOff x="0" y="0"/>
          <a:chExt cx="0" cy="0"/>
        </a:xfrm>
      </p:grpSpPr>
      <p:sp>
        <p:nvSpPr>
          <p:cNvPr id="5" name="Rounded Rectangle 4"/>
          <p:cNvSpPr/>
          <p:nvPr userDrawn="1"/>
        </p:nvSpPr>
        <p:spPr>
          <a:xfrm>
            <a:off x="202702" y="165779"/>
            <a:ext cx="8103097" cy="5207409"/>
          </a:xfrm>
          <a:prstGeom prst="roundRect">
            <a:avLst>
              <a:gd name="adj" fmla="val 255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userDrawn="1">
            <p:ph type="body" sz="quarter" idx="12"/>
          </p:nvPr>
        </p:nvSpPr>
        <p:spPr>
          <a:xfrm>
            <a:off x="457199" y="3200400"/>
            <a:ext cx="6858001" cy="1562099"/>
          </a:xfrm>
        </p:spPr>
        <p:txBody>
          <a:bodyPr/>
          <a:lstStyle>
            <a:lvl1pPr>
              <a:defRPr/>
            </a:lvl1pPr>
          </a:lstStyle>
          <a:p>
            <a:pPr lvl="0"/>
            <a:r>
              <a:rPr lang="en-US" smtClean="0"/>
              <a:t>Click to edit Master text styles</a:t>
            </a:r>
          </a:p>
        </p:txBody>
      </p:sp>
      <p:sp>
        <p:nvSpPr>
          <p:cNvPr id="2" name="Title 1"/>
          <p:cNvSpPr>
            <a:spLocks noGrp="1"/>
          </p:cNvSpPr>
          <p:nvPr userDrawn="1">
            <p:ph type="title"/>
          </p:nvPr>
        </p:nvSpPr>
        <p:spPr>
          <a:xfrm>
            <a:off x="457200" y="419100"/>
            <a:ext cx="6858000" cy="2552700"/>
          </a:xfrm>
        </p:spPr>
        <p:txBody>
          <a:bodyPr/>
          <a:lstStyle/>
          <a:p>
            <a:r>
              <a:rPr lang="en-US" smtClean="0"/>
              <a:t>Click to edit Master title style</a:t>
            </a:r>
            <a:endParaRPr lang="en-US" dirty="0"/>
          </a:p>
        </p:txBody>
      </p:sp>
      <p:sp>
        <p:nvSpPr>
          <p:cNvPr id="3" name="Slide Number Placeholder 2"/>
          <p:cNvSpPr>
            <a:spLocks noGrp="1"/>
          </p:cNvSpPr>
          <p:nvPr userDrawn="1">
            <p:ph type="sldNum" sz="quarter" idx="10"/>
          </p:nvPr>
        </p:nvSpPr>
        <p:spPr/>
        <p:txBody>
          <a:bodyPr/>
          <a:lstStyle/>
          <a:p>
            <a:fld id="{0D0E9D3B-CB56-40AE-B0A9-8DA5E1AEFDB7}" type="slidenum">
              <a:rPr lang="en-US" smtClean="0"/>
              <a:pPr/>
              <a:t>‹#›</a:t>
            </a:fld>
            <a:endParaRPr lang="en-US" dirty="0"/>
          </a:p>
        </p:txBody>
      </p:sp>
      <p:sp>
        <p:nvSpPr>
          <p:cNvPr id="4" name="Footer Placeholder 3"/>
          <p:cNvSpPr>
            <a:spLocks noGrp="1"/>
          </p:cNvSpPr>
          <p:nvPr userDrawn="1">
            <p:ph type="ftr" sz="quarter" idx="11"/>
          </p:nvPr>
        </p:nvSpPr>
        <p:spPr/>
        <p:txBody>
          <a:bodyPr/>
          <a:lstStyle/>
          <a:p>
            <a:endParaRPr lang="en-US" dirty="0"/>
          </a:p>
        </p:txBody>
      </p:sp>
    </p:spTree>
    <p:extLst>
      <p:ext uri="{BB962C8B-B14F-4D97-AF65-F5344CB8AC3E}">
        <p14:creationId xmlns:p14="http://schemas.microsoft.com/office/powerpoint/2010/main" val="3836264534"/>
      </p:ext>
    </p:extLst>
  </p:cSld>
  <p:clrMapOvr>
    <a:masterClrMapping/>
  </p:clrMapOvr>
  <p:extLst mod="1">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hort Title - Sub-Head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
        <p:nvSpPr>
          <p:cNvPr id="6" name="Text Placeholder 3"/>
          <p:cNvSpPr>
            <a:spLocks noGrp="1"/>
          </p:cNvSpPr>
          <p:nvPr>
            <p:ph type="body" sz="quarter" idx="3"/>
          </p:nvPr>
        </p:nvSpPr>
        <p:spPr>
          <a:xfrm>
            <a:off x="4572000" y="942975"/>
            <a:ext cx="4114800" cy="663266"/>
          </a:xfrm>
        </p:spPr>
        <p:txBody>
          <a:bodyPr bIns="0" anchor="b"/>
          <a:lstStyle>
            <a:lvl1pPr>
              <a:defRPr sz="1800">
                <a:solidFill>
                  <a:schemeClr val="tx1">
                    <a:lumMod val="75000"/>
                    <a:lumOff val="25000"/>
                  </a:schemeClr>
                </a:solidFill>
              </a:defRPr>
            </a:lvl1pPr>
          </a:lstStyle>
          <a:p>
            <a:pPr lvl="0"/>
            <a:r>
              <a:rPr lang="en-US" dirty="0" smtClean="0"/>
              <a:t>Click to edit Master text styles</a:t>
            </a:r>
          </a:p>
        </p:txBody>
      </p:sp>
      <p:sp>
        <p:nvSpPr>
          <p:cNvPr id="7" name="Text Placeholder 3"/>
          <p:cNvSpPr>
            <a:spLocks noGrp="1"/>
          </p:cNvSpPr>
          <p:nvPr>
            <p:ph type="body" sz="quarter" idx="13"/>
          </p:nvPr>
        </p:nvSpPr>
        <p:spPr>
          <a:xfrm>
            <a:off x="304800" y="942975"/>
            <a:ext cx="4114800" cy="666241"/>
          </a:xfrm>
        </p:spPr>
        <p:txBody>
          <a:bodyPr bIns="0" anchor="b"/>
          <a:lstStyle>
            <a:lvl1pPr>
              <a:defRPr sz="1800">
                <a:solidFill>
                  <a:schemeClr val="tx1">
                    <a:lumMod val="75000"/>
                    <a:lumOff val="25000"/>
                  </a:schemeClr>
                </a:solidFill>
              </a:defRPr>
            </a:lvl1pPr>
          </a:lstStyle>
          <a:p>
            <a:pPr lvl="0"/>
            <a:r>
              <a:rPr lang="en-US" dirty="0" smtClean="0"/>
              <a:t>Click to edit Master text styles</a:t>
            </a:r>
          </a:p>
        </p:txBody>
      </p:sp>
      <p:sp>
        <p:nvSpPr>
          <p:cNvPr id="8" name="Content Placeholder 2"/>
          <p:cNvSpPr>
            <a:spLocks noGrp="1"/>
          </p:cNvSpPr>
          <p:nvPr>
            <p:ph sz="quarter" idx="15"/>
          </p:nvPr>
        </p:nvSpPr>
        <p:spPr>
          <a:xfrm>
            <a:off x="304800" y="1693664"/>
            <a:ext cx="4114800" cy="4230886"/>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sz="quarter" idx="16"/>
          </p:nvPr>
        </p:nvSpPr>
        <p:spPr>
          <a:xfrm>
            <a:off x="4572000" y="1693664"/>
            <a:ext cx="4114800" cy="4230886"/>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53473780"/>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hort Title -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
        <p:nvSpPr>
          <p:cNvPr id="8" name="Content Placeholder 2"/>
          <p:cNvSpPr>
            <a:spLocks noGrp="1"/>
          </p:cNvSpPr>
          <p:nvPr>
            <p:ph sz="quarter" idx="15"/>
          </p:nvPr>
        </p:nvSpPr>
        <p:spPr>
          <a:xfrm>
            <a:off x="304800" y="942975"/>
            <a:ext cx="4114800" cy="4981575"/>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sz="quarter" idx="16"/>
          </p:nvPr>
        </p:nvSpPr>
        <p:spPr>
          <a:xfrm>
            <a:off x="4572000" y="942975"/>
            <a:ext cx="4114800" cy="4981575"/>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97259812"/>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hort Title - 2 Odd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
        <p:nvSpPr>
          <p:cNvPr id="7" name="Content Placeholder 2"/>
          <p:cNvSpPr>
            <a:spLocks noGrp="1"/>
          </p:cNvSpPr>
          <p:nvPr>
            <p:ph sz="quarter" idx="15"/>
          </p:nvPr>
        </p:nvSpPr>
        <p:spPr>
          <a:xfrm>
            <a:off x="304800" y="942975"/>
            <a:ext cx="2695575" cy="5000625"/>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6"/>
          </p:nvPr>
        </p:nvSpPr>
        <p:spPr>
          <a:xfrm>
            <a:off x="3095625" y="942975"/>
            <a:ext cx="5591175" cy="5000625"/>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89307060"/>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hort Title - Quad-Char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
        <p:nvSpPr>
          <p:cNvPr id="16" name="Content Placeholder 2"/>
          <p:cNvSpPr>
            <a:spLocks noGrp="1"/>
          </p:cNvSpPr>
          <p:nvPr>
            <p:ph sz="quarter" idx="15"/>
          </p:nvPr>
        </p:nvSpPr>
        <p:spPr>
          <a:xfrm>
            <a:off x="304800" y="942975"/>
            <a:ext cx="4114800" cy="242316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sz="quarter" idx="16"/>
          </p:nvPr>
        </p:nvSpPr>
        <p:spPr>
          <a:xfrm>
            <a:off x="4572000" y="942975"/>
            <a:ext cx="4114800" cy="242316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2"/>
          <p:cNvSpPr>
            <a:spLocks noGrp="1"/>
          </p:cNvSpPr>
          <p:nvPr>
            <p:ph sz="quarter" idx="18"/>
          </p:nvPr>
        </p:nvSpPr>
        <p:spPr>
          <a:xfrm>
            <a:off x="304800" y="3459480"/>
            <a:ext cx="4114800" cy="242316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2"/>
          <p:cNvSpPr>
            <a:spLocks noGrp="1"/>
          </p:cNvSpPr>
          <p:nvPr>
            <p:ph sz="quarter" idx="19"/>
          </p:nvPr>
        </p:nvSpPr>
        <p:spPr>
          <a:xfrm>
            <a:off x="4572000" y="3459480"/>
            <a:ext cx="4114800" cy="242316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20" name="Straight Connector 19"/>
          <p:cNvCxnSpPr/>
          <p:nvPr userDrawn="1"/>
        </p:nvCxnSpPr>
        <p:spPr>
          <a:xfrm>
            <a:off x="304800" y="3409950"/>
            <a:ext cx="8382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4492895" y="942975"/>
            <a:ext cx="0" cy="4939665"/>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261302"/>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286001"/>
            <a:ext cx="8382000" cy="1285874"/>
          </a:xfrm>
          <a:prstGeom prst="rect">
            <a:avLst/>
          </a:prstGeom>
          <a:noFill/>
          <a:ln w="9525">
            <a:noFill/>
            <a:miter lim="800000"/>
            <a:headEnd/>
            <a:tailEnd/>
          </a:ln>
        </p:spPr>
        <p:txBody>
          <a:bodyPr anchor="b"/>
          <a:lstStyle>
            <a:lvl1pPr>
              <a:defRPr sz="3600" baseline="0">
                <a:solidFill>
                  <a:schemeClr val="tx1">
                    <a:lumMod val="75000"/>
                    <a:lumOff val="25000"/>
                  </a:schemeClr>
                </a:solidFill>
              </a:defRPr>
            </a:lvl1pPr>
          </a:lstStyle>
          <a:p>
            <a:pPr lvl="0"/>
            <a:r>
              <a:rPr lang="en-US" dirty="0" smtClean="0"/>
              <a:t>Click to edit Master title style</a:t>
            </a:r>
          </a:p>
        </p:txBody>
      </p:sp>
      <p:sp>
        <p:nvSpPr>
          <p:cNvPr id="6" name="Text Placeholder 5"/>
          <p:cNvSpPr>
            <a:spLocks noGrp="1"/>
          </p:cNvSpPr>
          <p:nvPr>
            <p:ph type="body" sz="quarter" idx="12"/>
          </p:nvPr>
        </p:nvSpPr>
        <p:spPr>
          <a:xfrm>
            <a:off x="304800" y="3687763"/>
            <a:ext cx="8382000" cy="854075"/>
          </a:xfrm>
        </p:spPr>
        <p:txBody>
          <a:bodyPr/>
          <a:lstStyle>
            <a:lvl1pPr marL="0" indent="0">
              <a:defRPr>
                <a:solidFill>
                  <a:schemeClr val="tx1">
                    <a:lumMod val="75000"/>
                    <a:lumOff val="25000"/>
                  </a:schemeClr>
                </a:solidFill>
              </a:defRPr>
            </a:lvl1pPr>
          </a:lstStyle>
          <a:p>
            <a:pPr lvl="0"/>
            <a:r>
              <a:rPr lang="en-US" dirty="0" smtClean="0"/>
              <a:t>Click to edit Master text styles</a:t>
            </a:r>
          </a:p>
        </p:txBody>
      </p:sp>
      <p:sp>
        <p:nvSpPr>
          <p:cNvPr id="4" name="Footer Placeholder 4"/>
          <p:cNvSpPr>
            <a:spLocks noGrp="1"/>
          </p:cNvSpPr>
          <p:nvPr>
            <p:ph type="ftr" sz="quarter" idx="13"/>
          </p:nvPr>
        </p:nvSpPr>
        <p:spPr/>
        <p:txBody>
          <a:bodyPr/>
          <a:lstStyle>
            <a:lvl1pPr>
              <a:defRPr/>
            </a:lvl1pPr>
          </a:lstStyle>
          <a:p>
            <a:pPr>
              <a:defRPr/>
            </a:pPr>
            <a:endParaRPr lang="en-US"/>
          </a:p>
        </p:txBody>
      </p:sp>
      <p:sp>
        <p:nvSpPr>
          <p:cNvPr id="5" name="Slide Number Placeholder 5"/>
          <p:cNvSpPr>
            <a:spLocks noGrp="1"/>
          </p:cNvSpPr>
          <p:nvPr>
            <p:ph type="sldNum" sz="quarter" idx="14"/>
          </p:nvPr>
        </p:nvSpPr>
        <p:spPr/>
        <p:txBody>
          <a:bodyPr/>
          <a:lstStyle>
            <a:lvl1pPr>
              <a:defRPr/>
            </a:lvl1pPr>
          </a:lstStyle>
          <a:p>
            <a:fld id="{42D6254A-A357-4200-B73D-5001EDA92138}" type="slidenum">
              <a:rPr lang="en-US"/>
              <a:pPr/>
              <a:t>‹#›</a:t>
            </a:fld>
            <a:endParaRPr lang="en-US"/>
          </a:p>
        </p:txBody>
      </p:sp>
    </p:spTree>
    <p:extLst>
      <p:ext uri="{BB962C8B-B14F-4D97-AF65-F5344CB8AC3E}">
        <p14:creationId xmlns:p14="http://schemas.microsoft.com/office/powerpoint/2010/main" val="248233862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header - no Sub-Head">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286001"/>
            <a:ext cx="8382000" cy="1285874"/>
          </a:xfrm>
          <a:prstGeom prst="rect">
            <a:avLst/>
          </a:prstGeom>
          <a:noFill/>
          <a:ln w="9525">
            <a:noFill/>
            <a:miter lim="800000"/>
            <a:headEnd/>
            <a:tailEnd/>
          </a:ln>
        </p:spPr>
        <p:txBody>
          <a:bodyPr anchor="b"/>
          <a:lstStyle>
            <a:lvl1pPr>
              <a:defRPr sz="3600" baseline="0">
                <a:solidFill>
                  <a:schemeClr val="tx1">
                    <a:lumMod val="75000"/>
                    <a:lumOff val="25000"/>
                  </a:schemeClr>
                </a:solidFill>
              </a:defRPr>
            </a:lvl1pPr>
          </a:lstStyle>
          <a:p>
            <a:pPr lvl="0"/>
            <a:r>
              <a:rPr lang="en-US" dirty="0" smtClean="0"/>
              <a:t>Click to edit Master title style</a:t>
            </a:r>
          </a:p>
        </p:txBody>
      </p:sp>
      <p:sp>
        <p:nvSpPr>
          <p:cNvPr id="4" name="Footer Placeholder 4"/>
          <p:cNvSpPr>
            <a:spLocks noGrp="1"/>
          </p:cNvSpPr>
          <p:nvPr>
            <p:ph type="ftr" sz="quarter" idx="13"/>
          </p:nvPr>
        </p:nvSpPr>
        <p:spPr/>
        <p:txBody>
          <a:bodyPr/>
          <a:lstStyle>
            <a:lvl1pPr>
              <a:defRPr/>
            </a:lvl1pPr>
          </a:lstStyle>
          <a:p>
            <a:pPr>
              <a:defRPr/>
            </a:pPr>
            <a:endParaRPr lang="en-US"/>
          </a:p>
        </p:txBody>
      </p:sp>
      <p:sp>
        <p:nvSpPr>
          <p:cNvPr id="5" name="Slide Number Placeholder 5"/>
          <p:cNvSpPr>
            <a:spLocks noGrp="1"/>
          </p:cNvSpPr>
          <p:nvPr>
            <p:ph type="sldNum" sz="quarter" idx="14"/>
          </p:nvPr>
        </p:nvSpPr>
        <p:spPr/>
        <p:txBody>
          <a:bodyPr/>
          <a:lstStyle>
            <a:lvl1pPr>
              <a:defRPr/>
            </a:lvl1pPr>
          </a:lstStyle>
          <a:p>
            <a:fld id="{42D6254A-A357-4200-B73D-5001EDA92138}" type="slidenum">
              <a:rPr lang="en-US"/>
              <a:pPr/>
              <a:t>‹#›</a:t>
            </a:fld>
            <a:endParaRPr lang="en-US"/>
          </a:p>
        </p:txBody>
      </p:sp>
    </p:spTree>
    <p:extLst>
      <p:ext uri="{BB962C8B-B14F-4D97-AF65-F5344CB8AC3E}">
        <p14:creationId xmlns:p14="http://schemas.microsoft.com/office/powerpoint/2010/main" val="194774769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 No Conten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1687"/>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3" name="Footer Placeholder 4"/>
          <p:cNvSpPr>
            <a:spLocks noGrp="1"/>
          </p:cNvSpPr>
          <p:nvPr>
            <p:ph type="ftr" sz="quarter" idx="10"/>
          </p:nvPr>
        </p:nvSpPr>
        <p:spPr/>
        <p:txBody>
          <a:bodyPr/>
          <a:lstStyle>
            <a:lvl1pPr>
              <a:defRPr/>
            </a:lvl1pPr>
          </a:lstStyle>
          <a:p>
            <a:pPr>
              <a:defRPr/>
            </a:pPr>
            <a:endParaRPr lang="en-US"/>
          </a:p>
        </p:txBody>
      </p:sp>
      <p:sp>
        <p:nvSpPr>
          <p:cNvPr id="4" name="Slide Number Placeholder 5"/>
          <p:cNvSpPr>
            <a:spLocks noGrp="1"/>
          </p:cNvSpPr>
          <p:nvPr>
            <p:ph type="sldNum" sz="quarter" idx="11"/>
          </p:nvPr>
        </p:nvSpPr>
        <p:spPr/>
        <p:txBody>
          <a:bodyPr/>
          <a:lstStyle>
            <a:lvl1pPr>
              <a:defRPr/>
            </a:lvl1pPr>
          </a:lstStyle>
          <a:p>
            <a:fld id="{B694574C-E5D2-4987-ADCE-9F4F1F300184}" type="slidenum">
              <a:rPr lang="en-US"/>
              <a:pPr/>
              <a:t>‹#›</a:t>
            </a:fld>
            <a:endParaRPr lang="en-US"/>
          </a:p>
        </p:txBody>
      </p:sp>
    </p:spTree>
    <p:extLst>
      <p:ext uri="{BB962C8B-B14F-4D97-AF65-F5344CB8AC3E}">
        <p14:creationId xmlns:p14="http://schemas.microsoft.com/office/powerpoint/2010/main" val="191335938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hort Title - No Conten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1144544639"/>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endParaRPr lang="en-US"/>
          </a:p>
        </p:txBody>
      </p:sp>
      <p:sp>
        <p:nvSpPr>
          <p:cNvPr id="3" name="Slide Number Placeholder 5"/>
          <p:cNvSpPr>
            <a:spLocks noGrp="1"/>
          </p:cNvSpPr>
          <p:nvPr>
            <p:ph type="sldNum" sz="quarter" idx="11"/>
          </p:nvPr>
        </p:nvSpPr>
        <p:spPr/>
        <p:txBody>
          <a:bodyPr/>
          <a:lstStyle>
            <a:lvl1pPr>
              <a:defRPr/>
            </a:lvl1pPr>
          </a:lstStyle>
          <a:p>
            <a:fld id="{80DD7862-628A-4EC2-9AFF-4F23903537D2}" type="slidenum">
              <a:rPr lang="en-US"/>
              <a:pPr/>
              <a:t>‹#›</a:t>
            </a:fld>
            <a:endParaRPr lang="en-US"/>
          </a:p>
        </p:txBody>
      </p:sp>
    </p:spTree>
    <p:extLst>
      <p:ext uri="{BB962C8B-B14F-4D97-AF65-F5344CB8AC3E}">
        <p14:creationId xmlns:p14="http://schemas.microsoft.com/office/powerpoint/2010/main" val="263149059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solidFill>
                  <a:schemeClr val="bg1"/>
                </a:solidFill>
              </a:defRPr>
            </a:lvl1pPr>
          </a:lstStyle>
          <a:p>
            <a:pPr>
              <a:defRPr/>
            </a:pPr>
            <a:endParaRPr lang="en-US" dirty="0"/>
          </a:p>
        </p:txBody>
      </p:sp>
      <p:sp>
        <p:nvSpPr>
          <p:cNvPr id="3" name="Slide Number Placeholder 3"/>
          <p:cNvSpPr>
            <a:spLocks noGrp="1"/>
          </p:cNvSpPr>
          <p:nvPr>
            <p:ph type="sldNum" sz="quarter" idx="11"/>
          </p:nvPr>
        </p:nvSpPr>
        <p:spPr/>
        <p:txBody>
          <a:bodyPr/>
          <a:lstStyle>
            <a:lvl1pPr>
              <a:defRPr>
                <a:solidFill>
                  <a:schemeClr val="bg1"/>
                </a:solidFill>
              </a:defRPr>
            </a:lvl1pPr>
          </a:lstStyle>
          <a:p>
            <a:fld id="{251E400F-A7F1-4EA8-93DC-39E6F5A643D7}" type="slidenum">
              <a:rPr lang="en-US" smtClean="0"/>
              <a:pPr/>
              <a:t>‹#›</a:t>
            </a:fld>
            <a:endParaRPr lang="en-US" dirty="0"/>
          </a:p>
        </p:txBody>
      </p:sp>
    </p:spTree>
    <p:extLst>
      <p:ext uri="{BB962C8B-B14F-4D97-AF65-F5344CB8AC3E}">
        <p14:creationId xmlns:p14="http://schemas.microsoft.com/office/powerpoint/2010/main" val="2916763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Background 2 80%">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1" name="Rounded Rectangle 10"/>
          <p:cNvSpPr/>
          <p:nvPr userDrawn="1"/>
        </p:nvSpPr>
        <p:spPr>
          <a:xfrm>
            <a:off x="202702" y="161925"/>
            <a:ext cx="8103097" cy="5207409"/>
          </a:xfrm>
          <a:prstGeom prst="roundRect">
            <a:avLst>
              <a:gd name="adj" fmla="val 2553"/>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userDrawn="1">
            <p:ph type="body" sz="quarter" idx="12"/>
          </p:nvPr>
        </p:nvSpPr>
        <p:spPr>
          <a:xfrm>
            <a:off x="457199" y="3200400"/>
            <a:ext cx="6858001" cy="1562099"/>
          </a:xfrm>
        </p:spPr>
        <p:txBody>
          <a:bodyPr/>
          <a:lstStyle>
            <a:lvl1pPr>
              <a:defRPr/>
            </a:lvl1pPr>
          </a:lstStyle>
          <a:p>
            <a:pPr lvl="0"/>
            <a:r>
              <a:rPr lang="en-US" smtClean="0"/>
              <a:t>Click to edit Master text styles</a:t>
            </a:r>
          </a:p>
        </p:txBody>
      </p:sp>
      <p:sp>
        <p:nvSpPr>
          <p:cNvPr id="2" name="Title 1"/>
          <p:cNvSpPr>
            <a:spLocks noGrp="1"/>
          </p:cNvSpPr>
          <p:nvPr userDrawn="1">
            <p:ph type="title"/>
          </p:nvPr>
        </p:nvSpPr>
        <p:spPr>
          <a:xfrm>
            <a:off x="457200" y="419100"/>
            <a:ext cx="6858000" cy="2552700"/>
          </a:xfrm>
        </p:spPr>
        <p:txBody>
          <a:bodyPr/>
          <a:lstStyle/>
          <a:p>
            <a:r>
              <a:rPr lang="en-US" smtClean="0"/>
              <a:t>Click to edit Master title style</a:t>
            </a:r>
            <a:endParaRPr lang="en-US" dirty="0"/>
          </a:p>
        </p:txBody>
      </p:sp>
      <p:sp>
        <p:nvSpPr>
          <p:cNvPr id="3" name="Slide Number Placeholder 2"/>
          <p:cNvSpPr>
            <a:spLocks noGrp="1"/>
          </p:cNvSpPr>
          <p:nvPr userDrawn="1">
            <p:ph type="sldNum" sz="quarter" idx="10"/>
          </p:nvPr>
        </p:nvSpPr>
        <p:spPr/>
        <p:txBody>
          <a:bodyPr/>
          <a:lstStyle>
            <a:lvl1pPr>
              <a:defRPr>
                <a:solidFill>
                  <a:schemeClr val="tx1">
                    <a:lumMod val="50000"/>
                    <a:lumOff val="50000"/>
                  </a:schemeClr>
                </a:solidFill>
              </a:defRPr>
            </a:lvl1pPr>
          </a:lstStyle>
          <a:p>
            <a:fld id="{0D0E9D3B-CB56-40AE-B0A9-8DA5E1AEFDB7}" type="slidenum">
              <a:rPr lang="en-US" smtClean="0"/>
              <a:pPr/>
              <a:t>‹#›</a:t>
            </a:fld>
            <a:endParaRPr lang="en-US" dirty="0"/>
          </a:p>
        </p:txBody>
      </p:sp>
      <p:sp>
        <p:nvSpPr>
          <p:cNvPr id="4" name="Footer Placeholder 3"/>
          <p:cNvSpPr>
            <a:spLocks noGrp="1"/>
          </p:cNvSpPr>
          <p:nvPr userDrawn="1">
            <p:ph type="ftr" sz="quarter" idx="11"/>
          </p:nvPr>
        </p:nvSpPr>
        <p:spPr/>
        <p:txBody>
          <a:bodyPr/>
          <a:lstStyle>
            <a:lvl1pPr>
              <a:defRPr>
                <a:solidFill>
                  <a:schemeClr val="tx1">
                    <a:lumMod val="50000"/>
                    <a:lumOff val="50000"/>
                  </a:schemeClr>
                </a:solidFill>
              </a:defRPr>
            </a:lvl1pPr>
          </a:lstStyle>
          <a:p>
            <a:endParaRPr lang="en-US" dirty="0"/>
          </a:p>
        </p:txBody>
      </p:sp>
      <p:sp>
        <p:nvSpPr>
          <p:cNvPr id="12" name="TextBox 11"/>
          <p:cNvSpPr txBox="1"/>
          <p:nvPr userDrawn="1"/>
        </p:nvSpPr>
        <p:spPr>
          <a:xfrm>
            <a:off x="457200" y="5516644"/>
            <a:ext cx="4316413" cy="830997"/>
          </a:xfrm>
          <a:prstGeom prst="rect">
            <a:avLst/>
          </a:prstGeom>
          <a:noFill/>
        </p:spPr>
        <p:txBody>
          <a:bodyPr wrap="square">
            <a:spAutoFit/>
          </a:bodyPr>
          <a:lstStyle/>
          <a:p>
            <a:r>
              <a:rPr lang="en-US" altLang="en-US" sz="1200" i="1" dirty="0"/>
              <a:t>“</a:t>
            </a:r>
            <a:r>
              <a:rPr lang="en-US" sz="1200"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1200" i="1" dirty="0">
                <a:solidFill>
                  <a:srgbClr val="000000"/>
                </a:solidFill>
              </a:rPr>
              <a:t>”</a:t>
            </a:r>
            <a:endParaRPr lang="en-US" sz="1200" i="1" dirty="0">
              <a:solidFill>
                <a:srgbClr val="000000"/>
              </a:solidFill>
            </a:endParaRPr>
          </a:p>
        </p:txBody>
      </p:sp>
    </p:spTree>
    <p:extLst>
      <p:ext uri="{BB962C8B-B14F-4D97-AF65-F5344CB8AC3E}">
        <p14:creationId xmlns:p14="http://schemas.microsoft.com/office/powerpoint/2010/main" val="4043718914"/>
      </p:ext>
    </p:extLst>
  </p:cSld>
  <p:clrMapOvr>
    <a:masterClrMapping/>
  </p:clrMapOvr>
  <p:extLst mod="1">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solidFill>
        <a:effectLst/>
      </p:bgPr>
    </p:bg>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solidFill>
                  <a:schemeClr val="tx2">
                    <a:lumMod val="95000"/>
                  </a:schemeClr>
                </a:solidFill>
              </a:defRPr>
            </a:lvl1pPr>
          </a:lstStyle>
          <a:p>
            <a:pPr>
              <a:defRPr/>
            </a:pPr>
            <a:endParaRPr lang="en-US"/>
          </a:p>
        </p:txBody>
      </p:sp>
      <p:sp>
        <p:nvSpPr>
          <p:cNvPr id="3" name="Slide Number Placeholder 3"/>
          <p:cNvSpPr>
            <a:spLocks noGrp="1"/>
          </p:cNvSpPr>
          <p:nvPr>
            <p:ph type="sldNum" sz="quarter" idx="11"/>
          </p:nvPr>
        </p:nvSpPr>
        <p:spPr/>
        <p:txBody>
          <a:bodyPr/>
          <a:lstStyle>
            <a:lvl1pPr>
              <a:defRPr>
                <a:solidFill>
                  <a:schemeClr val="tx2">
                    <a:lumMod val="95000"/>
                  </a:schemeClr>
                </a:solidFill>
              </a:defRPr>
            </a:lvl1pPr>
          </a:lstStyle>
          <a:p>
            <a:fld id="{251E400F-A7F1-4EA8-93DC-39E6F5A643D7}" type="slidenum">
              <a:rPr lang="en-US" smtClean="0"/>
              <a:pPr/>
              <a:t>‹#›</a:t>
            </a:fld>
            <a:endParaRPr lang="en-US"/>
          </a:p>
        </p:txBody>
      </p:sp>
    </p:spTree>
    <p:extLst>
      <p:ext uri="{BB962C8B-B14F-4D97-AF65-F5344CB8AC3E}">
        <p14:creationId xmlns:p14="http://schemas.microsoft.com/office/powerpoint/2010/main" val="13098274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endParaRPr lang="en-US" dirty="0"/>
          </a:p>
        </p:txBody>
      </p:sp>
      <p:sp>
        <p:nvSpPr>
          <p:cNvPr id="3" name="Slide Number Placeholder 2"/>
          <p:cNvSpPr>
            <a:spLocks noGrp="1"/>
          </p:cNvSpPr>
          <p:nvPr>
            <p:ph type="sldNum" sz="quarter" idx="11"/>
          </p:nvPr>
        </p:nvSpPr>
        <p:spPr/>
        <p:txBody>
          <a:bodyPr/>
          <a:lstStyle/>
          <a:p>
            <a:fld id="{139BD942-CC14-44A4-87FB-46239297AFE5}" type="slidenum">
              <a:rPr lang="en-US" smtClean="0"/>
              <a:pPr/>
              <a:t>‹#›</a:t>
            </a:fld>
            <a:endParaRPr lang="en-US"/>
          </a:p>
        </p:txBody>
      </p:sp>
    </p:spTree>
    <p:extLst>
      <p:ext uri="{BB962C8B-B14F-4D97-AF65-F5344CB8AC3E}">
        <p14:creationId xmlns:p14="http://schemas.microsoft.com/office/powerpoint/2010/main" val="19402196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r>
              <a:rPr lang="en-US"/>
              <a:t>#</a:t>
            </a:r>
          </a:p>
        </p:txBody>
      </p:sp>
    </p:spTree>
    <p:extLst>
      <p:ext uri="{BB962C8B-B14F-4D97-AF65-F5344CB8AC3E}">
        <p14:creationId xmlns:p14="http://schemas.microsoft.com/office/powerpoint/2010/main" val="27831120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itle Slide - Background 2">
    <p:bg>
      <p:bgPr>
        <a:solidFill>
          <a:schemeClr val="bg2"/>
        </a:solidFill>
        <a:effectLst/>
      </p:bgPr>
    </p:bg>
    <p:spTree>
      <p:nvGrpSpPr>
        <p:cNvPr id="1" name=""/>
        <p:cNvGrpSpPr/>
        <p:nvPr/>
      </p:nvGrpSpPr>
      <p:grpSpPr>
        <a:xfrm>
          <a:off x="0" y="0"/>
          <a:ext cx="0" cy="0"/>
          <a:chOff x="0" y="0"/>
          <a:chExt cx="0" cy="0"/>
        </a:xfrm>
      </p:grpSpPr>
      <p:sp>
        <p:nvSpPr>
          <p:cNvPr id="5" name="Rounded Rectangle 4"/>
          <p:cNvSpPr/>
          <p:nvPr userDrawn="1"/>
        </p:nvSpPr>
        <p:spPr>
          <a:xfrm>
            <a:off x="202702" y="165779"/>
            <a:ext cx="8103097" cy="5207409"/>
          </a:xfrm>
          <a:prstGeom prst="roundRect">
            <a:avLst>
              <a:gd name="adj" fmla="val 255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userDrawn="1">
            <p:ph type="body" sz="quarter" idx="12"/>
          </p:nvPr>
        </p:nvSpPr>
        <p:spPr>
          <a:xfrm>
            <a:off x="457199" y="3200400"/>
            <a:ext cx="6858001" cy="1562099"/>
          </a:xfrm>
        </p:spPr>
        <p:txBody>
          <a:bodyPr/>
          <a:lstStyle>
            <a:lvl1pPr>
              <a:defRPr/>
            </a:lvl1pPr>
          </a:lstStyle>
          <a:p>
            <a:pPr lvl="0"/>
            <a:r>
              <a:rPr lang="en-US" smtClean="0"/>
              <a:t>Click to edit Master text styles</a:t>
            </a:r>
          </a:p>
        </p:txBody>
      </p:sp>
      <p:sp>
        <p:nvSpPr>
          <p:cNvPr id="2" name="Title 1"/>
          <p:cNvSpPr>
            <a:spLocks noGrp="1"/>
          </p:cNvSpPr>
          <p:nvPr userDrawn="1">
            <p:ph type="title"/>
          </p:nvPr>
        </p:nvSpPr>
        <p:spPr>
          <a:xfrm>
            <a:off x="457200" y="419100"/>
            <a:ext cx="6858000" cy="2552700"/>
          </a:xfrm>
        </p:spPr>
        <p:txBody>
          <a:bodyPr/>
          <a:lstStyle/>
          <a:p>
            <a:r>
              <a:rPr lang="en-US" smtClean="0"/>
              <a:t>Click to edit Master title style</a:t>
            </a:r>
            <a:endParaRPr lang="en-US" dirty="0"/>
          </a:p>
        </p:txBody>
      </p:sp>
      <p:sp>
        <p:nvSpPr>
          <p:cNvPr id="3" name="Slide Number Placeholder 2"/>
          <p:cNvSpPr>
            <a:spLocks noGrp="1"/>
          </p:cNvSpPr>
          <p:nvPr userDrawn="1">
            <p:ph type="sldNum" sz="quarter" idx="10"/>
          </p:nvPr>
        </p:nvSpPr>
        <p:spPr/>
        <p:txBody>
          <a:bodyPr/>
          <a:lstStyle/>
          <a:p>
            <a:fld id="{0D0E9D3B-CB56-40AE-B0A9-8DA5E1AEFDB7}" type="slidenum">
              <a:rPr lang="en-US" smtClean="0"/>
              <a:pPr/>
              <a:t>‹#›</a:t>
            </a:fld>
            <a:endParaRPr lang="en-US" dirty="0"/>
          </a:p>
        </p:txBody>
      </p:sp>
      <p:sp>
        <p:nvSpPr>
          <p:cNvPr id="4" name="Footer Placeholder 3"/>
          <p:cNvSpPr>
            <a:spLocks noGrp="1"/>
          </p:cNvSpPr>
          <p:nvPr userDrawn="1">
            <p:ph type="ftr" sz="quarter" idx="11"/>
          </p:nvPr>
        </p:nvSpPr>
        <p:spPr/>
        <p:txBody>
          <a:bodyPr/>
          <a:lstStyle/>
          <a:p>
            <a:endParaRPr lang="en-US" dirty="0"/>
          </a:p>
        </p:txBody>
      </p:sp>
      <p:sp>
        <p:nvSpPr>
          <p:cNvPr id="10" name="TextBox 9"/>
          <p:cNvSpPr txBox="1"/>
          <p:nvPr userDrawn="1"/>
        </p:nvSpPr>
        <p:spPr>
          <a:xfrm>
            <a:off x="457200" y="5525353"/>
            <a:ext cx="4316413" cy="830997"/>
          </a:xfrm>
          <a:prstGeom prst="rect">
            <a:avLst/>
          </a:prstGeom>
          <a:noFill/>
        </p:spPr>
        <p:txBody>
          <a:bodyPr wrap="square">
            <a:spAutoFit/>
          </a:bodyPr>
          <a:lstStyle/>
          <a:p>
            <a:r>
              <a:rPr lang="en-US" altLang="en-US" sz="1200" i="1" dirty="0"/>
              <a:t>“</a:t>
            </a:r>
            <a:r>
              <a:rPr lang="en-US" sz="1200"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1200" i="1" dirty="0">
                <a:solidFill>
                  <a:srgbClr val="000000"/>
                </a:solidFill>
              </a:rPr>
              <a:t>”</a:t>
            </a:r>
            <a:endParaRPr lang="en-US" sz="1200" i="1" dirty="0">
              <a:solidFill>
                <a:srgbClr val="000000"/>
              </a:solidFill>
            </a:endParaRPr>
          </a:p>
        </p:txBody>
      </p:sp>
    </p:spTree>
    <p:extLst>
      <p:ext uri="{BB962C8B-B14F-4D97-AF65-F5344CB8AC3E}">
        <p14:creationId xmlns:p14="http://schemas.microsoft.com/office/powerpoint/2010/main" val="825936262"/>
      </p:ext>
    </p:extLst>
  </p:cSld>
  <p:clrMapOvr>
    <a:masterClrMapping/>
  </p:clrMapOvr>
  <p:extLst mod="1">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88EFF4-438D-4BDD-9843-337DFC85C67B}" type="slidenum">
              <a:rPr lang="en-US" smtClean="0"/>
              <a:t>‹#›</a:t>
            </a:fld>
            <a:endParaRPr lang="en-US"/>
          </a:p>
        </p:txBody>
      </p:sp>
    </p:spTree>
    <p:extLst>
      <p:ext uri="{BB962C8B-B14F-4D97-AF65-F5344CB8AC3E}">
        <p14:creationId xmlns:p14="http://schemas.microsoft.com/office/powerpoint/2010/main" val="17227716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88EFF4-438D-4BDD-9843-337DFC85C67B}" type="slidenum">
              <a:rPr lang="en-US" smtClean="0"/>
              <a:t>‹#›</a:t>
            </a:fld>
            <a:endParaRPr lang="en-US"/>
          </a:p>
        </p:txBody>
      </p:sp>
    </p:spTree>
    <p:extLst>
      <p:ext uri="{BB962C8B-B14F-4D97-AF65-F5344CB8AC3E}">
        <p14:creationId xmlns:p14="http://schemas.microsoft.com/office/powerpoint/2010/main" val="6976413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88EFF4-438D-4BDD-9843-337DFC85C67B}" type="slidenum">
              <a:rPr lang="en-US" smtClean="0"/>
              <a:t>‹#›</a:t>
            </a:fld>
            <a:endParaRPr lang="en-US"/>
          </a:p>
        </p:txBody>
      </p:sp>
    </p:spTree>
    <p:extLst>
      <p:ext uri="{BB962C8B-B14F-4D97-AF65-F5344CB8AC3E}">
        <p14:creationId xmlns:p14="http://schemas.microsoft.com/office/powerpoint/2010/main" val="25980761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88EFF4-438D-4BDD-9843-337DFC85C67B}" type="slidenum">
              <a:rPr lang="en-US" smtClean="0"/>
              <a:t>‹#›</a:t>
            </a:fld>
            <a:endParaRPr lang="en-US"/>
          </a:p>
        </p:txBody>
      </p:sp>
    </p:spTree>
    <p:extLst>
      <p:ext uri="{BB962C8B-B14F-4D97-AF65-F5344CB8AC3E}">
        <p14:creationId xmlns:p14="http://schemas.microsoft.com/office/powerpoint/2010/main" val="22321422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88EFF4-438D-4BDD-9843-337DFC85C67B}" type="slidenum">
              <a:rPr lang="en-US" smtClean="0"/>
              <a:t>‹#›</a:t>
            </a:fld>
            <a:endParaRPr lang="en-US"/>
          </a:p>
        </p:txBody>
      </p:sp>
    </p:spTree>
    <p:extLst>
      <p:ext uri="{BB962C8B-B14F-4D97-AF65-F5344CB8AC3E}">
        <p14:creationId xmlns:p14="http://schemas.microsoft.com/office/powerpoint/2010/main" val="42408420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88EFF4-438D-4BDD-9843-337DFC85C67B}" type="slidenum">
              <a:rPr lang="en-US" smtClean="0"/>
              <a:t>‹#›</a:t>
            </a:fld>
            <a:endParaRPr lang="en-US"/>
          </a:p>
        </p:txBody>
      </p:sp>
    </p:spTree>
    <p:extLst>
      <p:ext uri="{BB962C8B-B14F-4D97-AF65-F5344CB8AC3E}">
        <p14:creationId xmlns:p14="http://schemas.microsoft.com/office/powerpoint/2010/main" val="3656562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 Background 2 80%">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1" name="Rounded Rectangle 10"/>
          <p:cNvSpPr/>
          <p:nvPr userDrawn="1"/>
        </p:nvSpPr>
        <p:spPr>
          <a:xfrm>
            <a:off x="202702" y="161925"/>
            <a:ext cx="8103097" cy="5207409"/>
          </a:xfrm>
          <a:prstGeom prst="roundRect">
            <a:avLst>
              <a:gd name="adj" fmla="val 2553"/>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userDrawn="1">
            <p:ph type="body" sz="quarter" idx="12"/>
          </p:nvPr>
        </p:nvSpPr>
        <p:spPr>
          <a:xfrm>
            <a:off x="457199" y="3200400"/>
            <a:ext cx="6858001" cy="1562099"/>
          </a:xfrm>
        </p:spPr>
        <p:txBody>
          <a:bodyPr/>
          <a:lstStyle>
            <a:lvl1pPr>
              <a:defRPr/>
            </a:lvl1pPr>
          </a:lstStyle>
          <a:p>
            <a:pPr lvl="0"/>
            <a:r>
              <a:rPr lang="en-US" smtClean="0"/>
              <a:t>Click to edit Master text styles</a:t>
            </a:r>
          </a:p>
        </p:txBody>
      </p:sp>
      <p:sp>
        <p:nvSpPr>
          <p:cNvPr id="2" name="Title 1"/>
          <p:cNvSpPr>
            <a:spLocks noGrp="1"/>
          </p:cNvSpPr>
          <p:nvPr userDrawn="1">
            <p:ph type="title"/>
          </p:nvPr>
        </p:nvSpPr>
        <p:spPr>
          <a:xfrm>
            <a:off x="457200" y="419100"/>
            <a:ext cx="6858000" cy="2552700"/>
          </a:xfrm>
        </p:spPr>
        <p:txBody>
          <a:bodyPr/>
          <a:lstStyle/>
          <a:p>
            <a:r>
              <a:rPr lang="en-US" smtClean="0"/>
              <a:t>Click to edit Master title style</a:t>
            </a:r>
            <a:endParaRPr lang="en-US" dirty="0"/>
          </a:p>
        </p:txBody>
      </p:sp>
      <p:sp>
        <p:nvSpPr>
          <p:cNvPr id="3" name="Slide Number Placeholder 2"/>
          <p:cNvSpPr>
            <a:spLocks noGrp="1"/>
          </p:cNvSpPr>
          <p:nvPr userDrawn="1">
            <p:ph type="sldNum" sz="quarter" idx="10"/>
          </p:nvPr>
        </p:nvSpPr>
        <p:spPr/>
        <p:txBody>
          <a:bodyPr/>
          <a:lstStyle>
            <a:lvl1pPr>
              <a:defRPr>
                <a:solidFill>
                  <a:schemeClr val="tx1">
                    <a:lumMod val="50000"/>
                    <a:lumOff val="50000"/>
                  </a:schemeClr>
                </a:solidFill>
              </a:defRPr>
            </a:lvl1pPr>
          </a:lstStyle>
          <a:p>
            <a:fld id="{0D0E9D3B-CB56-40AE-B0A9-8DA5E1AEFDB7}" type="slidenum">
              <a:rPr lang="en-US" smtClean="0"/>
              <a:pPr/>
              <a:t>‹#›</a:t>
            </a:fld>
            <a:endParaRPr lang="en-US" dirty="0"/>
          </a:p>
        </p:txBody>
      </p:sp>
      <p:sp>
        <p:nvSpPr>
          <p:cNvPr id="4" name="Footer Placeholder 3"/>
          <p:cNvSpPr>
            <a:spLocks noGrp="1"/>
          </p:cNvSpPr>
          <p:nvPr userDrawn="1">
            <p:ph type="ftr" sz="quarter" idx="11"/>
          </p:nvPr>
        </p:nvSpPr>
        <p:spPr/>
        <p:txBody>
          <a:bodyPr/>
          <a:lstStyle>
            <a:lvl1pPr>
              <a:defRPr>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340974299"/>
      </p:ext>
    </p:extLst>
  </p:cSld>
  <p:clrMapOvr>
    <a:masterClrMapping/>
  </p:clrMapOvr>
  <p:extLst mod="1">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88EFF4-438D-4BDD-9843-337DFC85C67B}" type="slidenum">
              <a:rPr lang="en-US" smtClean="0"/>
              <a:t>‹#›</a:t>
            </a:fld>
            <a:endParaRPr lang="en-US"/>
          </a:p>
        </p:txBody>
      </p:sp>
    </p:spTree>
    <p:extLst>
      <p:ext uri="{BB962C8B-B14F-4D97-AF65-F5344CB8AC3E}">
        <p14:creationId xmlns:p14="http://schemas.microsoft.com/office/powerpoint/2010/main" val="21060909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88EFF4-438D-4BDD-9843-337DFC85C67B}" type="slidenum">
              <a:rPr lang="en-US" smtClean="0"/>
              <a:t>‹#›</a:t>
            </a:fld>
            <a:endParaRPr lang="en-US"/>
          </a:p>
        </p:txBody>
      </p:sp>
    </p:spTree>
    <p:extLst>
      <p:ext uri="{BB962C8B-B14F-4D97-AF65-F5344CB8AC3E}">
        <p14:creationId xmlns:p14="http://schemas.microsoft.com/office/powerpoint/2010/main" val="3832122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88EFF4-438D-4BDD-9843-337DFC85C67B}" type="slidenum">
              <a:rPr lang="en-US" smtClean="0"/>
              <a:t>‹#›</a:t>
            </a:fld>
            <a:endParaRPr lang="en-US"/>
          </a:p>
        </p:txBody>
      </p:sp>
    </p:spTree>
    <p:extLst>
      <p:ext uri="{BB962C8B-B14F-4D97-AF65-F5344CB8AC3E}">
        <p14:creationId xmlns:p14="http://schemas.microsoft.com/office/powerpoint/2010/main" val="25603658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88EFF4-438D-4BDD-9843-337DFC85C67B}" type="slidenum">
              <a:rPr lang="en-US" smtClean="0"/>
              <a:t>‹#›</a:t>
            </a:fld>
            <a:endParaRPr lang="en-US"/>
          </a:p>
        </p:txBody>
      </p:sp>
    </p:spTree>
    <p:extLst>
      <p:ext uri="{BB962C8B-B14F-4D97-AF65-F5344CB8AC3E}">
        <p14:creationId xmlns:p14="http://schemas.microsoft.com/office/powerpoint/2010/main" val="33972907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88EFF4-438D-4BDD-9843-337DFC85C67B}" type="slidenum">
              <a:rPr lang="en-US" smtClean="0"/>
              <a:t>‹#›</a:t>
            </a:fld>
            <a:endParaRPr lang="en-US"/>
          </a:p>
        </p:txBody>
      </p:sp>
    </p:spTree>
    <p:extLst>
      <p:ext uri="{BB962C8B-B14F-4D97-AF65-F5344CB8AC3E}">
        <p14:creationId xmlns:p14="http://schemas.microsoft.com/office/powerpoint/2010/main" val="2065455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 Background 1 15%">
    <p:bg>
      <p:bgPr>
        <a:solidFill>
          <a:schemeClr val="bg1">
            <a:lumMod val="85000"/>
          </a:schemeClr>
        </a:solidFill>
        <a:effectLst/>
      </p:bgPr>
    </p:bg>
    <p:spTree>
      <p:nvGrpSpPr>
        <p:cNvPr id="1" name=""/>
        <p:cNvGrpSpPr/>
        <p:nvPr/>
      </p:nvGrpSpPr>
      <p:grpSpPr>
        <a:xfrm>
          <a:off x="0" y="0"/>
          <a:ext cx="0" cy="0"/>
          <a:chOff x="0" y="0"/>
          <a:chExt cx="0" cy="0"/>
        </a:xfrm>
      </p:grpSpPr>
      <p:sp>
        <p:nvSpPr>
          <p:cNvPr id="10" name="Rounded Rectangle 9"/>
          <p:cNvSpPr/>
          <p:nvPr userDrawn="1"/>
        </p:nvSpPr>
        <p:spPr>
          <a:xfrm>
            <a:off x="202702" y="161925"/>
            <a:ext cx="8103097" cy="5207409"/>
          </a:xfrm>
          <a:prstGeom prst="roundRect">
            <a:avLst>
              <a:gd name="adj" fmla="val 255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2"/>
          </p:nvPr>
        </p:nvSpPr>
        <p:spPr>
          <a:xfrm>
            <a:off x="457199" y="3200400"/>
            <a:ext cx="6858001" cy="1562099"/>
          </a:xfrm>
        </p:spPr>
        <p:txBody>
          <a:bodyPr/>
          <a:lstStyle>
            <a:lvl1pPr>
              <a:defRPr/>
            </a:lvl1pPr>
          </a:lstStyle>
          <a:p>
            <a:pPr lvl="0"/>
            <a:r>
              <a:rPr lang="en-US" smtClean="0"/>
              <a:t>Click to edit Master text styles</a:t>
            </a:r>
          </a:p>
        </p:txBody>
      </p:sp>
      <p:sp>
        <p:nvSpPr>
          <p:cNvPr id="2" name="Title 1"/>
          <p:cNvSpPr>
            <a:spLocks noGrp="1"/>
          </p:cNvSpPr>
          <p:nvPr>
            <p:ph type="title"/>
          </p:nvPr>
        </p:nvSpPr>
        <p:spPr>
          <a:xfrm>
            <a:off x="457200" y="419100"/>
            <a:ext cx="6858000" cy="2552700"/>
          </a:xfrm>
        </p:spPr>
        <p:txBody>
          <a:body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lumMod val="50000"/>
                    <a:lumOff val="50000"/>
                  </a:schemeClr>
                </a:solidFill>
              </a:defRPr>
            </a:lvl1pPr>
          </a:lstStyle>
          <a:p>
            <a:fld id="{0D0E9D3B-CB56-40AE-B0A9-8DA5E1AEFDB7}" type="slidenum">
              <a:rPr lang="en-US" smtClean="0"/>
              <a:pPr/>
              <a:t>‹#›</a:t>
            </a:fld>
            <a:endParaRPr lang="en-US" dirty="0"/>
          </a:p>
        </p:txBody>
      </p:sp>
      <p:sp>
        <p:nvSpPr>
          <p:cNvPr id="4" name="Footer Placeholder 3"/>
          <p:cNvSpPr>
            <a:spLocks noGrp="1"/>
          </p:cNvSpPr>
          <p:nvPr>
            <p:ph type="ftr" sz="quarter" idx="11"/>
          </p:nvPr>
        </p:nvSpPr>
        <p:spPr/>
        <p:txBody>
          <a:bodyPr/>
          <a:lstStyle>
            <a:lvl1pPr>
              <a:defRPr>
                <a:solidFill>
                  <a:schemeClr val="tx1">
                    <a:lumMod val="50000"/>
                    <a:lumOff val="50000"/>
                  </a:schemeClr>
                </a:solidFill>
              </a:defRPr>
            </a:lvl1pPr>
          </a:lstStyle>
          <a:p>
            <a:endParaRPr lang="en-US" dirty="0"/>
          </a:p>
        </p:txBody>
      </p:sp>
      <p:sp>
        <p:nvSpPr>
          <p:cNvPr id="14" name="TextBox 13"/>
          <p:cNvSpPr txBox="1"/>
          <p:nvPr userDrawn="1"/>
        </p:nvSpPr>
        <p:spPr>
          <a:xfrm>
            <a:off x="457200" y="5525353"/>
            <a:ext cx="4316413" cy="830997"/>
          </a:xfrm>
          <a:prstGeom prst="rect">
            <a:avLst/>
          </a:prstGeom>
          <a:noFill/>
        </p:spPr>
        <p:txBody>
          <a:bodyPr wrap="square">
            <a:spAutoFit/>
          </a:bodyPr>
          <a:lstStyle/>
          <a:p>
            <a:r>
              <a:rPr lang="en-US" altLang="en-US" sz="1200" i="1" dirty="0"/>
              <a:t>“</a:t>
            </a:r>
            <a:r>
              <a:rPr lang="en-US" sz="1200"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1200" i="1" dirty="0">
                <a:solidFill>
                  <a:srgbClr val="000000"/>
                </a:solidFill>
              </a:rPr>
              <a:t>”</a:t>
            </a:r>
            <a:endParaRPr lang="en-US" sz="1200" i="1" dirty="0">
              <a:solidFill>
                <a:srgbClr val="000000"/>
              </a:solidFill>
            </a:endParaRPr>
          </a:p>
        </p:txBody>
      </p:sp>
    </p:spTree>
    <p:extLst>
      <p:ext uri="{BB962C8B-B14F-4D97-AF65-F5344CB8AC3E}">
        <p14:creationId xmlns:p14="http://schemas.microsoft.com/office/powerpoint/2010/main" val="2407778240"/>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 Background 1 15%">
    <p:bg>
      <p:bgPr>
        <a:solidFill>
          <a:schemeClr val="bg1">
            <a:lumMod val="85000"/>
          </a:schemeClr>
        </a:solidFill>
        <a:effectLst/>
      </p:bgPr>
    </p:bg>
    <p:spTree>
      <p:nvGrpSpPr>
        <p:cNvPr id="1" name=""/>
        <p:cNvGrpSpPr/>
        <p:nvPr/>
      </p:nvGrpSpPr>
      <p:grpSpPr>
        <a:xfrm>
          <a:off x="0" y="0"/>
          <a:ext cx="0" cy="0"/>
          <a:chOff x="0" y="0"/>
          <a:chExt cx="0" cy="0"/>
        </a:xfrm>
      </p:grpSpPr>
      <p:sp>
        <p:nvSpPr>
          <p:cNvPr id="10" name="Rounded Rectangle 9"/>
          <p:cNvSpPr/>
          <p:nvPr userDrawn="1"/>
        </p:nvSpPr>
        <p:spPr>
          <a:xfrm>
            <a:off x="202702" y="161925"/>
            <a:ext cx="8103097" cy="5207409"/>
          </a:xfrm>
          <a:prstGeom prst="roundRect">
            <a:avLst>
              <a:gd name="adj" fmla="val 255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2"/>
          </p:nvPr>
        </p:nvSpPr>
        <p:spPr>
          <a:xfrm>
            <a:off x="457199" y="3200400"/>
            <a:ext cx="6858001" cy="1562099"/>
          </a:xfrm>
        </p:spPr>
        <p:txBody>
          <a:bodyPr/>
          <a:lstStyle>
            <a:lvl1pPr>
              <a:defRPr/>
            </a:lvl1pPr>
          </a:lstStyle>
          <a:p>
            <a:pPr lvl="0"/>
            <a:r>
              <a:rPr lang="en-US" smtClean="0"/>
              <a:t>Click to edit Master text styles</a:t>
            </a:r>
          </a:p>
        </p:txBody>
      </p:sp>
      <p:sp>
        <p:nvSpPr>
          <p:cNvPr id="2" name="Title 1"/>
          <p:cNvSpPr>
            <a:spLocks noGrp="1"/>
          </p:cNvSpPr>
          <p:nvPr>
            <p:ph type="title"/>
          </p:nvPr>
        </p:nvSpPr>
        <p:spPr>
          <a:xfrm>
            <a:off x="457200" y="419100"/>
            <a:ext cx="6858000" cy="2552700"/>
          </a:xfrm>
        </p:spPr>
        <p:txBody>
          <a:body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lumMod val="50000"/>
                    <a:lumOff val="50000"/>
                  </a:schemeClr>
                </a:solidFill>
              </a:defRPr>
            </a:lvl1pPr>
          </a:lstStyle>
          <a:p>
            <a:fld id="{0D0E9D3B-CB56-40AE-B0A9-8DA5E1AEFDB7}" type="slidenum">
              <a:rPr lang="en-US" smtClean="0"/>
              <a:pPr/>
              <a:t>‹#›</a:t>
            </a:fld>
            <a:endParaRPr lang="en-US" dirty="0"/>
          </a:p>
        </p:txBody>
      </p:sp>
      <p:sp>
        <p:nvSpPr>
          <p:cNvPr id="4" name="Footer Placeholder 3"/>
          <p:cNvSpPr>
            <a:spLocks noGrp="1"/>
          </p:cNvSpPr>
          <p:nvPr>
            <p:ph type="ftr" sz="quarter" idx="11"/>
          </p:nvPr>
        </p:nvSpPr>
        <p:spPr/>
        <p:txBody>
          <a:bodyPr/>
          <a:lstStyle>
            <a:lvl1pPr>
              <a:defRPr>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1610357477"/>
      </p:ext>
    </p:extLst>
  </p:cSld>
  <p:clrMapOvr>
    <a:masterClrMapping/>
  </p:clrMapOvr>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 Background 2 40%">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a:xfrm>
            <a:off x="457199" y="3200400"/>
            <a:ext cx="6858001" cy="1562099"/>
          </a:xfrm>
        </p:spPr>
        <p:txBody>
          <a:bodyPr/>
          <a:lstStyle>
            <a:lvl1pPr>
              <a:defRPr>
                <a:solidFill>
                  <a:schemeClr val="tx1">
                    <a:lumMod val="75000"/>
                    <a:lumOff val="25000"/>
                  </a:schemeClr>
                </a:solidFill>
              </a:defRPr>
            </a:lvl1pPr>
          </a:lstStyle>
          <a:p>
            <a:pPr lvl="0"/>
            <a:r>
              <a:rPr lang="en-US" smtClean="0"/>
              <a:t>Click to edit Master text styles</a:t>
            </a:r>
          </a:p>
        </p:txBody>
      </p:sp>
      <p:sp>
        <p:nvSpPr>
          <p:cNvPr id="2" name="Title 1"/>
          <p:cNvSpPr>
            <a:spLocks noGrp="1"/>
          </p:cNvSpPr>
          <p:nvPr>
            <p:ph type="title"/>
          </p:nvPr>
        </p:nvSpPr>
        <p:spPr>
          <a:xfrm>
            <a:off x="457200" y="419100"/>
            <a:ext cx="6858000" cy="2552700"/>
          </a:xfrm>
        </p:spPr>
        <p:txBody>
          <a:bodyPr/>
          <a:lstStyle>
            <a:lvl1pPr>
              <a:defRPr>
                <a:solidFill>
                  <a:schemeClr val="tx1">
                    <a:lumMod val="75000"/>
                    <a:lumOff val="25000"/>
                  </a:schemeClr>
                </a:solidFil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lumMod val="50000"/>
                    <a:lumOff val="50000"/>
                  </a:schemeClr>
                </a:solidFill>
              </a:defRPr>
            </a:lvl1pPr>
          </a:lstStyle>
          <a:p>
            <a:fld id="{0D0E9D3B-CB56-40AE-B0A9-8DA5E1AEFDB7}" type="slidenum">
              <a:rPr lang="en-US" smtClean="0"/>
              <a:pPr/>
              <a:t>‹#›</a:t>
            </a:fld>
            <a:endParaRPr lang="en-US" dirty="0"/>
          </a:p>
        </p:txBody>
      </p:sp>
      <p:sp>
        <p:nvSpPr>
          <p:cNvPr id="4" name="Footer Placeholder 3"/>
          <p:cNvSpPr>
            <a:spLocks noGrp="1"/>
          </p:cNvSpPr>
          <p:nvPr>
            <p:ph type="ftr" sz="quarter" idx="11"/>
          </p:nvPr>
        </p:nvSpPr>
        <p:spPr/>
        <p:txBody>
          <a:bodyPr/>
          <a:lstStyle>
            <a:lvl1pPr>
              <a:defRPr>
                <a:solidFill>
                  <a:schemeClr val="tx1">
                    <a:lumMod val="50000"/>
                    <a:lumOff val="50000"/>
                  </a:schemeClr>
                </a:solidFill>
              </a:defRPr>
            </a:lvl1pPr>
          </a:lstStyle>
          <a:p>
            <a:endParaRPr lang="en-US" dirty="0"/>
          </a:p>
        </p:txBody>
      </p:sp>
      <p:sp>
        <p:nvSpPr>
          <p:cNvPr id="14" name="TextBox 13"/>
          <p:cNvSpPr txBox="1"/>
          <p:nvPr userDrawn="1"/>
        </p:nvSpPr>
        <p:spPr>
          <a:xfrm>
            <a:off x="457200" y="5525353"/>
            <a:ext cx="4316413" cy="830997"/>
          </a:xfrm>
          <a:prstGeom prst="rect">
            <a:avLst/>
          </a:prstGeom>
          <a:noFill/>
        </p:spPr>
        <p:txBody>
          <a:bodyPr wrap="square">
            <a:spAutoFit/>
          </a:bodyPr>
          <a:lstStyle/>
          <a:p>
            <a:r>
              <a:rPr lang="en-US" altLang="en-US" sz="1200" i="1" dirty="0"/>
              <a:t>“</a:t>
            </a:r>
            <a:r>
              <a:rPr lang="en-US" sz="1200"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1200" i="1" dirty="0">
                <a:solidFill>
                  <a:srgbClr val="000000"/>
                </a:solidFill>
              </a:rPr>
              <a:t>”</a:t>
            </a:r>
            <a:endParaRPr lang="en-US" sz="1200" i="1" dirty="0">
              <a:solidFill>
                <a:srgbClr val="000000"/>
              </a:solidFill>
            </a:endParaRPr>
          </a:p>
        </p:txBody>
      </p:sp>
    </p:spTree>
    <p:extLst>
      <p:ext uri="{BB962C8B-B14F-4D97-AF65-F5344CB8AC3E}">
        <p14:creationId xmlns:p14="http://schemas.microsoft.com/office/powerpoint/2010/main" val="3444214839"/>
      </p:ext>
    </p:extLst>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 Background 2 40%">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a:xfrm>
            <a:off x="457199" y="3200400"/>
            <a:ext cx="6858001" cy="1562099"/>
          </a:xfrm>
        </p:spPr>
        <p:txBody>
          <a:bodyPr/>
          <a:lstStyle>
            <a:lvl1pPr>
              <a:defRPr>
                <a:solidFill>
                  <a:schemeClr val="tx1">
                    <a:lumMod val="75000"/>
                    <a:lumOff val="25000"/>
                  </a:schemeClr>
                </a:solidFill>
              </a:defRPr>
            </a:lvl1pPr>
          </a:lstStyle>
          <a:p>
            <a:pPr lvl="0"/>
            <a:r>
              <a:rPr lang="en-US" smtClean="0"/>
              <a:t>Click to edit Master text styles</a:t>
            </a:r>
          </a:p>
        </p:txBody>
      </p:sp>
      <p:sp>
        <p:nvSpPr>
          <p:cNvPr id="2" name="Title 1"/>
          <p:cNvSpPr>
            <a:spLocks noGrp="1"/>
          </p:cNvSpPr>
          <p:nvPr>
            <p:ph type="title"/>
          </p:nvPr>
        </p:nvSpPr>
        <p:spPr>
          <a:xfrm>
            <a:off x="457200" y="419100"/>
            <a:ext cx="6858000" cy="2552700"/>
          </a:xfrm>
        </p:spPr>
        <p:txBody>
          <a:bodyPr/>
          <a:lstStyle>
            <a:lvl1pPr>
              <a:defRPr>
                <a:solidFill>
                  <a:schemeClr val="tx1">
                    <a:lumMod val="75000"/>
                    <a:lumOff val="25000"/>
                  </a:schemeClr>
                </a:solidFil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lumMod val="50000"/>
                    <a:lumOff val="50000"/>
                  </a:schemeClr>
                </a:solidFill>
              </a:defRPr>
            </a:lvl1pPr>
          </a:lstStyle>
          <a:p>
            <a:fld id="{0D0E9D3B-CB56-40AE-B0A9-8DA5E1AEFDB7}" type="slidenum">
              <a:rPr lang="en-US" smtClean="0"/>
              <a:pPr/>
              <a:t>‹#›</a:t>
            </a:fld>
            <a:endParaRPr lang="en-US" dirty="0"/>
          </a:p>
        </p:txBody>
      </p:sp>
      <p:sp>
        <p:nvSpPr>
          <p:cNvPr id="4" name="Footer Placeholder 3"/>
          <p:cNvSpPr>
            <a:spLocks noGrp="1"/>
          </p:cNvSpPr>
          <p:nvPr>
            <p:ph type="ftr" sz="quarter" idx="11"/>
          </p:nvPr>
        </p:nvSpPr>
        <p:spPr/>
        <p:txBody>
          <a:bodyPr/>
          <a:lstStyle>
            <a:lvl1pPr>
              <a:defRPr>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3342659469"/>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Content - 1 Colum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304800" y="1225550"/>
            <a:ext cx="8382000" cy="4718049"/>
          </a:xfrm>
          <a:prstGeom prst="rect">
            <a:avLst/>
          </a:prstGeom>
          <a:noFill/>
          <a:ln w="9525">
            <a:noFill/>
            <a:miter lim="800000"/>
            <a:headEnd/>
            <a:tailEnd/>
          </a:ln>
        </p:spPr>
        <p:txBody>
          <a:bodyPr/>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3237820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slideLayout" Target="../slideLayouts/slideLayout26.xml"/><Relationship Id="rId26" Type="http://schemas.openxmlformats.org/officeDocument/2006/relationships/theme" Target="../theme/theme2.xml"/><Relationship Id="rId3" Type="http://schemas.openxmlformats.org/officeDocument/2006/relationships/slideLayout" Target="../slideLayouts/slideLayout11.xml"/><Relationship Id="rId21" Type="http://schemas.openxmlformats.org/officeDocument/2006/relationships/slideLayout" Target="../slideLayouts/slideLayout29.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5" Type="http://schemas.openxmlformats.org/officeDocument/2006/relationships/slideLayout" Target="../slideLayouts/slideLayout33.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slideLayout" Target="../slideLayouts/slideLayout28.xml"/><Relationship Id="rId29" Type="http://schemas.openxmlformats.org/officeDocument/2006/relationships/image" Target="../media/image2.png"/><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24" Type="http://schemas.openxmlformats.org/officeDocument/2006/relationships/slideLayout" Target="../slideLayouts/slideLayout32.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23" Type="http://schemas.openxmlformats.org/officeDocument/2006/relationships/slideLayout" Target="../slideLayouts/slideLayout31.xml"/><Relationship Id="rId28" Type="http://schemas.openxmlformats.org/officeDocument/2006/relationships/image" Target="../media/image5.png"/><Relationship Id="rId10" Type="http://schemas.openxmlformats.org/officeDocument/2006/relationships/slideLayout" Target="../slideLayouts/slideLayout18.xml"/><Relationship Id="rId19" Type="http://schemas.openxmlformats.org/officeDocument/2006/relationships/slideLayout" Target="../slideLayouts/slideLayout27.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 Id="rId22" Type="http://schemas.openxmlformats.org/officeDocument/2006/relationships/slideLayout" Target="../slideLayouts/slideLayout30.xml"/><Relationship Id="rId27" Type="http://schemas.openxmlformats.org/officeDocument/2006/relationships/image" Target="../media/image1.png"/><Relationship Id="rId30"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3.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38" name="Picture 37"/>
          <p:cNvPicPr>
            <a:picLocks noChangeAspect="1"/>
          </p:cNvPicPr>
          <p:nvPr userDrawn="1"/>
        </p:nvPicPr>
        <p:blipFill>
          <a:blip r:embed="rId10">
            <a:clrChange>
              <a:clrFrom>
                <a:srgbClr val="000000">
                  <a:alpha val="0"/>
                </a:srgbClr>
              </a:clrFrom>
              <a:clrTo>
                <a:srgbClr val="000000">
                  <a:alpha val="0"/>
                </a:srgbClr>
              </a:clrTo>
            </a:clrChange>
            <a:lum bright="70000" contrast="-7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Slide Number Placeholder 5"/>
          <p:cNvSpPr>
            <a:spLocks noGrp="1"/>
          </p:cNvSpPr>
          <p:nvPr>
            <p:ph type="sldNum" sz="quarter" idx="4"/>
          </p:nvPr>
        </p:nvSpPr>
        <p:spPr>
          <a:xfrm>
            <a:off x="8305799" y="228600"/>
            <a:ext cx="733425" cy="365125"/>
          </a:xfrm>
          <a:prstGeom prst="rect">
            <a:avLst/>
          </a:prstGeom>
        </p:spPr>
        <p:txBody>
          <a:bodyPr/>
          <a:lstStyle>
            <a:lvl1pPr algn="r">
              <a:defRPr sz="1000">
                <a:solidFill>
                  <a:schemeClr val="bg1"/>
                </a:solidFill>
              </a:defRPr>
            </a:lvl1pPr>
          </a:lstStyle>
          <a:p>
            <a:fld id="{0D0E9D3B-CB56-40AE-B0A9-8DA5E1AEFDB7}" type="slidenum">
              <a:rPr lang="en-US" smtClean="0"/>
              <a:pPr/>
              <a:t>‹#›</a:t>
            </a:fld>
            <a:endParaRPr lang="en-US" dirty="0"/>
          </a:p>
        </p:txBody>
      </p:sp>
      <p:sp>
        <p:nvSpPr>
          <p:cNvPr id="18" name="Title Placeholder 17"/>
          <p:cNvSpPr>
            <a:spLocks noGrp="1"/>
          </p:cNvSpPr>
          <p:nvPr>
            <p:ph type="title"/>
          </p:nvPr>
        </p:nvSpPr>
        <p:spPr>
          <a:xfrm>
            <a:off x="457200" y="419100"/>
            <a:ext cx="6858000" cy="25527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19" name="Text Placeholder 18"/>
          <p:cNvSpPr>
            <a:spLocks noGrp="1"/>
          </p:cNvSpPr>
          <p:nvPr>
            <p:ph type="body" idx="1"/>
          </p:nvPr>
        </p:nvSpPr>
        <p:spPr>
          <a:xfrm>
            <a:off x="457200" y="3200400"/>
            <a:ext cx="6858000" cy="1562100"/>
          </a:xfrm>
          <a:prstGeom prst="rect">
            <a:avLst/>
          </a:prstGeom>
        </p:spPr>
        <p:txBody>
          <a:bodyPr vert="horz" lIns="91440" tIns="45720" rIns="91440" bIns="45720" rtlCol="0">
            <a:normAutofit/>
          </a:bodyPr>
          <a:lstStyle/>
          <a:p>
            <a:pPr lvl="0"/>
            <a:r>
              <a:rPr lang="en-US" dirty="0" smtClean="0"/>
              <a:t>Click to edit Master text styles</a:t>
            </a:r>
            <a:endParaRPr lang="en-US" dirty="0"/>
          </a:p>
        </p:txBody>
      </p:sp>
      <p:sp>
        <p:nvSpPr>
          <p:cNvPr id="20" name="Footer Placeholder 19"/>
          <p:cNvSpPr>
            <a:spLocks noGrp="1"/>
          </p:cNvSpPr>
          <p:nvPr>
            <p:ph type="ftr" sz="quarter" idx="3"/>
          </p:nvPr>
        </p:nvSpPr>
        <p:spPr>
          <a:xfrm>
            <a:off x="123825" y="6356350"/>
            <a:ext cx="3160713" cy="365125"/>
          </a:xfrm>
          <a:prstGeom prst="rect">
            <a:avLst/>
          </a:prstGeom>
        </p:spPr>
        <p:txBody>
          <a:bodyPr vert="horz" lIns="91440" tIns="45720" rIns="91440" bIns="45720" rtlCol="0" anchor="ctr"/>
          <a:lstStyle>
            <a:lvl1pPr algn="l">
              <a:defRPr sz="1000">
                <a:solidFill>
                  <a:schemeClr val="bg1"/>
                </a:solidFill>
              </a:defRPr>
            </a:lvl1pPr>
          </a:lstStyle>
          <a:p>
            <a:endParaRPr lang="en-US" dirty="0"/>
          </a:p>
        </p:txBody>
      </p:sp>
      <p:sp>
        <p:nvSpPr>
          <p:cNvPr id="25" name="Rectangle 24"/>
          <p:cNvSpPr/>
          <p:nvPr userDrawn="1"/>
        </p:nvSpPr>
        <p:spPr>
          <a:xfrm>
            <a:off x="2009775" y="1707600"/>
            <a:ext cx="558800" cy="558800"/>
          </a:xfrm>
          <a:prstGeom prst="rect">
            <a:avLst/>
          </a:pr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tx1"/>
                </a:solidFill>
              </a:rPr>
              <a:t>217</a:t>
            </a:r>
          </a:p>
          <a:p>
            <a:pPr algn="ctr">
              <a:defRPr/>
            </a:pPr>
            <a:r>
              <a:rPr lang="en-US" sz="1000" dirty="0" smtClean="0">
                <a:solidFill>
                  <a:schemeClr val="tx1"/>
                </a:solidFill>
              </a:rPr>
              <a:t>217</a:t>
            </a:r>
          </a:p>
          <a:p>
            <a:pPr algn="ctr">
              <a:defRPr/>
            </a:pPr>
            <a:r>
              <a:rPr lang="en-US" sz="1000" dirty="0" smtClean="0">
                <a:solidFill>
                  <a:schemeClr val="tx1"/>
                </a:solidFill>
              </a:rPr>
              <a:t>217</a:t>
            </a:r>
            <a:endParaRPr lang="en-US" sz="1000" dirty="0">
              <a:solidFill>
                <a:schemeClr val="tx1"/>
              </a:solidFill>
            </a:endParaRPr>
          </a:p>
        </p:txBody>
      </p:sp>
      <p:sp>
        <p:nvSpPr>
          <p:cNvPr id="26" name="Rectangle 25"/>
          <p:cNvSpPr/>
          <p:nvPr userDrawn="1"/>
        </p:nvSpPr>
        <p:spPr>
          <a:xfrm>
            <a:off x="2730500" y="1707600"/>
            <a:ext cx="558800" cy="558800"/>
          </a:xfrm>
          <a:prstGeom prst="rect">
            <a:avLst/>
          </a:prstGeom>
          <a:solidFill>
            <a:srgbClr val="C9C9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tx1"/>
                </a:solidFill>
              </a:rPr>
              <a:t>200</a:t>
            </a:r>
          </a:p>
          <a:p>
            <a:pPr algn="ctr">
              <a:defRPr/>
            </a:pPr>
            <a:r>
              <a:rPr lang="en-US" sz="1000" dirty="0" smtClean="0">
                <a:solidFill>
                  <a:schemeClr val="tx1"/>
                </a:solidFill>
              </a:rPr>
              <a:t>200</a:t>
            </a:r>
          </a:p>
          <a:p>
            <a:pPr algn="ctr">
              <a:defRPr/>
            </a:pPr>
            <a:r>
              <a:rPr lang="en-US" sz="1000" dirty="0" smtClean="0">
                <a:solidFill>
                  <a:schemeClr val="tx1"/>
                </a:solidFill>
              </a:rPr>
              <a:t>200</a:t>
            </a:r>
            <a:endParaRPr lang="en-US" sz="1000" dirty="0">
              <a:solidFill>
                <a:schemeClr val="tx1"/>
              </a:solidFill>
            </a:endParaRPr>
          </a:p>
        </p:txBody>
      </p:sp>
      <p:sp>
        <p:nvSpPr>
          <p:cNvPr id="27" name="Rectangle 26"/>
          <p:cNvSpPr/>
          <p:nvPr userDrawn="1"/>
        </p:nvSpPr>
        <p:spPr>
          <a:xfrm>
            <a:off x="568325" y="2394599"/>
            <a:ext cx="557213" cy="55880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tx1"/>
                </a:solidFill>
              </a:rPr>
              <a:t>255</a:t>
            </a:r>
          </a:p>
          <a:p>
            <a:pPr algn="ctr">
              <a:defRPr/>
            </a:pPr>
            <a:r>
              <a:rPr lang="en-US" sz="1000" dirty="0" smtClean="0">
                <a:solidFill>
                  <a:schemeClr val="tx1"/>
                </a:solidFill>
              </a:rPr>
              <a:t>255</a:t>
            </a:r>
          </a:p>
          <a:p>
            <a:pPr algn="ctr">
              <a:defRPr/>
            </a:pPr>
            <a:r>
              <a:rPr lang="en-US" sz="1000" dirty="0" smtClean="0">
                <a:solidFill>
                  <a:schemeClr val="tx1"/>
                </a:solidFill>
              </a:rPr>
              <a:t>255</a:t>
            </a:r>
            <a:endParaRPr lang="en-US" sz="1000" dirty="0">
              <a:solidFill>
                <a:schemeClr val="tx1"/>
              </a:solidFill>
            </a:endParaRPr>
          </a:p>
        </p:txBody>
      </p:sp>
      <p:sp>
        <p:nvSpPr>
          <p:cNvPr id="28" name="Rectangle 27"/>
          <p:cNvSpPr/>
          <p:nvPr userDrawn="1"/>
        </p:nvSpPr>
        <p:spPr>
          <a:xfrm>
            <a:off x="1289050" y="2394599"/>
            <a:ext cx="557213" cy="55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bg1"/>
                </a:solidFill>
              </a:rPr>
              <a:t>0</a:t>
            </a:r>
          </a:p>
          <a:p>
            <a:pPr algn="ctr">
              <a:defRPr/>
            </a:pPr>
            <a:r>
              <a:rPr lang="en-US" sz="1000" dirty="0" smtClean="0">
                <a:solidFill>
                  <a:schemeClr val="bg1"/>
                </a:solidFill>
              </a:rPr>
              <a:t>0</a:t>
            </a:r>
          </a:p>
          <a:p>
            <a:pPr algn="ctr">
              <a:defRPr/>
            </a:pPr>
            <a:r>
              <a:rPr lang="en-US" sz="1000" dirty="0">
                <a:solidFill>
                  <a:schemeClr val="bg1"/>
                </a:solidFill>
              </a:rPr>
              <a:t>0</a:t>
            </a:r>
          </a:p>
        </p:txBody>
      </p:sp>
      <p:sp>
        <p:nvSpPr>
          <p:cNvPr id="29" name="Rectangle 28"/>
          <p:cNvSpPr/>
          <p:nvPr userDrawn="1"/>
        </p:nvSpPr>
        <p:spPr>
          <a:xfrm>
            <a:off x="2009775" y="2394599"/>
            <a:ext cx="558800" cy="558800"/>
          </a:xfrm>
          <a:prstGeom prst="rect">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tx1"/>
                </a:solidFill>
              </a:rPr>
              <a:t>163</a:t>
            </a:r>
          </a:p>
          <a:p>
            <a:pPr algn="ctr">
              <a:defRPr/>
            </a:pPr>
            <a:r>
              <a:rPr lang="en-US" sz="1000" dirty="0" smtClean="0">
                <a:solidFill>
                  <a:schemeClr val="tx1"/>
                </a:solidFill>
              </a:rPr>
              <a:t>163</a:t>
            </a:r>
          </a:p>
          <a:p>
            <a:pPr algn="ctr">
              <a:defRPr/>
            </a:pPr>
            <a:r>
              <a:rPr lang="en-US" sz="1000" dirty="0" smtClean="0">
                <a:solidFill>
                  <a:schemeClr val="tx1"/>
                </a:solidFill>
              </a:rPr>
              <a:t>163</a:t>
            </a:r>
            <a:endParaRPr lang="en-US" sz="1000" dirty="0">
              <a:solidFill>
                <a:schemeClr val="tx1"/>
              </a:solidFill>
            </a:endParaRPr>
          </a:p>
        </p:txBody>
      </p:sp>
      <p:sp>
        <p:nvSpPr>
          <p:cNvPr id="30" name="Rectangle 29"/>
          <p:cNvSpPr/>
          <p:nvPr userDrawn="1"/>
        </p:nvSpPr>
        <p:spPr>
          <a:xfrm>
            <a:off x="2730500" y="2394599"/>
            <a:ext cx="558800" cy="558800"/>
          </a:xfrm>
          <a:prstGeom prst="rect">
            <a:avLst/>
          </a:prstGeom>
          <a:solidFill>
            <a:srgbClr val="8384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bg1"/>
                </a:solidFill>
              </a:rPr>
              <a:t>131</a:t>
            </a:r>
          </a:p>
          <a:p>
            <a:pPr algn="ctr">
              <a:defRPr/>
            </a:pPr>
            <a:r>
              <a:rPr lang="en-US" sz="1000" dirty="0" smtClean="0">
                <a:solidFill>
                  <a:schemeClr val="bg1"/>
                </a:solidFill>
              </a:rPr>
              <a:t>132</a:t>
            </a:r>
          </a:p>
          <a:p>
            <a:pPr algn="ctr">
              <a:defRPr/>
            </a:pPr>
            <a:r>
              <a:rPr lang="en-US" sz="1000" dirty="0" smtClean="0">
                <a:solidFill>
                  <a:schemeClr val="bg1"/>
                </a:solidFill>
              </a:rPr>
              <a:t>122</a:t>
            </a:r>
            <a:endParaRPr lang="en-US" sz="1000" dirty="0">
              <a:solidFill>
                <a:schemeClr val="bg1"/>
              </a:solidFill>
            </a:endParaRPr>
          </a:p>
        </p:txBody>
      </p:sp>
      <p:sp>
        <p:nvSpPr>
          <p:cNvPr id="31" name="Rectangle 30"/>
          <p:cNvSpPr/>
          <p:nvPr userDrawn="1"/>
        </p:nvSpPr>
        <p:spPr>
          <a:xfrm>
            <a:off x="3451225" y="2394599"/>
            <a:ext cx="558800" cy="558800"/>
          </a:xfrm>
          <a:prstGeom prst="rect">
            <a:avLst/>
          </a:prstGeom>
          <a:solidFill>
            <a:srgbClr val="EF41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tx1"/>
                </a:solidFill>
              </a:rPr>
              <a:t>239</a:t>
            </a:r>
          </a:p>
          <a:p>
            <a:pPr algn="ctr">
              <a:defRPr/>
            </a:pPr>
            <a:r>
              <a:rPr lang="en-US" sz="1000" dirty="0" smtClean="0">
                <a:solidFill>
                  <a:schemeClr val="tx1"/>
                </a:solidFill>
              </a:rPr>
              <a:t>65</a:t>
            </a:r>
          </a:p>
          <a:p>
            <a:pPr algn="ctr">
              <a:defRPr/>
            </a:pPr>
            <a:r>
              <a:rPr lang="en-US" sz="1000" dirty="0" smtClean="0">
                <a:solidFill>
                  <a:schemeClr val="tx1"/>
                </a:solidFill>
              </a:rPr>
              <a:t>53</a:t>
            </a:r>
            <a:endParaRPr lang="en-US" sz="1000" dirty="0">
              <a:solidFill>
                <a:schemeClr val="tx1"/>
              </a:solidFill>
            </a:endParaRPr>
          </a:p>
        </p:txBody>
      </p:sp>
      <p:sp>
        <p:nvSpPr>
          <p:cNvPr id="32" name="Rectangle 31"/>
          <p:cNvSpPr/>
          <p:nvPr userDrawn="1"/>
        </p:nvSpPr>
        <p:spPr>
          <a:xfrm>
            <a:off x="4171950" y="2394599"/>
            <a:ext cx="558800" cy="558800"/>
          </a:xfrm>
          <a:prstGeom prst="rect">
            <a:avLst/>
          </a:prstGeom>
          <a:solidFill>
            <a:srgbClr val="6E87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tx1"/>
                </a:solidFill>
              </a:rPr>
              <a:t>110</a:t>
            </a:r>
          </a:p>
          <a:p>
            <a:pPr algn="ctr">
              <a:defRPr/>
            </a:pPr>
            <a:r>
              <a:rPr lang="en-US" sz="1000" dirty="0" smtClean="0">
                <a:solidFill>
                  <a:schemeClr val="tx1"/>
                </a:solidFill>
              </a:rPr>
              <a:t>135</a:t>
            </a:r>
          </a:p>
          <a:p>
            <a:pPr algn="ctr">
              <a:defRPr/>
            </a:pPr>
            <a:r>
              <a:rPr lang="en-US" sz="1000" dirty="0" smtClean="0">
                <a:solidFill>
                  <a:schemeClr val="tx1"/>
                </a:solidFill>
              </a:rPr>
              <a:t>120</a:t>
            </a:r>
            <a:endParaRPr lang="en-US" sz="1000" dirty="0">
              <a:solidFill>
                <a:schemeClr val="tx1"/>
              </a:solidFill>
            </a:endParaRPr>
          </a:p>
        </p:txBody>
      </p:sp>
      <p:sp>
        <p:nvSpPr>
          <p:cNvPr id="33" name="Rectangle 32"/>
          <p:cNvSpPr/>
          <p:nvPr userDrawn="1"/>
        </p:nvSpPr>
        <p:spPr>
          <a:xfrm>
            <a:off x="4892675" y="2394599"/>
            <a:ext cx="558800" cy="558800"/>
          </a:xfrm>
          <a:prstGeom prst="rect">
            <a:avLst/>
          </a:prstGeom>
          <a:solidFill>
            <a:srgbClr val="705C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tx1"/>
                </a:solidFill>
              </a:rPr>
              <a:t>112</a:t>
            </a:r>
          </a:p>
          <a:p>
            <a:pPr algn="ctr">
              <a:defRPr/>
            </a:pPr>
            <a:r>
              <a:rPr lang="en-US" sz="1000" dirty="0" smtClean="0">
                <a:solidFill>
                  <a:schemeClr val="tx1"/>
                </a:solidFill>
              </a:rPr>
              <a:t>92</a:t>
            </a:r>
          </a:p>
          <a:p>
            <a:pPr algn="ctr">
              <a:defRPr/>
            </a:pPr>
            <a:r>
              <a:rPr lang="en-US" sz="1000" dirty="0" smtClean="0">
                <a:solidFill>
                  <a:schemeClr val="tx1"/>
                </a:solidFill>
              </a:rPr>
              <a:t>56</a:t>
            </a:r>
            <a:endParaRPr lang="en-US" sz="1000" dirty="0">
              <a:solidFill>
                <a:schemeClr val="tx1"/>
              </a:solidFill>
            </a:endParaRPr>
          </a:p>
        </p:txBody>
      </p:sp>
      <p:sp>
        <p:nvSpPr>
          <p:cNvPr id="34" name="Rectangle 33"/>
          <p:cNvSpPr/>
          <p:nvPr userDrawn="1"/>
        </p:nvSpPr>
        <p:spPr>
          <a:xfrm>
            <a:off x="5613400" y="2394599"/>
            <a:ext cx="558800" cy="558800"/>
          </a:xfrm>
          <a:prstGeom prst="rect">
            <a:avLst/>
          </a:prstGeom>
          <a:solidFill>
            <a:srgbClr val="3E66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tx1"/>
                </a:solidFill>
              </a:rPr>
              <a:t>62</a:t>
            </a:r>
          </a:p>
          <a:p>
            <a:pPr algn="ctr">
              <a:defRPr/>
            </a:pPr>
            <a:r>
              <a:rPr lang="en-US" sz="1000" dirty="0" smtClean="0">
                <a:solidFill>
                  <a:schemeClr val="tx1"/>
                </a:solidFill>
              </a:rPr>
              <a:t>102</a:t>
            </a:r>
          </a:p>
          <a:p>
            <a:pPr algn="ctr">
              <a:defRPr/>
            </a:pPr>
            <a:r>
              <a:rPr lang="en-US" sz="1000" dirty="0" smtClean="0">
                <a:solidFill>
                  <a:schemeClr val="tx1"/>
                </a:solidFill>
              </a:rPr>
              <a:t>130</a:t>
            </a:r>
            <a:endParaRPr lang="en-US" sz="1000" dirty="0">
              <a:solidFill>
                <a:schemeClr val="tx1"/>
              </a:solidFill>
            </a:endParaRPr>
          </a:p>
        </p:txBody>
      </p:sp>
      <p:sp>
        <p:nvSpPr>
          <p:cNvPr id="35" name="Rectangle 34"/>
          <p:cNvSpPr/>
          <p:nvPr userDrawn="1"/>
        </p:nvSpPr>
        <p:spPr>
          <a:xfrm>
            <a:off x="6334125" y="2394599"/>
            <a:ext cx="558800" cy="558800"/>
          </a:xfrm>
          <a:prstGeom prst="rect">
            <a:avLst/>
          </a:prstGeom>
          <a:solidFill>
            <a:srgbClr val="6638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bg1"/>
                </a:solidFill>
              </a:rPr>
              <a:t>102</a:t>
            </a:r>
          </a:p>
          <a:p>
            <a:pPr algn="ctr">
              <a:defRPr/>
            </a:pPr>
            <a:r>
              <a:rPr lang="en-US" sz="1000" dirty="0" smtClean="0">
                <a:solidFill>
                  <a:schemeClr val="bg1"/>
                </a:solidFill>
              </a:rPr>
              <a:t>56</a:t>
            </a:r>
          </a:p>
          <a:p>
            <a:pPr algn="ctr">
              <a:defRPr/>
            </a:pPr>
            <a:r>
              <a:rPr lang="en-US" sz="1000" dirty="0" smtClean="0">
                <a:solidFill>
                  <a:schemeClr val="bg1"/>
                </a:solidFill>
              </a:rPr>
              <a:t>48</a:t>
            </a:r>
            <a:endParaRPr lang="en-US" sz="1000" dirty="0">
              <a:solidFill>
                <a:schemeClr val="bg1"/>
              </a:solidFill>
            </a:endParaRPr>
          </a:p>
        </p:txBody>
      </p:sp>
      <p:sp>
        <p:nvSpPr>
          <p:cNvPr id="36" name="Rectangle 35"/>
          <p:cNvSpPr/>
          <p:nvPr userDrawn="1"/>
        </p:nvSpPr>
        <p:spPr>
          <a:xfrm>
            <a:off x="7054850" y="2394599"/>
            <a:ext cx="558800" cy="558800"/>
          </a:xfrm>
          <a:prstGeom prst="rect">
            <a:avLst/>
          </a:prstGeom>
          <a:solidFill>
            <a:srgbClr val="8278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tx1"/>
                </a:solidFill>
              </a:rPr>
              <a:t>130</a:t>
            </a:r>
          </a:p>
          <a:p>
            <a:pPr algn="ctr">
              <a:defRPr/>
            </a:pPr>
            <a:r>
              <a:rPr lang="en-US" sz="1000" dirty="0" smtClean="0">
                <a:solidFill>
                  <a:schemeClr val="tx1"/>
                </a:solidFill>
              </a:rPr>
              <a:t>120</a:t>
            </a:r>
          </a:p>
          <a:p>
            <a:pPr algn="ctr">
              <a:defRPr/>
            </a:pPr>
            <a:r>
              <a:rPr lang="en-US" sz="1000" dirty="0" smtClean="0">
                <a:solidFill>
                  <a:schemeClr val="tx1"/>
                </a:solidFill>
              </a:rPr>
              <a:t>111</a:t>
            </a:r>
            <a:endParaRPr lang="en-US" sz="1000" dirty="0">
              <a:solidFill>
                <a:schemeClr val="tx1"/>
              </a:solidFill>
            </a:endParaRPr>
          </a:p>
        </p:txBody>
      </p:sp>
      <p:sp>
        <p:nvSpPr>
          <p:cNvPr id="37" name="Rectangle 36"/>
          <p:cNvSpPr/>
          <p:nvPr userDrawn="1"/>
        </p:nvSpPr>
        <p:spPr>
          <a:xfrm>
            <a:off x="1289050" y="1707600"/>
            <a:ext cx="558800" cy="5588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tx1"/>
                </a:solidFill>
              </a:rPr>
              <a:t>237</a:t>
            </a:r>
          </a:p>
          <a:p>
            <a:pPr algn="ctr">
              <a:defRPr/>
            </a:pPr>
            <a:r>
              <a:rPr lang="en-US" sz="1000" dirty="0" smtClean="0">
                <a:solidFill>
                  <a:schemeClr val="tx1"/>
                </a:solidFill>
              </a:rPr>
              <a:t>237</a:t>
            </a:r>
          </a:p>
          <a:p>
            <a:pPr algn="ctr">
              <a:defRPr/>
            </a:pPr>
            <a:r>
              <a:rPr lang="en-US" sz="1000" dirty="0" smtClean="0">
                <a:solidFill>
                  <a:schemeClr val="tx1"/>
                </a:solidFill>
              </a:rPr>
              <a:t>237</a:t>
            </a:r>
            <a:endParaRPr lang="en-US" sz="1000" dirty="0">
              <a:solidFill>
                <a:schemeClr val="tx1"/>
              </a:solidFill>
            </a:endParaRPr>
          </a:p>
        </p:txBody>
      </p:sp>
      <p:sp>
        <p:nvSpPr>
          <p:cNvPr id="54" name="Rectangle 53"/>
          <p:cNvSpPr/>
          <p:nvPr userDrawn="1"/>
        </p:nvSpPr>
        <p:spPr>
          <a:xfrm>
            <a:off x="4171950" y="1707600"/>
            <a:ext cx="558800" cy="558800"/>
          </a:xfrm>
          <a:prstGeom prst="rect">
            <a:avLst/>
          </a:prstGeom>
          <a:solidFill>
            <a:srgbClr val="5077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tx1"/>
                </a:solidFill>
              </a:rPr>
              <a:t>80</a:t>
            </a:r>
          </a:p>
          <a:p>
            <a:pPr algn="ctr">
              <a:defRPr/>
            </a:pPr>
            <a:r>
              <a:rPr lang="en-US" sz="1000" dirty="0" smtClean="0">
                <a:solidFill>
                  <a:schemeClr val="tx1"/>
                </a:solidFill>
              </a:rPr>
              <a:t>119</a:t>
            </a:r>
          </a:p>
          <a:p>
            <a:pPr algn="ctr">
              <a:defRPr/>
            </a:pPr>
            <a:r>
              <a:rPr lang="en-US" sz="1000" dirty="0" smtClean="0">
                <a:solidFill>
                  <a:schemeClr val="tx1"/>
                </a:solidFill>
              </a:rPr>
              <a:t>27</a:t>
            </a:r>
            <a:endParaRPr lang="en-US" sz="1000" dirty="0">
              <a:solidFill>
                <a:schemeClr val="tx1"/>
              </a:solidFill>
            </a:endParaRPr>
          </a:p>
        </p:txBody>
      </p:sp>
      <p:sp>
        <p:nvSpPr>
          <p:cNvPr id="55" name="Rectangle 54"/>
          <p:cNvSpPr/>
          <p:nvPr userDrawn="1"/>
        </p:nvSpPr>
        <p:spPr>
          <a:xfrm>
            <a:off x="4892675" y="1707600"/>
            <a:ext cx="558800" cy="558800"/>
          </a:xfrm>
          <a:prstGeom prst="rect">
            <a:avLst/>
          </a:prstGeom>
          <a:solidFill>
            <a:srgbClr val="FCAE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tx1"/>
                </a:solidFill>
              </a:rPr>
              <a:t>252</a:t>
            </a:r>
          </a:p>
          <a:p>
            <a:pPr algn="ctr">
              <a:defRPr/>
            </a:pPr>
            <a:r>
              <a:rPr lang="en-US" sz="1000" dirty="0" smtClean="0">
                <a:solidFill>
                  <a:schemeClr val="tx1"/>
                </a:solidFill>
              </a:rPr>
              <a:t>174</a:t>
            </a:r>
          </a:p>
          <a:p>
            <a:pPr algn="ctr">
              <a:defRPr/>
            </a:pPr>
            <a:r>
              <a:rPr lang="en-US" sz="1000" dirty="0" smtClean="0">
                <a:solidFill>
                  <a:schemeClr val="tx1"/>
                </a:solidFill>
              </a:rPr>
              <a:t>.59</a:t>
            </a:r>
            <a:endParaRPr lang="en-US" sz="1000" dirty="0">
              <a:solidFill>
                <a:schemeClr val="tx1"/>
              </a:solidFill>
            </a:endParaRPr>
          </a:p>
        </p:txBody>
      </p:sp>
      <p:pic>
        <p:nvPicPr>
          <p:cNvPr id="58" name="Picture 6"/>
          <p:cNvPicPr>
            <a:picLocks noChangeAspect="1"/>
          </p:cNvPicPr>
          <p:nvPr userDrawn="1"/>
        </p:nvPicPr>
        <p:blipFill>
          <a:blip r:embed="rId11"/>
          <a:srcRect/>
          <a:stretch>
            <a:fillRect/>
          </a:stretch>
        </p:blipFill>
        <p:spPr bwMode="auto">
          <a:xfrm>
            <a:off x="4559300" y="3416300"/>
            <a:ext cx="19050" cy="3175"/>
          </a:xfrm>
          <a:prstGeom prst="rect">
            <a:avLst/>
          </a:prstGeom>
          <a:noFill/>
          <a:ln w="9525">
            <a:noFill/>
            <a:miter lim="800000"/>
            <a:headEnd/>
            <a:tailEnd/>
          </a:ln>
        </p:spPr>
      </p:pic>
      <p:pic>
        <p:nvPicPr>
          <p:cNvPr id="24" name="Picture 18"/>
          <p:cNvPicPr>
            <a:picLocks noChangeAspect="1"/>
          </p:cNvPicPr>
          <p:nvPr userDrawn="1"/>
        </p:nvPicPr>
        <p:blipFill rotWithShape="1">
          <a:blip r:embed="rId12"/>
          <a:srcRect l="3193" r="3193"/>
          <a:stretch/>
        </p:blipFill>
        <p:spPr bwMode="auto">
          <a:xfrm>
            <a:off x="7158038" y="5285203"/>
            <a:ext cx="1595437" cy="1482725"/>
          </a:xfrm>
          <a:prstGeom prst="rect">
            <a:avLst/>
          </a:prstGeom>
          <a:noFill/>
          <a:ln w="9525">
            <a:noFill/>
            <a:miter lim="800000"/>
            <a:headEnd/>
            <a:tailEnd/>
          </a:ln>
        </p:spPr>
      </p:pic>
      <p:pic>
        <p:nvPicPr>
          <p:cNvPr id="39" name="Picture 38"/>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357006" y="5570953"/>
            <a:ext cx="1197513" cy="907785"/>
          </a:xfrm>
          <a:prstGeom prst="rect">
            <a:avLst/>
          </a:prstGeom>
        </p:spPr>
      </p:pic>
    </p:spTree>
    <p:extLst>
      <p:ext uri="{BB962C8B-B14F-4D97-AF65-F5344CB8AC3E}">
        <p14:creationId xmlns:p14="http://schemas.microsoft.com/office/powerpoint/2010/main" val="2919789318"/>
      </p:ext>
    </p:extLst>
  </p:cSld>
  <p:clrMap bg1="lt1" tx1="dk1" bg2="lt2" tx2="dk2" accent1="accent1" accent2="accent2" accent3="accent3" accent4="accent4" accent5="accent5" accent6="accent6" hlink="hlink" folHlink="folHlink"/>
  <p:sldLayoutIdLst>
    <p:sldLayoutId id="2147484251" r:id="rId1"/>
    <p:sldLayoutId id="2147484296" r:id="rId2"/>
    <p:sldLayoutId id="2147484252" r:id="rId3"/>
    <p:sldLayoutId id="2147484297" r:id="rId4"/>
    <p:sldLayoutId id="2147484253" r:id="rId5"/>
    <p:sldLayoutId id="2147484298" r:id="rId6"/>
    <p:sldLayoutId id="2147484254" r:id="rId7"/>
    <p:sldLayoutId id="2147484299" r:id="rId8"/>
  </p:sldLayoutIdLst>
  <p:hf sldNum="0" hdr="0" ftr="0" dt="0"/>
  <p:txStyles>
    <p:titleStyle>
      <a:lvl1pPr algn="l" defTabSz="914400" rtl="0" eaLnBrk="1" latinLnBrk="0" hangingPunct="1">
        <a:lnSpc>
          <a:spcPct val="100000"/>
        </a:lnSpc>
        <a:spcBef>
          <a:spcPct val="0"/>
        </a:spcBef>
        <a:buNone/>
        <a:defRPr sz="3600" b="1" kern="1200" cap="all" baseline="0">
          <a:solidFill>
            <a:schemeClr val="bg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8" userDrawn="1">
          <p15:clr>
            <a:srgbClr val="5ACBF0"/>
          </p15:clr>
        </p15:guide>
        <p15:guide id="2" pos="4608"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D8D8D8"/>
        </a:solidFill>
        <a:effectLst/>
      </p:bgPr>
    </p:bg>
    <p:spTree>
      <p:nvGrpSpPr>
        <p:cNvPr id="1" name=""/>
        <p:cNvGrpSpPr/>
        <p:nvPr/>
      </p:nvGrpSpPr>
      <p:grpSpPr>
        <a:xfrm>
          <a:off x="0" y="0"/>
          <a:ext cx="0" cy="0"/>
          <a:chOff x="0" y="0"/>
          <a:chExt cx="0" cy="0"/>
        </a:xfrm>
      </p:grpSpPr>
      <p:pic>
        <p:nvPicPr>
          <p:cNvPr id="28" name="Picture 27"/>
          <p:cNvPicPr>
            <a:picLocks noChangeAspect="1"/>
          </p:cNvPicPr>
          <p:nvPr userDrawn="1"/>
        </p:nvPicPr>
        <p:blipFill>
          <a:blip r:embed="rId27">
            <a:clrChange>
              <a:clrFrom>
                <a:srgbClr val="000000">
                  <a:alpha val="0"/>
                </a:srgbClr>
              </a:clrFrom>
              <a:clrTo>
                <a:srgbClr val="000000">
                  <a:alpha val="0"/>
                </a:srgbClr>
              </a:clrTo>
            </a:clrChange>
            <a:lum bright="70000" contrast="-7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27" name="Picture 33"/>
          <p:cNvPicPr>
            <a:picLocks noChangeAspect="1"/>
          </p:cNvPicPr>
          <p:nvPr/>
        </p:nvPicPr>
        <p:blipFill>
          <a:blip r:embed="rId28"/>
          <a:srcRect/>
          <a:stretch>
            <a:fillRect/>
          </a:stretch>
        </p:blipFill>
        <p:spPr bwMode="auto">
          <a:xfrm>
            <a:off x="7924800" y="5815668"/>
            <a:ext cx="1108075" cy="963613"/>
          </a:xfrm>
          <a:prstGeom prst="rect">
            <a:avLst/>
          </a:prstGeom>
          <a:noFill/>
          <a:ln w="9525">
            <a:noFill/>
            <a:miter lim="800000"/>
            <a:headEnd/>
            <a:tailEnd/>
          </a:ln>
        </p:spPr>
      </p:pic>
      <p:sp>
        <p:nvSpPr>
          <p:cNvPr id="4099" name="Title Placeholder 1"/>
          <p:cNvSpPr>
            <a:spLocks noGrp="1"/>
          </p:cNvSpPr>
          <p:nvPr>
            <p:ph type="title"/>
          </p:nvPr>
        </p:nvSpPr>
        <p:spPr bwMode="auto">
          <a:xfrm>
            <a:off x="304800" y="274638"/>
            <a:ext cx="8382000" cy="806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slide</a:t>
            </a:r>
          </a:p>
        </p:txBody>
      </p:sp>
      <p:sp>
        <p:nvSpPr>
          <p:cNvPr id="1030" name="Text Placeholder 2"/>
          <p:cNvSpPr>
            <a:spLocks noGrp="1"/>
          </p:cNvSpPr>
          <p:nvPr>
            <p:ph type="body" idx="1"/>
          </p:nvPr>
        </p:nvSpPr>
        <p:spPr bwMode="auto">
          <a:xfrm>
            <a:off x="304800" y="1233932"/>
            <a:ext cx="8382000" cy="470966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Footer Placeholder 4"/>
          <p:cNvSpPr>
            <a:spLocks noGrp="1"/>
          </p:cNvSpPr>
          <p:nvPr>
            <p:ph type="ftr" sz="quarter" idx="3"/>
          </p:nvPr>
        </p:nvSpPr>
        <p:spPr>
          <a:xfrm>
            <a:off x="309986" y="6470426"/>
            <a:ext cx="2900362" cy="217493"/>
          </a:xfrm>
          <a:prstGeom prst="rect">
            <a:avLst/>
          </a:prstGeom>
        </p:spPr>
        <p:txBody>
          <a:bodyPr vert="horz" lIns="91440" tIns="45720" rIns="91440" bIns="45720" rtlCol="0" anchor="ctr"/>
          <a:lstStyle>
            <a:lvl1pPr algn="l" fontAlgn="auto">
              <a:spcBef>
                <a:spcPts val="0"/>
              </a:spcBef>
              <a:spcAft>
                <a:spcPts val="0"/>
              </a:spcAft>
              <a:defRPr sz="1000">
                <a:solidFill>
                  <a:schemeClr val="tx1">
                    <a:tint val="75000"/>
                  </a:schemeClr>
                </a:solidFill>
                <a:latin typeface="Arial" pitchFamily="34" charset="0"/>
                <a:ea typeface="+mn-ea"/>
                <a:cs typeface="Arial" pitchFamily="34" charset="0"/>
              </a:defRPr>
            </a:lvl1pPr>
          </a:lstStyle>
          <a:p>
            <a:pPr>
              <a:defRPr/>
            </a:pPr>
            <a:endParaRPr lang="en-US" dirty="0"/>
          </a:p>
        </p:txBody>
      </p:sp>
      <p:sp>
        <p:nvSpPr>
          <p:cNvPr id="6" name="Slide Number Placeholder 5"/>
          <p:cNvSpPr>
            <a:spLocks noGrp="1"/>
          </p:cNvSpPr>
          <p:nvPr>
            <p:ph type="sldNum" sz="quarter" idx="4"/>
          </p:nvPr>
        </p:nvSpPr>
        <p:spPr>
          <a:xfrm>
            <a:off x="8305799" y="228600"/>
            <a:ext cx="727075"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cs typeface="Arial" pitchFamily="34" charset="0"/>
              </a:defRPr>
            </a:lvl1pPr>
          </a:lstStyle>
          <a:p>
            <a:fld id="{139BD942-CC14-44A4-87FB-46239297AFE5}" type="slidenum">
              <a:rPr lang="en-US" smtClean="0"/>
              <a:pPr/>
              <a:t>‹#›</a:t>
            </a:fld>
            <a:endParaRPr lang="en-US" dirty="0"/>
          </a:p>
        </p:txBody>
      </p:sp>
      <p:pic>
        <p:nvPicPr>
          <p:cNvPr id="1033" name="Picture 6"/>
          <p:cNvPicPr>
            <a:picLocks noChangeAspect="1"/>
          </p:cNvPicPr>
          <p:nvPr/>
        </p:nvPicPr>
        <p:blipFill>
          <a:blip r:embed="rId29"/>
          <a:srcRect/>
          <a:stretch>
            <a:fillRect/>
          </a:stretch>
        </p:blipFill>
        <p:spPr bwMode="auto">
          <a:xfrm>
            <a:off x="4559300" y="3416300"/>
            <a:ext cx="19050" cy="3175"/>
          </a:xfrm>
          <a:prstGeom prst="rect">
            <a:avLst/>
          </a:prstGeom>
          <a:noFill/>
          <a:ln w="9525">
            <a:noFill/>
            <a:miter lim="800000"/>
            <a:headEnd/>
            <a:tailEnd/>
          </a:ln>
        </p:spPr>
      </p:pic>
      <p:pic>
        <p:nvPicPr>
          <p:cNvPr id="18" name="Picture 17"/>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6745540" y="6027335"/>
            <a:ext cx="761571" cy="577315"/>
          </a:xfrm>
          <a:prstGeom prst="rect">
            <a:avLst/>
          </a:prstGeom>
        </p:spPr>
      </p:pic>
    </p:spTree>
    <p:extLst>
      <p:ext uri="{BB962C8B-B14F-4D97-AF65-F5344CB8AC3E}">
        <p14:creationId xmlns:p14="http://schemas.microsoft.com/office/powerpoint/2010/main" val="3506813200"/>
      </p:ext>
    </p:extLst>
  </p:cSld>
  <p:clrMap bg1="lt1" tx1="dk1" bg2="lt2" tx2="dk2" accent1="accent1" accent2="accent2" accent3="accent3" accent4="accent4" accent5="accent5" accent6="accent6" hlink="hlink" folHlink="folHlink"/>
  <p:sldLayoutIdLst>
    <p:sldLayoutId id="2147484273" r:id="rId1"/>
    <p:sldLayoutId id="2147484274" r:id="rId2"/>
    <p:sldLayoutId id="2147484275" r:id="rId3"/>
    <p:sldLayoutId id="2147484276" r:id="rId4"/>
    <p:sldLayoutId id="2147484277" r:id="rId5"/>
    <p:sldLayoutId id="2147484278" r:id="rId6"/>
    <p:sldLayoutId id="2147484279" r:id="rId7"/>
    <p:sldLayoutId id="2147484280" r:id="rId8"/>
    <p:sldLayoutId id="2147484281" r:id="rId9"/>
    <p:sldLayoutId id="2147484282" r:id="rId10"/>
    <p:sldLayoutId id="2147484283" r:id="rId11"/>
    <p:sldLayoutId id="2147484284" r:id="rId12"/>
    <p:sldLayoutId id="2147484285" r:id="rId13"/>
    <p:sldLayoutId id="2147484286" r:id="rId14"/>
    <p:sldLayoutId id="2147484287" r:id="rId15"/>
    <p:sldLayoutId id="2147484288" r:id="rId16"/>
    <p:sldLayoutId id="2147484289" r:id="rId17"/>
    <p:sldLayoutId id="2147484290" r:id="rId18"/>
    <p:sldLayoutId id="2147484291" r:id="rId19"/>
    <p:sldLayoutId id="2147484292" r:id="rId20"/>
    <p:sldLayoutId id="2147484293" r:id="rId21"/>
    <p:sldLayoutId id="2147484300" r:id="rId22"/>
    <p:sldLayoutId id="2147484294" r:id="rId23"/>
    <p:sldLayoutId id="2147484302" r:id="rId24"/>
    <p:sldLayoutId id="2147484319" r:id="rId25"/>
  </p:sldLayoutIdLst>
  <p:hf sldNum="0" hdr="0" ftr="0" dt="0"/>
  <p:txStyles>
    <p:titleStyle>
      <a:lvl1pPr algn="l" rtl="0" eaLnBrk="1" fontAlgn="base" hangingPunct="1">
        <a:spcBef>
          <a:spcPct val="0"/>
        </a:spcBef>
        <a:spcAft>
          <a:spcPct val="0"/>
        </a:spcAft>
        <a:defRPr sz="24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5pPr>
      <a:lvl6pPr marL="457200" algn="l" rtl="0" eaLnBrk="1" fontAlgn="base" hangingPunct="1">
        <a:spcBef>
          <a:spcPct val="0"/>
        </a:spcBef>
        <a:spcAft>
          <a:spcPct val="0"/>
        </a:spcAft>
        <a:defRPr sz="4400">
          <a:solidFill>
            <a:schemeClr val="tx1"/>
          </a:solidFill>
          <a:latin typeface="Arial" charset="0"/>
          <a:cs typeface="Arial" charset="0"/>
        </a:defRPr>
      </a:lvl6pPr>
      <a:lvl7pPr marL="914400" algn="l" rtl="0" eaLnBrk="1" fontAlgn="base" hangingPunct="1">
        <a:spcBef>
          <a:spcPct val="0"/>
        </a:spcBef>
        <a:spcAft>
          <a:spcPct val="0"/>
        </a:spcAft>
        <a:defRPr sz="4400">
          <a:solidFill>
            <a:schemeClr val="tx1"/>
          </a:solidFill>
          <a:latin typeface="Arial" charset="0"/>
          <a:cs typeface="Arial" charset="0"/>
        </a:defRPr>
      </a:lvl7pPr>
      <a:lvl8pPr marL="1371600" algn="l" rtl="0" eaLnBrk="1" fontAlgn="base" hangingPunct="1">
        <a:spcBef>
          <a:spcPct val="0"/>
        </a:spcBef>
        <a:spcAft>
          <a:spcPct val="0"/>
        </a:spcAft>
        <a:defRPr sz="4400">
          <a:solidFill>
            <a:schemeClr val="tx1"/>
          </a:solidFill>
          <a:latin typeface="Arial" charset="0"/>
          <a:cs typeface="Arial" charset="0"/>
        </a:defRPr>
      </a:lvl8pPr>
      <a:lvl9pPr marL="1828800" algn="l" rtl="0" eaLnBrk="1" fontAlgn="base" hangingPunct="1">
        <a:spcBef>
          <a:spcPct val="0"/>
        </a:spcBef>
        <a:spcAft>
          <a:spcPct val="0"/>
        </a:spcAft>
        <a:defRPr sz="4400">
          <a:solidFill>
            <a:schemeClr val="tx1"/>
          </a:solidFill>
          <a:latin typeface="Arial" charset="0"/>
          <a:cs typeface="Arial" charset="0"/>
        </a:defRPr>
      </a:lvl9pPr>
    </p:titleStyle>
    <p:bodyStyle>
      <a:lvl1pPr marL="342900" indent="-342900" algn="l" rtl="0" eaLnBrk="1" fontAlgn="base" hangingPunct="1">
        <a:spcBef>
          <a:spcPts val="300"/>
        </a:spcBef>
        <a:spcAft>
          <a:spcPct val="0"/>
        </a:spcAft>
        <a:buFont typeface="Arial" pitchFamily="34" charset="0"/>
        <a:defRPr sz="2400" kern="1200">
          <a:solidFill>
            <a:schemeClr val="tx1">
              <a:lumMod val="75000"/>
              <a:lumOff val="25000"/>
            </a:schemeClr>
          </a:solidFill>
          <a:latin typeface="Arial" pitchFamily="34" charset="0"/>
          <a:ea typeface="ＭＳ Ｐゴシック" charset="0"/>
          <a:cs typeface="Arial" pitchFamily="34" charset="0"/>
        </a:defRPr>
      </a:lvl1pPr>
      <a:lvl2pPr marL="514350" indent="-285750" algn="l" rtl="0" eaLnBrk="1" fontAlgn="base" hangingPunct="1">
        <a:spcBef>
          <a:spcPts val="300"/>
        </a:spcBef>
        <a:spcAft>
          <a:spcPct val="0"/>
        </a:spcAft>
        <a:buFont typeface="Arial" pitchFamily="34" charset="0"/>
        <a:buChar char="–"/>
        <a:defRPr sz="2400" kern="1200">
          <a:solidFill>
            <a:schemeClr val="tx1">
              <a:lumMod val="75000"/>
              <a:lumOff val="25000"/>
            </a:schemeClr>
          </a:solidFill>
          <a:latin typeface="Arial" pitchFamily="34" charset="0"/>
          <a:ea typeface="Arial" charset="0"/>
          <a:cs typeface="Arial" pitchFamily="34" charset="0"/>
        </a:defRPr>
      </a:lvl2pPr>
      <a:lvl3pPr marL="914400" indent="-228600" algn="l" rtl="0" eaLnBrk="1" fontAlgn="base" hangingPunct="1">
        <a:spcBef>
          <a:spcPts val="300"/>
        </a:spcBef>
        <a:spcAft>
          <a:spcPct val="0"/>
        </a:spcAft>
        <a:buFont typeface="Arial" pitchFamily="34" charset="0"/>
        <a:buChar char="•"/>
        <a:defRPr sz="2000" kern="1200">
          <a:solidFill>
            <a:schemeClr val="tx1">
              <a:lumMod val="75000"/>
              <a:lumOff val="25000"/>
            </a:schemeClr>
          </a:solidFill>
          <a:latin typeface="Arial" pitchFamily="34" charset="0"/>
          <a:ea typeface="Arial" charset="0"/>
          <a:cs typeface="Arial" pitchFamily="34" charset="0"/>
        </a:defRPr>
      </a:lvl3pPr>
      <a:lvl4pPr marL="1371600" indent="-228600" algn="l" rtl="0" eaLnBrk="1" fontAlgn="base" hangingPunct="1">
        <a:spcBef>
          <a:spcPts val="300"/>
        </a:spcBef>
        <a:spcAft>
          <a:spcPct val="0"/>
        </a:spcAft>
        <a:buFont typeface="Arial" pitchFamily="34" charset="0"/>
        <a:buChar char="–"/>
        <a:defRPr sz="2000" kern="1200">
          <a:solidFill>
            <a:schemeClr val="tx1">
              <a:lumMod val="75000"/>
              <a:lumOff val="25000"/>
            </a:schemeClr>
          </a:solidFill>
          <a:latin typeface="Arial" pitchFamily="34" charset="0"/>
          <a:ea typeface="Arial" charset="0"/>
          <a:cs typeface="Arial" pitchFamily="34" charset="0"/>
        </a:defRPr>
      </a:lvl4pPr>
      <a:lvl5pPr marL="1828800" indent="-228600" algn="l" rtl="0" eaLnBrk="1" fontAlgn="base" hangingPunct="1">
        <a:spcBef>
          <a:spcPts val="300"/>
        </a:spcBef>
        <a:spcAft>
          <a:spcPct val="0"/>
        </a:spcAft>
        <a:buFont typeface="Arial" pitchFamily="34" charset="0"/>
        <a:buChar char="»"/>
        <a:defRPr sz="2000" kern="1200">
          <a:solidFill>
            <a:schemeClr val="tx1">
              <a:lumMod val="75000"/>
              <a:lumOff val="25000"/>
            </a:schemeClr>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92" userDrawn="1">
          <p15:clr>
            <a:srgbClr val="5ACBF0"/>
          </p15:clr>
        </p15:guide>
        <p15:guide id="2" pos="5472" userDrawn="1">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88EFF4-438D-4BDD-9843-337DFC85C67B}" type="slidenum">
              <a:rPr lang="en-US" smtClean="0"/>
              <a:t>‹#›</a:t>
            </a:fld>
            <a:endParaRPr lang="en-US"/>
          </a:p>
        </p:txBody>
      </p:sp>
    </p:spTree>
    <p:extLst>
      <p:ext uri="{BB962C8B-B14F-4D97-AF65-F5344CB8AC3E}">
        <p14:creationId xmlns:p14="http://schemas.microsoft.com/office/powerpoint/2010/main" val="295162175"/>
      </p:ext>
    </p:extLst>
  </p:cSld>
  <p:clrMap bg1="lt1" tx1="dk1" bg2="lt2" tx2="dk2" accent1="accent1" accent2="accent2" accent3="accent3" accent4="accent4" accent5="accent5" accent6="accent6" hlink="hlink" folHlink="folHlink"/>
  <p:sldLayoutIdLst>
    <p:sldLayoutId id="2147484308" r:id="rId1"/>
    <p:sldLayoutId id="2147484309" r:id="rId2"/>
    <p:sldLayoutId id="2147484310" r:id="rId3"/>
    <p:sldLayoutId id="2147484311" r:id="rId4"/>
    <p:sldLayoutId id="2147484312" r:id="rId5"/>
    <p:sldLayoutId id="2147484313" r:id="rId6"/>
    <p:sldLayoutId id="2147484314" r:id="rId7"/>
    <p:sldLayoutId id="2147484315" r:id="rId8"/>
    <p:sldLayoutId id="2147484316" r:id="rId9"/>
    <p:sldLayoutId id="2147484317" r:id="rId10"/>
    <p:sldLayoutId id="2147484318"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mailto:Eduardo.Irigoyen@usace.army.mil" TargetMode="External"/><Relationship Id="rId1" Type="http://schemas.openxmlformats.org/officeDocument/2006/relationships/slideLayout" Target="../slideLayouts/slideLayout32.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457200" y="4189956"/>
            <a:ext cx="4089748" cy="895611"/>
          </a:xfrm>
        </p:spPr>
        <p:txBody>
          <a:bodyPr>
            <a:normAutofit/>
          </a:bodyPr>
          <a:lstStyle/>
          <a:p>
            <a:r>
              <a:rPr lang="en-US" dirty="0" smtClean="0"/>
              <a:t>Eddie Irigoyen</a:t>
            </a:r>
            <a:endParaRPr lang="en-US" dirty="0"/>
          </a:p>
          <a:p>
            <a:r>
              <a:rPr lang="en-US" sz="1800" dirty="0" smtClean="0"/>
              <a:t>3 November 2016</a:t>
            </a:r>
            <a:endParaRPr lang="en-US" sz="1800" dirty="0"/>
          </a:p>
        </p:txBody>
      </p:sp>
      <p:sp>
        <p:nvSpPr>
          <p:cNvPr id="2" name="Title 1"/>
          <p:cNvSpPr>
            <a:spLocks noGrp="1"/>
          </p:cNvSpPr>
          <p:nvPr>
            <p:ph type="title"/>
          </p:nvPr>
        </p:nvSpPr>
        <p:spPr/>
        <p:txBody>
          <a:bodyPr>
            <a:normAutofit/>
          </a:bodyPr>
          <a:lstStyle/>
          <a:p>
            <a:r>
              <a:rPr lang="en-US" sz="3100" dirty="0" smtClean="0"/>
              <a:t>Galveston Bay Bottom Ecosystem System Features</a:t>
            </a:r>
            <a:endParaRPr lang="en-US" sz="3100" dirty="0"/>
          </a:p>
        </p:txBody>
      </p:sp>
    </p:spTree>
    <p:extLst>
      <p:ext uri="{BB962C8B-B14F-4D97-AF65-F5344CB8AC3E}">
        <p14:creationId xmlns:p14="http://schemas.microsoft.com/office/powerpoint/2010/main" val="1770698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3"/>
          <p:cNvSpPr>
            <a:spLocks noGrp="1"/>
          </p:cNvSpPr>
          <p:nvPr>
            <p:ph type="sldNum" sz="quarter" idx="10"/>
          </p:nvPr>
        </p:nvSpPr>
        <p:spPr>
          <a:xfrm>
            <a:off x="4419599" y="6381750"/>
            <a:ext cx="422031" cy="476250"/>
          </a:xfrm>
        </p:spPr>
        <p:txBody>
          <a:bodyPr/>
          <a:lstStyle/>
          <a:p>
            <a:pPr algn="ctr">
              <a:defRPr/>
            </a:pPr>
            <a:r>
              <a:rPr lang="en-US" b="1" dirty="0">
                <a:solidFill>
                  <a:srgbClr val="000000"/>
                </a:solidFill>
              </a:rPr>
              <a:t>1</a:t>
            </a:r>
          </a:p>
        </p:txBody>
      </p:sp>
      <p:sp>
        <p:nvSpPr>
          <p:cNvPr id="14" name="Rectangle 8"/>
          <p:cNvSpPr>
            <a:spLocks noChangeArrowheads="1"/>
          </p:cNvSpPr>
          <p:nvPr/>
        </p:nvSpPr>
        <p:spPr bwMode="auto">
          <a:xfrm>
            <a:off x="164387" y="184935"/>
            <a:ext cx="8898415" cy="862858"/>
          </a:xfrm>
          <a:prstGeom prst="rect">
            <a:avLst/>
          </a:prstGeom>
          <a:solidFill>
            <a:schemeClr val="bg1"/>
          </a:solidFill>
          <a:ln w="9525">
            <a:noFill/>
            <a:miter lim="800000"/>
            <a:headEnd/>
            <a:tailEnd/>
          </a:ln>
        </p:spPr>
        <p:txBody>
          <a:bodyPr wrap="none" anchor="ctr"/>
          <a:lstStyle/>
          <a:p>
            <a:pPr lvl="0" algn="ctr">
              <a:defRPr/>
            </a:pPr>
            <a:r>
              <a:rPr lang="en-US" sz="3000" b="1" kern="0" dirty="0" smtClean="0">
                <a:solidFill>
                  <a:schemeClr val="tx2"/>
                </a:solidFill>
                <a:effectLst>
                  <a:outerShdw blurRad="38100" dist="38100" dir="2700000" algn="tl">
                    <a:srgbClr val="000000">
                      <a:alpha val="43137"/>
                    </a:srgbClr>
                  </a:outerShdw>
                </a:effectLst>
              </a:rPr>
              <a:t>Galveston Bay Submerged Aquatic Habitat ER</a:t>
            </a:r>
            <a:endParaRPr lang="en-US" sz="3000" b="1" kern="0" dirty="0">
              <a:solidFill>
                <a:schemeClr val="tx2"/>
              </a:solidFill>
              <a:effectLst>
                <a:outerShdw blurRad="38100" dist="38100" dir="2700000" algn="tl">
                  <a:srgbClr val="000000">
                    <a:alpha val="43137"/>
                  </a:srgbClr>
                </a:outerShdw>
              </a:effectLst>
            </a:endParaRPr>
          </a:p>
        </p:txBody>
      </p:sp>
      <p:sp>
        <p:nvSpPr>
          <p:cNvPr id="2" name="TextBox 1"/>
          <p:cNvSpPr txBox="1"/>
          <p:nvPr/>
        </p:nvSpPr>
        <p:spPr>
          <a:xfrm>
            <a:off x="263046" y="1240077"/>
            <a:ext cx="8708833" cy="5632311"/>
          </a:xfrm>
          <a:prstGeom prst="rect">
            <a:avLst/>
          </a:prstGeom>
          <a:noFill/>
        </p:spPr>
        <p:txBody>
          <a:bodyPr wrap="square" rtlCol="0">
            <a:spAutoFit/>
          </a:bodyPr>
          <a:lstStyle/>
          <a:p>
            <a:r>
              <a:rPr lang="en-US" dirty="0"/>
              <a:t>	</a:t>
            </a:r>
            <a:endParaRPr lang="en-US" dirty="0" smtClean="0"/>
          </a:p>
          <a:p>
            <a:r>
              <a:rPr lang="en-US" dirty="0" smtClean="0"/>
              <a:t>Data needed related to previously mined holes from oyster shell mining operations in Galveston Bay.</a:t>
            </a:r>
            <a:r>
              <a:rPr lang="en-US" dirty="0"/>
              <a:t>	</a:t>
            </a:r>
            <a:endParaRPr lang="en-US" dirty="0" smtClean="0"/>
          </a:p>
          <a:p>
            <a:endParaRPr lang="en-US" dirty="0"/>
          </a:p>
          <a:p>
            <a:r>
              <a:rPr lang="en-US" dirty="0" smtClean="0"/>
              <a:t>Evaluation of sediment and biological characteristics of previously mined pits in Galveston Bay. </a:t>
            </a:r>
          </a:p>
          <a:p>
            <a:endParaRPr lang="en-US" dirty="0"/>
          </a:p>
          <a:p>
            <a:r>
              <a:rPr lang="en-US" dirty="0" smtClean="0"/>
              <a:t>¿Questions have come up regarding if maintenance material dredged from the channel could be placed in these holes?</a:t>
            </a:r>
            <a:endParaRPr lang="en-US" dirty="0"/>
          </a:p>
          <a:p>
            <a:endParaRPr lang="en-US" dirty="0" smtClean="0"/>
          </a:p>
          <a:p>
            <a:r>
              <a:rPr lang="en-US" dirty="0"/>
              <a:t>ER opportunity to identify, develop, and recommend a bay bottom habitat restoration plan through application of innovative concepts and EWN-RSM principles</a:t>
            </a:r>
          </a:p>
          <a:p>
            <a:endParaRPr lang="en-US" dirty="0"/>
          </a:p>
          <a:p>
            <a:endParaRPr lang="en-US" dirty="0"/>
          </a:p>
        </p:txBody>
      </p:sp>
    </p:spTree>
    <p:extLst>
      <p:ext uri="{BB962C8B-B14F-4D97-AF65-F5344CB8AC3E}">
        <p14:creationId xmlns:p14="http://schemas.microsoft.com/office/powerpoint/2010/main" val="12975096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3"/>
          <p:cNvSpPr>
            <a:spLocks noGrp="1"/>
          </p:cNvSpPr>
          <p:nvPr>
            <p:ph type="sldNum" sz="quarter" idx="10"/>
          </p:nvPr>
        </p:nvSpPr>
        <p:spPr>
          <a:xfrm>
            <a:off x="4419599" y="6381750"/>
            <a:ext cx="422031" cy="476250"/>
          </a:xfrm>
        </p:spPr>
        <p:txBody>
          <a:bodyPr/>
          <a:lstStyle/>
          <a:p>
            <a:pPr algn="ctr">
              <a:defRPr/>
            </a:pPr>
            <a:r>
              <a:rPr lang="en-US" b="1" dirty="0">
                <a:solidFill>
                  <a:srgbClr val="000000"/>
                </a:solidFill>
              </a:rPr>
              <a:t>1</a:t>
            </a:r>
          </a:p>
        </p:txBody>
      </p:sp>
      <p:sp>
        <p:nvSpPr>
          <p:cNvPr id="14" name="Rectangle 8"/>
          <p:cNvSpPr>
            <a:spLocks noChangeArrowheads="1"/>
          </p:cNvSpPr>
          <p:nvPr/>
        </p:nvSpPr>
        <p:spPr bwMode="auto">
          <a:xfrm>
            <a:off x="172123" y="132641"/>
            <a:ext cx="8799756" cy="904877"/>
          </a:xfrm>
          <a:prstGeom prst="rect">
            <a:avLst/>
          </a:prstGeom>
          <a:solidFill>
            <a:schemeClr val="bg1"/>
          </a:solidFill>
          <a:ln w="9525">
            <a:noFill/>
            <a:miter lim="800000"/>
            <a:headEnd/>
            <a:tailEnd/>
          </a:ln>
        </p:spPr>
        <p:txBody>
          <a:bodyPr wrap="none" anchor="ctr"/>
          <a:lstStyle/>
          <a:p>
            <a:pPr lvl="0" algn="ctr">
              <a:defRPr/>
            </a:pPr>
            <a:r>
              <a:rPr lang="en-US" sz="3000" b="1" kern="0" dirty="0">
                <a:solidFill>
                  <a:schemeClr val="tx2"/>
                </a:solidFill>
                <a:effectLst>
                  <a:outerShdw blurRad="38100" dist="38100" dir="2700000" algn="tl">
                    <a:srgbClr val="000000">
                      <a:alpha val="43137"/>
                    </a:srgbClr>
                  </a:outerShdw>
                </a:effectLst>
              </a:rPr>
              <a:t>Galveston Bay Submerged Aquatic Habitat ER</a:t>
            </a:r>
          </a:p>
        </p:txBody>
      </p:sp>
      <p:sp>
        <p:nvSpPr>
          <p:cNvPr id="2" name="TextBox 1"/>
          <p:cNvSpPr txBox="1"/>
          <p:nvPr/>
        </p:nvSpPr>
        <p:spPr>
          <a:xfrm>
            <a:off x="263046" y="1240077"/>
            <a:ext cx="8708833" cy="1200329"/>
          </a:xfrm>
          <a:prstGeom prst="rect">
            <a:avLst/>
          </a:prstGeom>
          <a:noFill/>
        </p:spPr>
        <p:txBody>
          <a:bodyPr wrap="square" rtlCol="0">
            <a:spAutoFit/>
          </a:bodyPr>
          <a:lstStyle/>
          <a:p>
            <a:r>
              <a:rPr lang="en-US" dirty="0"/>
              <a:t>	</a:t>
            </a:r>
            <a:endParaRPr lang="en-US" dirty="0" smtClean="0"/>
          </a:p>
          <a:p>
            <a:endParaRPr lang="en-US" dirty="0"/>
          </a:p>
          <a:p>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364" y="1037518"/>
            <a:ext cx="7624196" cy="5699423"/>
          </a:xfrm>
          <a:prstGeom prst="rect">
            <a:avLst/>
          </a:prstGeom>
        </p:spPr>
      </p:pic>
    </p:spTree>
    <p:extLst>
      <p:ext uri="{BB962C8B-B14F-4D97-AF65-F5344CB8AC3E}">
        <p14:creationId xmlns:p14="http://schemas.microsoft.com/office/powerpoint/2010/main" val="31218059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What Kind of sediments exists in these holes?</a:t>
            </a:r>
          </a:p>
          <a:p>
            <a:r>
              <a:rPr lang="en-US" dirty="0"/>
              <a:t>	</a:t>
            </a:r>
            <a:endParaRPr lang="en-US" dirty="0" smtClean="0"/>
          </a:p>
          <a:p>
            <a:pPr>
              <a:buFont typeface="Arial" panose="020B0604020202020204" pitchFamily="34" charset="0"/>
              <a:buChar char="•"/>
            </a:pPr>
            <a:r>
              <a:rPr lang="en-US" dirty="0" smtClean="0"/>
              <a:t>Galveston Bay is a shallow brackish estuary with a large supply of mobile, fine-grained sediment.</a:t>
            </a:r>
          </a:p>
          <a:p>
            <a:endParaRPr lang="en-US" dirty="0"/>
          </a:p>
          <a:p>
            <a:r>
              <a:rPr lang="en-US" dirty="0" smtClean="0"/>
              <a:t>What kind of impacts would result by open bay disposal of maintenance material in these holes?</a:t>
            </a:r>
          </a:p>
          <a:p>
            <a:endParaRPr lang="en-US" dirty="0"/>
          </a:p>
          <a:p>
            <a:pPr>
              <a:buFont typeface="Arial" panose="020B0604020202020204" pitchFamily="34" charset="0"/>
              <a:buChar char="•"/>
            </a:pPr>
            <a:r>
              <a:rPr lang="en-US" dirty="0" smtClean="0"/>
              <a:t>These former holes are probably filled with material that is very similar to the proposed maintenance dredge material form the Huston Ship Channel.</a:t>
            </a:r>
          </a:p>
          <a:p>
            <a:endParaRPr lang="en-US" dirty="0"/>
          </a:p>
          <a:p>
            <a:endParaRPr lang="en-US" dirty="0" smtClean="0"/>
          </a:p>
          <a:p>
            <a:endParaRPr lang="en-US" dirty="0" smtClean="0"/>
          </a:p>
          <a:p>
            <a:endParaRPr lang="en-US" dirty="0" smtClean="0"/>
          </a:p>
          <a:p>
            <a:endParaRPr lang="en-US" dirty="0"/>
          </a:p>
        </p:txBody>
      </p:sp>
      <p:sp>
        <p:nvSpPr>
          <p:cNvPr id="4" name="Rectangle 8"/>
          <p:cNvSpPr>
            <a:spLocks noGrp="1" noChangeArrowheads="1"/>
          </p:cNvSpPr>
          <p:nvPr>
            <p:ph type="title"/>
          </p:nvPr>
        </p:nvSpPr>
        <p:spPr bwMode="auto">
          <a:prstGeom prst="rect">
            <a:avLst/>
          </a:prstGeom>
          <a:solidFill>
            <a:schemeClr val="bg1"/>
          </a:solidFill>
          <a:ln w="9525">
            <a:noFill/>
            <a:miter lim="800000"/>
            <a:headEnd/>
            <a:tailEnd/>
          </a:ln>
        </p:spPr>
        <p:txBody>
          <a:bodyPr wrap="none" anchor="ctr"/>
          <a:lstStyle/>
          <a:p>
            <a:pPr lvl="0" algn="ctr">
              <a:defRPr/>
            </a:pPr>
            <a:r>
              <a:rPr lang="en-US" sz="3200" kern="0" dirty="0" smtClean="0">
                <a:solidFill>
                  <a:schemeClr val="tx2"/>
                </a:solidFill>
                <a:effectLst>
                  <a:outerShdw blurRad="38100" dist="38100" dir="2700000" algn="tl">
                    <a:srgbClr val="000000">
                      <a:alpha val="43137"/>
                    </a:srgbClr>
                  </a:outerShdw>
                </a:effectLst>
              </a:rPr>
              <a:t>TYPE OF Sediments and impacts</a:t>
            </a:r>
            <a:endParaRPr lang="en-US" sz="3200" b="1" kern="0" dirty="0">
              <a:solidFill>
                <a:schemeClr val="tx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688119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100" dirty="0" smtClean="0"/>
              <a:t>Does any information already exist regarding these areas?</a:t>
            </a:r>
          </a:p>
          <a:p>
            <a:pPr>
              <a:buFont typeface="Arial" panose="020B0604020202020204" pitchFamily="34" charset="0"/>
              <a:buChar char="•"/>
            </a:pPr>
            <a:r>
              <a:rPr lang="en-US" sz="2100" dirty="0" smtClean="0"/>
              <a:t>No Current data exist.</a:t>
            </a:r>
          </a:p>
          <a:p>
            <a:pPr>
              <a:buFont typeface="Arial" panose="020B0604020202020204" pitchFamily="34" charset="0"/>
              <a:buChar char="•"/>
            </a:pPr>
            <a:endParaRPr lang="en-US" sz="2100" dirty="0" smtClean="0"/>
          </a:p>
          <a:p>
            <a:pPr>
              <a:buFont typeface="Arial" panose="020B0604020202020204" pitchFamily="34" charset="0"/>
              <a:buChar char="•"/>
            </a:pPr>
            <a:r>
              <a:rPr lang="en-US" sz="2100" dirty="0" smtClean="0"/>
              <a:t>Working with ERDC through a DOTS Request to gather data to quantify site conditions so that a project to fill or cap these mines can be developed.</a:t>
            </a:r>
          </a:p>
          <a:p>
            <a:endParaRPr lang="en-US" sz="2100" dirty="0" smtClean="0"/>
          </a:p>
          <a:p>
            <a:r>
              <a:rPr lang="en-US" sz="2100" dirty="0" smtClean="0"/>
              <a:t>What would be the procedure for filling holes?</a:t>
            </a:r>
          </a:p>
          <a:p>
            <a:pPr lvl="0">
              <a:buFont typeface="Arial" panose="020B0604020202020204" pitchFamily="34" charset="0"/>
              <a:buChar char="•"/>
            </a:pPr>
            <a:r>
              <a:rPr lang="en-US" sz="2100" dirty="0"/>
              <a:t>Dredged materials would be harvested and placed at select bay bottom sites for restoration of bay bottom elevations and compositions conducive to habitat ER</a:t>
            </a:r>
          </a:p>
          <a:p>
            <a:pPr lvl="0">
              <a:buFont typeface="Arial" panose="020B0604020202020204" pitchFamily="34" charset="0"/>
              <a:buChar char="•"/>
            </a:pPr>
            <a:r>
              <a:rPr lang="en-US" sz="2100" dirty="0"/>
              <a:t>Restored submerged aquatic habitat would be suitable for colonization of oysters and seagrasses with return to functionality for fish and wildlife</a:t>
            </a:r>
          </a:p>
        </p:txBody>
      </p:sp>
      <p:sp>
        <p:nvSpPr>
          <p:cNvPr id="4" name="Rectangle 8"/>
          <p:cNvSpPr>
            <a:spLocks noChangeArrowheads="1"/>
          </p:cNvSpPr>
          <p:nvPr/>
        </p:nvSpPr>
        <p:spPr bwMode="auto">
          <a:xfrm>
            <a:off x="172123" y="157693"/>
            <a:ext cx="8799756" cy="904877"/>
          </a:xfrm>
          <a:prstGeom prst="rect">
            <a:avLst/>
          </a:prstGeom>
          <a:solidFill>
            <a:schemeClr val="bg1"/>
          </a:solidFill>
          <a:ln w="9525">
            <a:noFill/>
            <a:miter lim="800000"/>
            <a:headEnd/>
            <a:tailEnd/>
          </a:ln>
        </p:spPr>
        <p:txBody>
          <a:bodyPr wrap="none" anchor="ctr"/>
          <a:lstStyle/>
          <a:p>
            <a:pPr lvl="0" algn="ctr">
              <a:defRPr/>
            </a:pPr>
            <a:r>
              <a:rPr lang="en-US" sz="3200" b="1" kern="0" dirty="0" smtClean="0">
                <a:solidFill>
                  <a:schemeClr val="tx2"/>
                </a:solidFill>
                <a:effectLst>
                  <a:outerShdw blurRad="38100" dist="38100" dir="2700000" algn="tl">
                    <a:srgbClr val="000000">
                      <a:alpha val="43137"/>
                    </a:srgbClr>
                  </a:outerShdw>
                </a:effectLst>
              </a:rPr>
              <a:t>Next Step</a:t>
            </a:r>
            <a:endParaRPr lang="en-US" sz="3200" b="1" kern="0" dirty="0">
              <a:solidFill>
                <a:schemeClr val="tx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58989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buFont typeface="Arial" panose="020B0604020202020204" pitchFamily="34" charset="0"/>
              <a:buChar char="•"/>
            </a:pPr>
            <a:r>
              <a:rPr lang="en-US" dirty="0" smtClean="0"/>
              <a:t>An </a:t>
            </a:r>
            <a:r>
              <a:rPr lang="en-US" dirty="0"/>
              <a:t>approved Sec 1135 project for construction would be coordinated with ongoing operations and maintenance to ensure consistency and </a:t>
            </a:r>
            <a:r>
              <a:rPr lang="en-US" dirty="0" smtClean="0"/>
              <a:t>compatibility</a:t>
            </a:r>
          </a:p>
          <a:p>
            <a:pPr lvl="0">
              <a:buFont typeface="Arial" panose="020B0604020202020204" pitchFamily="34" charset="0"/>
              <a:buChar char="•"/>
            </a:pPr>
            <a:endParaRPr lang="en-US" dirty="0"/>
          </a:p>
          <a:p>
            <a:pPr lvl="0">
              <a:buFont typeface="Arial" panose="020B0604020202020204" pitchFamily="34" charset="0"/>
              <a:buChar char="•"/>
            </a:pPr>
            <a:r>
              <a:rPr lang="en-US" dirty="0"/>
              <a:t>The plan will also be developed for consistency and compatibility with commercial navigation and existing recreation usage in the </a:t>
            </a:r>
            <a:r>
              <a:rPr lang="en-US" dirty="0" smtClean="0"/>
              <a:t>bay</a:t>
            </a:r>
          </a:p>
          <a:p>
            <a:pPr lvl="0">
              <a:buFont typeface="Arial" panose="020B0604020202020204" pitchFamily="34" charset="0"/>
              <a:buChar char="•"/>
            </a:pPr>
            <a:endParaRPr lang="en-US" dirty="0"/>
          </a:p>
          <a:p>
            <a:pPr lvl="0">
              <a:buFont typeface="Arial" panose="020B0604020202020204" pitchFamily="34" charset="0"/>
              <a:buChar char="•"/>
            </a:pPr>
            <a:r>
              <a:rPr lang="en-US" dirty="0"/>
              <a:t>Estimated total </a:t>
            </a:r>
            <a:r>
              <a:rPr lang="en-US"/>
              <a:t>project </a:t>
            </a:r>
            <a:r>
              <a:rPr lang="en-US" smtClean="0"/>
              <a:t>budget </a:t>
            </a:r>
            <a:r>
              <a:rPr lang="en-US" dirty="0"/>
              <a:t>is $10 M</a:t>
            </a:r>
          </a:p>
          <a:p>
            <a:endParaRPr lang="en-US" dirty="0"/>
          </a:p>
        </p:txBody>
      </p:sp>
      <p:sp>
        <p:nvSpPr>
          <p:cNvPr id="4" name="Rectangle 8"/>
          <p:cNvSpPr>
            <a:spLocks noGrp="1" noChangeArrowheads="1"/>
          </p:cNvSpPr>
          <p:nvPr>
            <p:ph type="title"/>
          </p:nvPr>
        </p:nvSpPr>
        <p:spPr bwMode="auto">
          <a:xfrm>
            <a:off x="102742" y="195209"/>
            <a:ext cx="8938516" cy="885879"/>
          </a:xfrm>
          <a:prstGeom prst="rect">
            <a:avLst/>
          </a:prstGeom>
          <a:solidFill>
            <a:schemeClr val="bg1"/>
          </a:solidFill>
          <a:ln w="9525">
            <a:noFill/>
            <a:miter lim="800000"/>
            <a:headEnd/>
            <a:tailEnd/>
          </a:ln>
        </p:spPr>
        <p:txBody>
          <a:bodyPr wrap="none" anchor="ctr"/>
          <a:lstStyle/>
          <a:p>
            <a:pPr lvl="0" algn="ctr">
              <a:defRPr/>
            </a:pPr>
            <a:r>
              <a:rPr lang="en-US" sz="3200" b="1" kern="0" dirty="0" smtClean="0">
                <a:solidFill>
                  <a:schemeClr val="tx2"/>
                </a:solidFill>
                <a:effectLst>
                  <a:outerShdw blurRad="38100" dist="38100" dir="2700000" algn="tl">
                    <a:srgbClr val="000000">
                      <a:alpha val="43137"/>
                    </a:srgbClr>
                  </a:outerShdw>
                </a:effectLst>
              </a:rPr>
              <a:t>Galveston Bay Bottom</a:t>
            </a:r>
            <a:br>
              <a:rPr lang="en-US" sz="3200" b="1" kern="0" dirty="0" smtClean="0">
                <a:solidFill>
                  <a:schemeClr val="tx2"/>
                </a:solidFill>
                <a:effectLst>
                  <a:outerShdw blurRad="38100" dist="38100" dir="2700000" algn="tl">
                    <a:srgbClr val="000000">
                      <a:alpha val="43137"/>
                    </a:srgbClr>
                  </a:outerShdw>
                </a:effectLst>
              </a:rPr>
            </a:br>
            <a:r>
              <a:rPr lang="en-US" sz="3200" kern="0" dirty="0" smtClean="0">
                <a:solidFill>
                  <a:schemeClr val="tx2"/>
                </a:solidFill>
                <a:effectLst>
                  <a:outerShdw blurRad="38100" dist="38100" dir="2700000" algn="tl">
                    <a:srgbClr val="000000">
                      <a:alpha val="43137"/>
                    </a:srgbClr>
                  </a:outerShdw>
                </a:effectLst>
              </a:rPr>
              <a:t>ER Investigation Approach</a:t>
            </a:r>
            <a:endParaRPr lang="en-US" sz="3200" b="1" kern="0" dirty="0">
              <a:solidFill>
                <a:schemeClr val="tx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80436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738676602"/>
              </p:ext>
            </p:extLst>
          </p:nvPr>
        </p:nvGraphicFramePr>
        <p:xfrm>
          <a:off x="304800" y="1233488"/>
          <a:ext cx="8382000" cy="3383280"/>
        </p:xfrm>
        <a:graphic>
          <a:graphicData uri="http://schemas.openxmlformats.org/drawingml/2006/table">
            <a:tbl>
              <a:tblPr firstRow="1" bandRow="1">
                <a:tableStyleId>{5C22544A-7EE6-4342-B048-85BDC9FD1C3A}</a:tableStyleId>
              </a:tblPr>
              <a:tblGrid>
                <a:gridCol w="2243191"/>
                <a:gridCol w="6138809"/>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2"/>
                          </a:solidFill>
                        </a:rPr>
                        <a:t>Program Authority</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2"/>
                          </a:solidFill>
                        </a:rPr>
                        <a:t>Description</a:t>
                      </a:r>
                    </a:p>
                    <a:p>
                      <a:endParaRPr lang="en-US"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t>Section 204</a:t>
                      </a:r>
                    </a:p>
                    <a:p>
                      <a:endParaRPr lang="en-US" dirty="0"/>
                    </a:p>
                  </a:txBody>
                  <a:tcPr/>
                </a:tc>
                <a:tc>
                  <a:txBody>
                    <a:bodyPr/>
                    <a:lstStyle/>
                    <a:p>
                      <a:r>
                        <a:rPr lang="en-US" sz="1800" b="0" i="0" u="none" strike="noStrike" kern="1200" baseline="0" dirty="0" smtClean="0">
                          <a:solidFill>
                            <a:schemeClr val="dk1"/>
                          </a:solidFill>
                          <a:latin typeface="+mn-lt"/>
                          <a:ea typeface="+mn-ea"/>
                          <a:cs typeface="+mn-cs"/>
                        </a:rPr>
                        <a:t>Regional Sediment Management and beneficial uses of dredged material from new or existing Federal projects for ecosystem restoration, FRM or HSDR purpose. </a:t>
                      </a:r>
                      <a:endParaRPr lang="en-US"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t>Section 206</a:t>
                      </a:r>
                    </a:p>
                    <a:p>
                      <a:endParaRPr lang="en-US" dirty="0"/>
                    </a:p>
                  </a:txBody>
                  <a:tcPr/>
                </a:tc>
                <a:tc>
                  <a:txBody>
                    <a:bodyPr/>
                    <a:lstStyle/>
                    <a:p>
                      <a:r>
                        <a:rPr lang="en-US" sz="1800" b="0" i="0" u="none" strike="noStrike" kern="1200" baseline="0" dirty="0" smtClean="0">
                          <a:solidFill>
                            <a:schemeClr val="dk1"/>
                          </a:solidFill>
                          <a:latin typeface="+mn-lt"/>
                          <a:ea typeface="+mn-ea"/>
                          <a:cs typeface="+mn-cs"/>
                        </a:rPr>
                        <a:t>Aquatic ecosystem restoration. </a:t>
                      </a:r>
                      <a:endParaRPr lang="en-US"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t>Section 1135</a:t>
                      </a:r>
                    </a:p>
                    <a:p>
                      <a:endParaRPr lang="en-US" dirty="0"/>
                    </a:p>
                  </a:txBody>
                  <a:tcPr/>
                </a:tc>
                <a:tc>
                  <a:txBody>
                    <a:bodyPr/>
                    <a:lstStyle/>
                    <a:p>
                      <a:r>
                        <a:rPr lang="en-US" sz="1800" b="0" i="0" u="none" strike="noStrike" kern="1200" baseline="0" dirty="0" smtClean="0">
                          <a:solidFill>
                            <a:schemeClr val="dk1"/>
                          </a:solidFill>
                          <a:latin typeface="+mn-lt"/>
                          <a:ea typeface="+mn-ea"/>
                          <a:cs typeface="+mn-cs"/>
                        </a:rPr>
                        <a:t>Modification of USACE constructed water resources projects to improve the quality of the environment. Also, restoration projects at locations where an existing Corps project contributed to the degradation. 7</a:t>
                      </a:r>
                      <a:endParaRPr lang="en-US" dirty="0"/>
                    </a:p>
                  </a:txBody>
                  <a:tcPr/>
                </a:tc>
              </a:tr>
            </a:tbl>
          </a:graphicData>
        </a:graphic>
      </p:graphicFrame>
      <p:sp>
        <p:nvSpPr>
          <p:cNvPr id="4" name="Rectangle 8"/>
          <p:cNvSpPr>
            <a:spLocks noGrp="1" noChangeArrowheads="1"/>
          </p:cNvSpPr>
          <p:nvPr>
            <p:ph type="title"/>
          </p:nvPr>
        </p:nvSpPr>
        <p:spPr bwMode="auto">
          <a:prstGeom prst="rect">
            <a:avLst/>
          </a:prstGeom>
          <a:solidFill>
            <a:schemeClr val="bg1"/>
          </a:solidFill>
          <a:ln w="9525">
            <a:noFill/>
            <a:miter lim="800000"/>
            <a:headEnd/>
            <a:tailEnd/>
          </a:ln>
        </p:spPr>
        <p:txBody>
          <a:bodyPr wrap="none" anchor="ctr"/>
          <a:lstStyle/>
          <a:p>
            <a:pPr lvl="0" algn="ctr">
              <a:defRPr/>
            </a:pPr>
            <a:r>
              <a:rPr lang="en-US" sz="3200" b="1" kern="0" dirty="0" smtClean="0">
                <a:solidFill>
                  <a:schemeClr val="tx2"/>
                </a:solidFill>
                <a:effectLst>
                  <a:outerShdw blurRad="38100" dist="38100" dir="2700000" algn="tl">
                    <a:srgbClr val="000000">
                      <a:alpha val="43137"/>
                    </a:srgbClr>
                  </a:outerShdw>
                </a:effectLst>
              </a:rPr>
              <a:t>Continue Authority Program</a:t>
            </a:r>
            <a:endParaRPr lang="en-US" sz="3200" b="1" kern="0" dirty="0">
              <a:solidFill>
                <a:schemeClr val="tx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25340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75516" y="160724"/>
            <a:ext cx="8598613" cy="887240"/>
          </a:xfrm>
          <a:solidFill>
            <a:schemeClr val="bg1"/>
          </a:solidFill>
        </p:spPr>
        <p:txBody>
          <a:bodyPr/>
          <a:lstStyle/>
          <a:p>
            <a:r>
              <a:rPr lang="en-US" dirty="0" smtClean="0">
                <a:solidFill>
                  <a:schemeClr val="tx2"/>
                </a:solidFill>
              </a:rPr>
              <a:t>Cap authorities</a:t>
            </a:r>
            <a:endParaRPr lang="en-US" dirty="0">
              <a:solidFill>
                <a:schemeClr val="tx2"/>
              </a:solidFill>
            </a:endParaRPr>
          </a:p>
        </p:txBody>
      </p:sp>
      <p:sp>
        <p:nvSpPr>
          <p:cNvPr id="4" name="Footer Placeholder 3"/>
          <p:cNvSpPr>
            <a:spLocks noGrp="1"/>
          </p:cNvSpPr>
          <p:nvPr>
            <p:ph type="ftr" sz="quarter" idx="13"/>
          </p:nvPr>
        </p:nvSpPr>
        <p:spPr/>
        <p:txBody>
          <a:bodyPr/>
          <a:lstStyle/>
          <a:p>
            <a:pPr>
              <a:defRPr/>
            </a:pPr>
            <a:r>
              <a:rPr lang="en-US" smtClean="0"/>
              <a:t>File Name</a:t>
            </a:r>
            <a:endParaRPr lang="en-US"/>
          </a:p>
        </p:txBody>
      </p:sp>
      <p:sp>
        <p:nvSpPr>
          <p:cNvPr id="5" name="Slide Number Placeholder 4"/>
          <p:cNvSpPr>
            <a:spLocks noGrp="1"/>
          </p:cNvSpPr>
          <p:nvPr>
            <p:ph type="sldNum" sz="quarter" idx="14"/>
          </p:nvPr>
        </p:nvSpPr>
        <p:spPr/>
        <p:txBody>
          <a:bodyPr/>
          <a:lstStyle/>
          <a:p>
            <a:fld id="{42D6254A-A357-4200-B73D-5001EDA92138}" type="slidenum">
              <a:rPr lang="en-US" smtClean="0"/>
              <a:pPr/>
              <a:t>8</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3561184025"/>
              </p:ext>
            </p:extLst>
          </p:nvPr>
        </p:nvGraphicFramePr>
        <p:xfrm>
          <a:off x="304800" y="1160978"/>
          <a:ext cx="7904252" cy="5119080"/>
        </p:xfrm>
        <a:graphic>
          <a:graphicData uri="http://schemas.openxmlformats.org/drawingml/2006/table">
            <a:tbl>
              <a:tblPr firstRow="1" bandRow="1">
                <a:tableStyleId>{5C22544A-7EE6-4342-B048-85BDC9FD1C3A}</a:tableStyleId>
              </a:tblPr>
              <a:tblGrid>
                <a:gridCol w="1786058"/>
                <a:gridCol w="6118194"/>
              </a:tblGrid>
              <a:tr h="584577">
                <a:tc>
                  <a:txBody>
                    <a:bodyPr/>
                    <a:lstStyle/>
                    <a:p>
                      <a:r>
                        <a:rPr lang="en-US" sz="1400" dirty="0" smtClean="0">
                          <a:solidFill>
                            <a:schemeClr val="tx2"/>
                          </a:solidFill>
                        </a:rPr>
                        <a:t>Program Authority</a:t>
                      </a:r>
                      <a:endParaRPr lang="en-US" sz="1400" dirty="0">
                        <a:solidFill>
                          <a:schemeClr val="tx2"/>
                        </a:solidFill>
                      </a:endParaRPr>
                    </a:p>
                  </a:txBody>
                  <a:tcPr marL="68580" marR="68580" marT="34290" marB="34290"/>
                </a:tc>
                <a:tc>
                  <a:txBody>
                    <a:bodyPr/>
                    <a:lstStyle/>
                    <a:p>
                      <a:r>
                        <a:rPr lang="en-US" sz="1400" dirty="0" smtClean="0">
                          <a:solidFill>
                            <a:schemeClr val="tx2"/>
                          </a:solidFill>
                        </a:rPr>
                        <a:t>Description</a:t>
                      </a:r>
                      <a:endParaRPr lang="en-US" sz="1400" dirty="0">
                        <a:solidFill>
                          <a:schemeClr val="tx2"/>
                        </a:solidFill>
                      </a:endParaRPr>
                    </a:p>
                  </a:txBody>
                  <a:tcPr marL="68580" marR="68580" marT="34290" marB="34290"/>
                </a:tc>
              </a:tr>
              <a:tr h="566590">
                <a:tc>
                  <a:txBody>
                    <a:bodyPr/>
                    <a:lstStyle/>
                    <a:p>
                      <a:r>
                        <a:rPr lang="en-US" sz="1200" dirty="0" smtClean="0"/>
                        <a:t>Section 14</a:t>
                      </a:r>
                      <a:endParaRPr lang="en-US" sz="1200" dirty="0"/>
                    </a:p>
                  </a:txBody>
                  <a:tcPr marL="68580" marR="68580" marT="34290" marB="34290"/>
                </a:tc>
                <a:tc>
                  <a:txBody>
                    <a:bodyPr/>
                    <a:lstStyle/>
                    <a:p>
                      <a:r>
                        <a:rPr lang="en-US" sz="1200" b="0" i="0" u="none" strike="noStrike" kern="1200" baseline="0" dirty="0" smtClean="0">
                          <a:solidFill>
                            <a:schemeClr val="dk1"/>
                          </a:solidFill>
                          <a:latin typeface="+mn-lt"/>
                          <a:ea typeface="+mn-ea"/>
                          <a:cs typeface="+mn-cs"/>
                        </a:rPr>
                        <a:t>Emergency stream bank and shoreline protection for public facilities, such as roads, bridges, hospitals, schools, and water &amp; sewage treatment plants, that are in imminent danger of failing. 	</a:t>
                      </a:r>
                    </a:p>
                  </a:txBody>
                  <a:tcPr marL="68580" marR="68580" marT="34290" marB="34290"/>
                </a:tc>
              </a:tr>
              <a:tr h="566590">
                <a:tc>
                  <a:txBody>
                    <a:bodyPr/>
                    <a:lstStyle/>
                    <a:p>
                      <a:r>
                        <a:rPr lang="en-US" sz="1200" dirty="0" smtClean="0"/>
                        <a:t>Section 103</a:t>
                      </a:r>
                      <a:endParaRPr lang="en-US" sz="1200" dirty="0"/>
                    </a:p>
                  </a:txBody>
                  <a:tcPr marL="68580" marR="68580" marT="34290" marB="34290"/>
                </a:tc>
                <a:tc>
                  <a:txBody>
                    <a:bodyPr/>
                    <a:lstStyle/>
                    <a:p>
                      <a:r>
                        <a:rPr lang="en-US" sz="1200" b="0" i="0" u="none" strike="noStrike" kern="1200" baseline="0" dirty="0" smtClean="0">
                          <a:solidFill>
                            <a:schemeClr val="dk1"/>
                          </a:solidFill>
                          <a:latin typeface="+mn-lt"/>
                          <a:ea typeface="+mn-ea"/>
                          <a:cs typeface="+mn-cs"/>
                        </a:rPr>
                        <a:t>Protection of public and private properties and facilities against damages caused by storm driven waves and currents by the construction of revetments, groins, and jetties and may also include periodic sand replenishment. 	</a:t>
                      </a:r>
                    </a:p>
                  </a:txBody>
                  <a:tcPr marL="68580" marR="68580" marT="34290" marB="34290"/>
                </a:tc>
              </a:tr>
              <a:tr h="404708">
                <a:tc>
                  <a:txBody>
                    <a:bodyPr/>
                    <a:lstStyle/>
                    <a:p>
                      <a:r>
                        <a:rPr lang="en-US" sz="1200" dirty="0" smtClean="0"/>
                        <a:t>Section 107</a:t>
                      </a:r>
                      <a:endParaRPr lang="en-US" sz="1200" dirty="0"/>
                    </a:p>
                  </a:txBody>
                  <a:tcPr marL="68580" marR="68580" marT="34290" marB="34290"/>
                </a:tc>
                <a:tc>
                  <a:txBody>
                    <a:bodyPr/>
                    <a:lstStyle/>
                    <a:p>
                      <a:r>
                        <a:rPr lang="en-US" sz="1200" b="0" i="0" u="none" strike="noStrike" kern="1200" baseline="0" dirty="0" smtClean="0">
                          <a:solidFill>
                            <a:schemeClr val="dk1"/>
                          </a:solidFill>
                          <a:latin typeface="+mn-lt"/>
                          <a:ea typeface="+mn-ea"/>
                          <a:cs typeface="+mn-cs"/>
                        </a:rPr>
                        <a:t>Improvements to navigation including dredging of channels and widening of turning basins. 	</a:t>
                      </a:r>
                    </a:p>
                  </a:txBody>
                  <a:tcPr marL="68580" marR="68580" marT="34290" marB="34290"/>
                </a:tc>
              </a:tr>
              <a:tr h="404708">
                <a:tc>
                  <a:txBody>
                    <a:bodyPr/>
                    <a:lstStyle/>
                    <a:p>
                      <a:r>
                        <a:rPr lang="en-US" sz="1200" dirty="0" smtClean="0"/>
                        <a:t>Section 111</a:t>
                      </a:r>
                      <a:endParaRPr lang="en-US" sz="1200" dirty="0"/>
                    </a:p>
                  </a:txBody>
                  <a:tcPr marL="68580" marR="68580" marT="34290" marB="34290"/>
                </a:tc>
                <a:tc>
                  <a:txBody>
                    <a:bodyPr/>
                    <a:lstStyle/>
                    <a:p>
                      <a:r>
                        <a:rPr lang="en-US" sz="1200" b="0" i="0" u="none" strike="noStrike" kern="1200" baseline="0" dirty="0" smtClean="0">
                          <a:solidFill>
                            <a:schemeClr val="dk1"/>
                          </a:solidFill>
                          <a:latin typeface="+mn-lt"/>
                          <a:ea typeface="+mn-ea"/>
                          <a:cs typeface="+mn-cs"/>
                        </a:rPr>
                        <a:t>Prevention of mitigation of erosion damages to public or privately owned shores along the coastline when the damages are a result of a Federal navigation project. 	</a:t>
                      </a:r>
                    </a:p>
                  </a:txBody>
                  <a:tcPr marL="68580" marR="68580" marT="34290" marB="34290"/>
                </a:tc>
              </a:tr>
              <a:tr h="404708">
                <a:tc>
                  <a:txBody>
                    <a:bodyPr/>
                    <a:lstStyle/>
                    <a:p>
                      <a:r>
                        <a:rPr lang="en-US" sz="1200" dirty="0" smtClean="0"/>
                        <a:t>Section 204</a:t>
                      </a:r>
                      <a:endParaRPr lang="en-US" sz="1200" dirty="0"/>
                    </a:p>
                  </a:txBody>
                  <a:tcPr marL="68580" marR="68580" marT="34290" marB="34290"/>
                </a:tc>
                <a:tc>
                  <a:txBody>
                    <a:bodyPr/>
                    <a:lstStyle/>
                    <a:p>
                      <a:r>
                        <a:rPr lang="en-US" sz="1200" b="0" i="0" u="none" strike="noStrike" kern="1200" baseline="0" dirty="0" smtClean="0">
                          <a:solidFill>
                            <a:schemeClr val="dk1"/>
                          </a:solidFill>
                          <a:latin typeface="+mn-lt"/>
                          <a:ea typeface="+mn-ea"/>
                          <a:cs typeface="+mn-cs"/>
                        </a:rPr>
                        <a:t>Regional Sediment Management and beneficial uses of dredged material from new or existing Federal projects for ecosystem restoration, FRM or HSDR purpose. 	</a:t>
                      </a:r>
                    </a:p>
                  </a:txBody>
                  <a:tcPr marL="68580" marR="68580" marT="34290" marB="34290"/>
                </a:tc>
              </a:tr>
              <a:tr h="566590">
                <a:tc>
                  <a:txBody>
                    <a:bodyPr/>
                    <a:lstStyle/>
                    <a:p>
                      <a:r>
                        <a:rPr lang="en-US" sz="1200" dirty="0" smtClean="0"/>
                        <a:t>Section 205</a:t>
                      </a:r>
                      <a:endParaRPr lang="en-US" sz="1200" dirty="0"/>
                    </a:p>
                  </a:txBody>
                  <a:tcPr marL="68580" marR="68580" marT="34290" marB="34290"/>
                </a:tc>
                <a:tc>
                  <a:txBody>
                    <a:bodyPr/>
                    <a:lstStyle/>
                    <a:p>
                      <a:r>
                        <a:rPr lang="en-US" sz="1200" b="0" i="0" u="none" strike="noStrike" kern="1200" baseline="0" dirty="0" smtClean="0">
                          <a:solidFill>
                            <a:schemeClr val="dk1"/>
                          </a:solidFill>
                          <a:latin typeface="+mn-lt"/>
                          <a:ea typeface="+mn-ea"/>
                          <a:cs typeface="+mn-cs"/>
                        </a:rPr>
                        <a:t>Local protection form flooding by non-structural measures such as flood warning systems, or flood proofing; or by structural flood damage reduction features such as levees. Diversion channels, or impoundments. 	</a:t>
                      </a:r>
                    </a:p>
                  </a:txBody>
                  <a:tcPr marL="68580" marR="68580" marT="34290" marB="34290"/>
                </a:tc>
              </a:tr>
              <a:tr h="328263">
                <a:tc>
                  <a:txBody>
                    <a:bodyPr/>
                    <a:lstStyle/>
                    <a:p>
                      <a:r>
                        <a:rPr lang="en-US" sz="1200" dirty="0" smtClean="0"/>
                        <a:t>Section 206</a:t>
                      </a:r>
                      <a:endParaRPr lang="en-US" sz="1200" dirty="0"/>
                    </a:p>
                  </a:txBody>
                  <a:tcPr marL="68580" marR="68580" marT="34290" marB="34290"/>
                </a:tc>
                <a:tc>
                  <a:txBody>
                    <a:bodyPr/>
                    <a:lstStyle/>
                    <a:p>
                      <a:r>
                        <a:rPr lang="en-US" sz="1200" b="0" i="0" u="none" strike="noStrike" kern="1200" baseline="0" dirty="0" smtClean="0">
                          <a:solidFill>
                            <a:schemeClr val="dk1"/>
                          </a:solidFill>
                          <a:latin typeface="+mn-lt"/>
                          <a:ea typeface="+mn-ea"/>
                          <a:cs typeface="+mn-cs"/>
                        </a:rPr>
                        <a:t>Aquatic ecosystem restoration. 	</a:t>
                      </a:r>
                    </a:p>
                  </a:txBody>
                  <a:tcPr marL="68580" marR="68580" marT="34290" marB="34290"/>
                </a:tc>
              </a:tr>
              <a:tr h="404708">
                <a:tc>
                  <a:txBody>
                    <a:bodyPr/>
                    <a:lstStyle/>
                    <a:p>
                      <a:r>
                        <a:rPr lang="en-US" sz="1200" dirty="0" smtClean="0"/>
                        <a:t>Section 208</a:t>
                      </a:r>
                      <a:endParaRPr lang="en-US" sz="1200" dirty="0"/>
                    </a:p>
                  </a:txBody>
                  <a:tcPr marL="68580" marR="68580" marT="34290" marB="34290"/>
                </a:tc>
                <a:tc>
                  <a:txBody>
                    <a:bodyPr/>
                    <a:lstStyle/>
                    <a:p>
                      <a:r>
                        <a:rPr lang="en-US" sz="1200" b="0" i="0" u="none" strike="noStrike" kern="1200" baseline="0" dirty="0" smtClean="0">
                          <a:solidFill>
                            <a:schemeClr val="dk1"/>
                          </a:solidFill>
                          <a:latin typeface="+mn-lt"/>
                          <a:ea typeface="+mn-ea"/>
                          <a:cs typeface="+mn-cs"/>
                        </a:rPr>
                        <a:t>Local protection </a:t>
                      </a:r>
                      <a:r>
                        <a:rPr lang="en-US" sz="1200" b="0" i="0" u="none" strike="noStrike" kern="1200" baseline="0" dirty="0" err="1" smtClean="0">
                          <a:solidFill>
                            <a:schemeClr val="dk1"/>
                          </a:solidFill>
                          <a:latin typeface="+mn-lt"/>
                          <a:ea typeface="+mn-ea"/>
                          <a:cs typeface="+mn-cs"/>
                        </a:rPr>
                        <a:t>fom</a:t>
                      </a:r>
                      <a:r>
                        <a:rPr lang="en-US" sz="1200" b="0" i="0" u="none" strike="noStrike" kern="1200" baseline="0" dirty="0" smtClean="0">
                          <a:solidFill>
                            <a:schemeClr val="dk1"/>
                          </a:solidFill>
                          <a:latin typeface="+mn-lt"/>
                          <a:ea typeface="+mn-ea"/>
                          <a:cs typeface="+mn-cs"/>
                        </a:rPr>
                        <a:t> flooding by channel clearing and excavation, with limited embankment construction by uses of materials from the clearing operation only. </a:t>
                      </a:r>
                    </a:p>
                  </a:txBody>
                  <a:tcPr marL="68580" marR="68580" marT="34290" marB="34290"/>
                </a:tc>
              </a:tr>
              <a:tr h="566590">
                <a:tc>
                  <a:txBody>
                    <a:bodyPr/>
                    <a:lstStyle/>
                    <a:p>
                      <a:r>
                        <a:rPr lang="en-US" sz="1200" dirty="0" smtClean="0"/>
                        <a:t>Section 1135</a:t>
                      </a:r>
                      <a:endParaRPr lang="en-US" sz="1200" dirty="0"/>
                    </a:p>
                  </a:txBody>
                  <a:tcPr marL="68580" marR="68580" marT="34290" marB="34290"/>
                </a:tc>
                <a:tc>
                  <a:txBody>
                    <a:bodyPr/>
                    <a:lstStyle/>
                    <a:p>
                      <a:r>
                        <a:rPr lang="en-US" sz="1200" b="0" i="0" u="none" strike="noStrike" kern="1200" baseline="0" dirty="0" smtClean="0">
                          <a:solidFill>
                            <a:schemeClr val="dk1"/>
                          </a:solidFill>
                          <a:latin typeface="+mn-lt"/>
                          <a:ea typeface="+mn-ea"/>
                          <a:cs typeface="+mn-cs"/>
                        </a:rPr>
                        <a:t>Modification of USACE constructed water resources projects to improve the quality of the environment. Also, restoration projects at locations where an existing Corps project contributed to the degradation. 	</a:t>
                      </a:r>
                    </a:p>
                  </a:txBody>
                  <a:tcPr marL="68580" marR="68580" marT="34290" marB="34290"/>
                </a:tc>
              </a:tr>
            </a:tbl>
          </a:graphicData>
        </a:graphic>
      </p:graphicFrame>
    </p:spTree>
    <p:extLst>
      <p:ext uri="{BB962C8B-B14F-4D97-AF65-F5344CB8AC3E}">
        <p14:creationId xmlns:p14="http://schemas.microsoft.com/office/powerpoint/2010/main" val="26548007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800" b="1" dirty="0"/>
              <a:t>Eddie Irigoyen</a:t>
            </a:r>
          </a:p>
          <a:p>
            <a:r>
              <a:rPr lang="en-US" dirty="0"/>
              <a:t>Project Manager</a:t>
            </a:r>
          </a:p>
          <a:p>
            <a:r>
              <a:rPr lang="en-US" dirty="0"/>
              <a:t>US Army Corps of Engineers</a:t>
            </a:r>
          </a:p>
          <a:p>
            <a:r>
              <a:rPr lang="en-US" dirty="0"/>
              <a:t>Galveston District</a:t>
            </a:r>
          </a:p>
          <a:p>
            <a:endParaRPr lang="en-US" dirty="0"/>
          </a:p>
          <a:p>
            <a:r>
              <a:rPr lang="en-US" dirty="0">
                <a:hlinkClick r:id="rId2"/>
              </a:rPr>
              <a:t>eduardo.irigoyen@usace.army.mil</a:t>
            </a:r>
            <a:endParaRPr lang="en-US" dirty="0"/>
          </a:p>
          <a:p>
            <a:r>
              <a:rPr lang="en-US" dirty="0"/>
              <a:t>409-766-3130</a:t>
            </a:r>
          </a:p>
          <a:p>
            <a:endParaRPr lang="en-US" dirty="0"/>
          </a:p>
        </p:txBody>
      </p:sp>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861389" y="286821"/>
            <a:ext cx="2819400" cy="2257767"/>
          </a:xfrm>
          <a:prstGeom prst="rect">
            <a:avLst/>
          </a:prstGeom>
          <a:noFill/>
          <a:ln w="9525">
            <a:noFill/>
            <a:miter lim="800000"/>
            <a:headEnd/>
            <a:tailEnd/>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30095" y="3893049"/>
            <a:ext cx="3931409" cy="2184116"/>
          </a:xfrm>
          <a:prstGeom prst="rect">
            <a:avLst/>
          </a:prstGeom>
        </p:spPr>
      </p:pic>
    </p:spTree>
    <p:extLst>
      <p:ext uri="{BB962C8B-B14F-4D97-AF65-F5344CB8AC3E}">
        <p14:creationId xmlns:p14="http://schemas.microsoft.com/office/powerpoint/2010/main" val="1061291182"/>
      </p:ext>
    </p:extLst>
  </p:cSld>
  <p:clrMapOvr>
    <a:masterClrMapping/>
  </p:clrMapOvr>
</p:sld>
</file>

<file path=ppt/theme/theme1.xml><?xml version="1.0" encoding="utf-8"?>
<a:theme xmlns:a="http://schemas.openxmlformats.org/drawingml/2006/main" name="Title Slide Templates">
  <a:themeElements>
    <a:clrScheme name="Custom 2">
      <a:dk1>
        <a:srgbClr val="000000"/>
      </a:dk1>
      <a:lt1>
        <a:srgbClr val="FFFFFF"/>
      </a:lt1>
      <a:dk2>
        <a:srgbClr val="83847A"/>
      </a:dk2>
      <a:lt2>
        <a:srgbClr val="A3A3A3"/>
      </a:lt2>
      <a:accent1>
        <a:srgbClr val="82786F"/>
      </a:accent1>
      <a:accent2>
        <a:srgbClr val="6E8778"/>
      </a:accent2>
      <a:accent3>
        <a:srgbClr val="705C38"/>
      </a:accent3>
      <a:accent4>
        <a:srgbClr val="3E6682"/>
      </a:accent4>
      <a:accent5>
        <a:srgbClr val="663830"/>
      </a:accent5>
      <a:accent6>
        <a:srgbClr val="EF4135"/>
      </a:accent6>
      <a:hlink>
        <a:srgbClr val="3E6682"/>
      </a:hlink>
      <a:folHlink>
        <a:srgbClr val="EF4135"/>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78716D87-7E03-45E0-B0FD-33082A230BB4}" vid="{2FBFD162-1A33-4D3C-9A4E-25AC5DA4971C}"/>
    </a:ext>
  </a:extLst>
</a:theme>
</file>

<file path=ppt/theme/theme2.xml><?xml version="1.0" encoding="utf-8"?>
<a:theme xmlns:a="http://schemas.openxmlformats.org/drawingml/2006/main" name="Content Templates">
  <a:themeElements>
    <a:clrScheme name="USACE COLOR SCHEME">
      <a:dk1>
        <a:srgbClr val="000000"/>
      </a:dk1>
      <a:lt1>
        <a:srgbClr val="83847A"/>
      </a:lt1>
      <a:dk2>
        <a:srgbClr val="FFFFFF"/>
      </a:dk2>
      <a:lt2>
        <a:srgbClr val="A3A3A3"/>
      </a:lt2>
      <a:accent1>
        <a:srgbClr val="82786F"/>
      </a:accent1>
      <a:accent2>
        <a:srgbClr val="6E8778"/>
      </a:accent2>
      <a:accent3>
        <a:srgbClr val="705C38"/>
      </a:accent3>
      <a:accent4>
        <a:srgbClr val="3E6682"/>
      </a:accent4>
      <a:accent5>
        <a:srgbClr val="663830"/>
      </a:accent5>
      <a:accent6>
        <a:srgbClr val="EF4135"/>
      </a:accent6>
      <a:hlink>
        <a:srgbClr val="3E6682"/>
      </a:hlink>
      <a:folHlink>
        <a:srgbClr val="EF4135"/>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Presentation1" id="{78716D87-7E03-45E0-B0FD-33082A230BB4}" vid="{8B72B352-3F7B-4112-BB73-F0A4A820AC4F}"/>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631C109D8BC6C428DD0CF665F94F558" ma:contentTypeVersion="2" ma:contentTypeDescription="Create a new document." ma:contentTypeScope="" ma:versionID="f19a06b5ec1e4f1aa306960480f96e79">
  <xsd:schema xmlns:xsd="http://www.w3.org/2001/XMLSchema" xmlns:xs="http://www.w3.org/2001/XMLSchema" xmlns:p="http://schemas.microsoft.com/office/2006/metadata/properties" xmlns:ns1="http://schemas.microsoft.com/sharepoint/v3" xmlns:ns2="c154c386-cd73-498d-ba26-0d43dc785560" targetNamespace="http://schemas.microsoft.com/office/2006/metadata/properties" ma:root="true" ma:fieldsID="b70255470ddd800d839ed7b3c4afdb2e" ns1:_="" ns2:_="">
    <xsd:import namespace="http://schemas.microsoft.com/sharepoint/v3"/>
    <xsd:import namespace="c154c386-cd73-498d-ba26-0d43dc785560"/>
    <xsd:element name="properties">
      <xsd:complexType>
        <xsd:sequence>
          <xsd:element name="documentManagement">
            <xsd:complexType>
              <xsd:all>
                <xsd:element ref="ns1:PublishingStartDate" minOccurs="0"/>
                <xsd:element ref="ns1:PublishingExpirationDate" minOccurs="0"/>
                <xsd:element ref="ns2:Description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154c386-cd73-498d-ba26-0d43dc785560" elementFormDefault="qualified">
    <xsd:import namespace="http://schemas.microsoft.com/office/2006/documentManagement/types"/>
    <xsd:import namespace="http://schemas.microsoft.com/office/infopath/2007/PartnerControls"/>
    <xsd:element name="Description0" ma:index="10" nillable="true" ma:displayName="Description" ma:internalName="Description0">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escription0 xmlns="c154c386-cd73-498d-ba26-0d43dc785560">July 2016: Updated Master Slide Template for Corps Presentations.</Description0>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08735C1C-93CB-412D-B2DD-E364078576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154c386-cd73-498d-ba26-0d43dc7855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BBC1916-BC3C-426D-B3D6-B51E09A07902}">
  <ds:schemaRefs>
    <ds:schemaRef ds:uri="http://schemas.microsoft.com/sharepoint/v3/contenttype/forms"/>
  </ds:schemaRefs>
</ds:datastoreItem>
</file>

<file path=customXml/itemProps3.xml><?xml version="1.0" encoding="utf-8"?>
<ds:datastoreItem xmlns:ds="http://schemas.openxmlformats.org/officeDocument/2006/customXml" ds:itemID="{D56D366D-6BCA-4645-8F1F-FBC913F0B609}">
  <ds:schemaRefs>
    <ds:schemaRef ds:uri="http://schemas.microsoft.com/office/2006/metadata/properties"/>
    <ds:schemaRef ds:uri="http://www.w3.org/XML/1998/namespace"/>
    <ds:schemaRef ds:uri="http://purl.org/dc/dcmitype/"/>
    <ds:schemaRef ds:uri="http://schemas.openxmlformats.org/package/2006/metadata/core-properties"/>
    <ds:schemaRef ds:uri="http://schemas.microsoft.com/sharepoint/v3"/>
    <ds:schemaRef ds:uri="http://purl.org/dc/terms/"/>
    <ds:schemaRef ds:uri="http://schemas.microsoft.com/office/2006/documentManagement/types"/>
    <ds:schemaRef ds:uri="http://schemas.microsoft.com/office/infopath/2007/PartnerControls"/>
    <ds:schemaRef ds:uri="c154c386-cd73-498d-ba26-0d43dc785560"/>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2256</TotalTime>
  <Words>528</Words>
  <Application>Microsoft Office PowerPoint</Application>
  <PresentationFormat>On-screen Show (4:3)</PresentationFormat>
  <Paragraphs>83</Paragraphs>
  <Slides>9</Slides>
  <Notes>2</Notes>
  <HiddenSlides>1</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9</vt:i4>
      </vt:variant>
    </vt:vector>
  </HeadingPairs>
  <TitlesOfParts>
    <vt:vector size="16" baseType="lpstr">
      <vt:lpstr>ＭＳ Ｐゴシック</vt:lpstr>
      <vt:lpstr>Arial</vt:lpstr>
      <vt:lpstr>Calibri</vt:lpstr>
      <vt:lpstr>Calibri Light</vt:lpstr>
      <vt:lpstr>Title Slide Templates</vt:lpstr>
      <vt:lpstr>Content Templates</vt:lpstr>
      <vt:lpstr>Custom Design</vt:lpstr>
      <vt:lpstr>Galveston Bay Bottom Ecosystem System Features</vt:lpstr>
      <vt:lpstr>PowerPoint Presentation</vt:lpstr>
      <vt:lpstr>PowerPoint Presentation</vt:lpstr>
      <vt:lpstr>TYPE OF Sediments and impacts</vt:lpstr>
      <vt:lpstr>PowerPoint Presentation</vt:lpstr>
      <vt:lpstr>Galveston Bay Bottom ER Investigation Approach</vt:lpstr>
      <vt:lpstr>Continue Authority Program</vt:lpstr>
      <vt:lpstr>Cap authorities</vt:lpstr>
      <vt:lpstr>PowerPoint Presentation</vt:lpstr>
    </vt:vector>
  </TitlesOfParts>
  <Company>United States Army</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OPTION 1 PRESENTATION TITLE HERE KEEP LEFT JUSTIFIED</dc:title>
  <dc:creator>G6PA9ELW</dc:creator>
  <cp:lastModifiedBy>CKM</cp:lastModifiedBy>
  <cp:revision>162</cp:revision>
  <cp:lastPrinted>2016-08-16T21:25:55Z</cp:lastPrinted>
  <dcterms:created xsi:type="dcterms:W3CDTF">2016-05-03T16:10:38Z</dcterms:created>
  <dcterms:modified xsi:type="dcterms:W3CDTF">2016-11-03T02:06:19Z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0x0101009631C109D8BC6C428DD0CF665F94F558</vt:lpwstr>
  </property>
</Properties>
</file>