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77" r:id="rId2"/>
    <p:sldMasterId id="2147483650" r:id="rId3"/>
  </p:sldMasterIdLst>
  <p:notesMasterIdLst>
    <p:notesMasterId r:id="rId10"/>
  </p:notesMasterIdLst>
  <p:handoutMasterIdLst>
    <p:handoutMasterId r:id="rId11"/>
  </p:handoutMasterIdLst>
  <p:sldIdLst>
    <p:sldId id="468" r:id="rId4"/>
    <p:sldId id="523" r:id="rId5"/>
    <p:sldId id="554" r:id="rId6"/>
    <p:sldId id="555" r:id="rId7"/>
    <p:sldId id="556" r:id="rId8"/>
    <p:sldId id="553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FF"/>
    <a:srgbClr val="FF0000"/>
    <a:srgbClr val="0000FF"/>
    <a:srgbClr val="8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79348" autoAdjust="0"/>
  </p:normalViewPr>
  <p:slideViewPr>
    <p:cSldViewPr snapToGrid="0">
      <p:cViewPr varScale="1">
        <p:scale>
          <a:sx n="70" d="100"/>
          <a:sy n="70" d="100"/>
        </p:scale>
        <p:origin x="17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-2376" y="-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4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05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88" y="2"/>
            <a:ext cx="30374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05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990"/>
            <a:ext cx="30374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05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88" y="8829990"/>
            <a:ext cx="30374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058">
              <a:defRPr sz="1200">
                <a:latin typeface="Arial" charset="0"/>
              </a:defRPr>
            </a:lvl1pPr>
          </a:lstStyle>
          <a:p>
            <a:pPr>
              <a:defRPr/>
            </a:pPr>
            <a:fld id="{7C94B8A9-D223-474E-82D3-CABB6DD49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62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74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7" rIns="92073" bIns="46037" numCol="1" anchor="t" anchorCtr="0" compatLnSpc="1">
            <a:prstTxWarp prst="textNoShape">
              <a:avLst/>
            </a:prstTxWarp>
          </a:bodyPr>
          <a:lstStyle>
            <a:lvl1pPr defTabSz="92056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88" y="2"/>
            <a:ext cx="30374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7" rIns="92073" bIns="46037" numCol="1" anchor="t" anchorCtr="0" compatLnSpc="1">
            <a:prstTxWarp prst="textNoShape">
              <a:avLst/>
            </a:prstTxWarp>
          </a:bodyPr>
          <a:lstStyle>
            <a:lvl1pPr algn="r" defTabSz="92056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2" y="4417384"/>
            <a:ext cx="5607038" cy="41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7" rIns="92073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990"/>
            <a:ext cx="30374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7" rIns="92073" bIns="46037" numCol="1" anchor="b" anchorCtr="0" compatLnSpc="1">
            <a:prstTxWarp prst="textNoShape">
              <a:avLst/>
            </a:prstTxWarp>
          </a:bodyPr>
          <a:lstStyle>
            <a:lvl1pPr defTabSz="92056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8" y="8829990"/>
            <a:ext cx="30374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7" rIns="92073" bIns="46037" numCol="1" anchor="b" anchorCtr="0" compatLnSpc="1">
            <a:prstTxWarp prst="textNoShape">
              <a:avLst/>
            </a:prstTxWarp>
          </a:bodyPr>
          <a:lstStyle>
            <a:lvl1pPr algn="r" defTabSz="920567">
              <a:defRPr sz="1200">
                <a:latin typeface="Arial" charset="0"/>
              </a:defRPr>
            </a:lvl1pPr>
          </a:lstStyle>
          <a:p>
            <a:pPr>
              <a:defRPr/>
            </a:pPr>
            <a:fld id="{5611BB81-E83F-4EB7-87B2-3D8884FB5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6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463"/>
            <a:fld id="{2D2BD6FA-7E70-4B15-B309-72700322E1E7}" type="slidenum">
              <a:rPr lang="en-US" smtClean="0">
                <a:latin typeface="Arial" pitchFamily="34" charset="0"/>
              </a:rPr>
              <a:pPr defTabSz="919463"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xfrm>
            <a:off x="701682" y="4415792"/>
            <a:ext cx="5607038" cy="4183380"/>
          </a:xfrm>
          <a:noFill/>
          <a:ln/>
        </p:spPr>
        <p:txBody>
          <a:bodyPr lIns="93020" tIns="46511" rIns="93020" bIns="46511"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971388" y="8829990"/>
            <a:ext cx="30374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0" tIns="46511" rIns="93020" bIns="46511" anchor="b"/>
          <a:lstStyle/>
          <a:p>
            <a:pPr algn="r" defTabSz="929025"/>
            <a:fld id="{737868A2-DDE9-448A-AFA8-CB84ED8516FE}" type="slidenum">
              <a:rPr lang="en-US" sz="1200"/>
              <a:pPr algn="r" defTabSz="929025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573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6C89-970E-4AFC-A506-58B83DF48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964324"/>
          </a:xfrm>
          <a:prstGeom prst="rect">
            <a:avLst/>
          </a:prstGeom>
          <a:gradFill rotWithShape="1">
            <a:gsLst>
              <a:gs pos="0">
                <a:srgbClr val="5E0000"/>
              </a:gs>
              <a:gs pos="50000">
                <a:srgbClr val="CC0000"/>
              </a:gs>
              <a:gs pos="100000">
                <a:srgbClr val="5E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endParaRPr lang="en-US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Z:\2011\Logo\USACE Galveston Logo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97" y="58026"/>
            <a:ext cx="762000" cy="762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1762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359F-13DB-4FA9-9AA6-F370103A3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4AA4-2CD1-44AA-B13B-25D48255B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A408E-87E4-4AC5-9943-346D4AAA16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171A-F450-48FC-8033-259CC2FC2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BFD3-E7E5-4AA3-828D-794D01ABB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1ED4-D799-49D6-9D00-789BC69CC8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A381B-5F83-4A94-9CCC-591B1E032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C1EBE-9A66-48E9-A8F3-60CF315B6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3908-516C-418E-931D-92345E9BD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5029200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3EDD-F538-4EA0-BD07-B11324007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evargas\Local Settings\Temp\XPgrpwise\SPI-Isla Blanca BUDM 3.jpg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11362" y="783772"/>
            <a:ext cx="5832638" cy="37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676291" y="4157932"/>
            <a:ext cx="2844800" cy="270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Army Corps dredge Wheeler 4.jpg"/>
          <p:cNvPicPr>
            <a:picLocks noChangeAspect="1"/>
          </p:cNvPicPr>
          <p:nvPr userDrawn="1"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820887" y="4147457"/>
            <a:ext cx="5323113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1034" name="Picture 23" descr="ppt_camo_bkgrnd-03"/>
            <p:cNvPicPr>
              <a:picLocks noChangeAspect="1" noChangeArrowheads="1"/>
            </p:cNvPicPr>
            <p:nvPr userDrawn="1"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24" descr="white_curve"/>
            <p:cNvPicPr>
              <a:picLocks noChangeAspect="1" noChangeArrowheads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502" y="990"/>
              <a:ext cx="3258" cy="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25" descr="USACE_logo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470803" y="5112919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9" name="Line 9"/>
          <p:cNvSpPr>
            <a:spLocks noChangeShapeType="1"/>
          </p:cNvSpPr>
          <p:nvPr userDrawn="1"/>
        </p:nvSpPr>
        <p:spPr bwMode="auto">
          <a:xfrm flipV="1">
            <a:off x="4762500" y="4114800"/>
            <a:ext cx="4381500" cy="1905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8" name="Rectangle 27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600200" y="3048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230428" name="Text Box 28"/>
          <p:cNvSpPr txBox="1">
            <a:spLocks noChangeArrowheads="1"/>
          </p:cNvSpPr>
          <p:nvPr userDrawn="1"/>
        </p:nvSpPr>
        <p:spPr bwMode="auto">
          <a:xfrm>
            <a:off x="1378728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" charset="0"/>
              </a:rPr>
              <a:t>US Army Corps of Engineers</a:t>
            </a:r>
          </a:p>
          <a:p>
            <a:pPr>
              <a:defRPr/>
            </a:pPr>
            <a:r>
              <a:rPr lang="en-US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pic>
        <p:nvPicPr>
          <p:cNvPr id="16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44415" y="5121215"/>
            <a:ext cx="1066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FloodFighter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663700"/>
            <a:ext cx="38100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9" descr="FloodFighter4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05250" y="3381375"/>
            <a:ext cx="52387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3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5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4" name="Picture 8" descr="USACE_logo"/>
            <p:cNvPicPr>
              <a:picLocks noChangeAspect="1" noChangeArrowheads="1"/>
            </p:cNvPicPr>
            <p:nvPr userDrawn="1"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008" y="3282"/>
              <a:ext cx="816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5334000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508125" y="6121400"/>
            <a:ext cx="3597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/>
              <a:t>US Army Corps of Engineers</a:t>
            </a:r>
          </a:p>
          <a:p>
            <a:pPr>
              <a:defRPr/>
            </a:pPr>
            <a:r>
              <a:rPr lang="en-US" sz="16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32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4800" y="5181600"/>
            <a:ext cx="1066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D745D6FF-0FEE-48E7-9692-C7AEE6D9F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5" descr="USACE_logo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sp>
        <p:nvSpPr>
          <p:cNvPr id="232455" name="Line 7"/>
          <p:cNvSpPr>
            <a:spLocks noChangeShapeType="1"/>
          </p:cNvSpPr>
          <p:nvPr/>
        </p:nvSpPr>
        <p:spPr bwMode="auto">
          <a:xfrm flipH="1" flipV="1">
            <a:off x="974784" y="6323162"/>
            <a:ext cx="7712015" cy="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8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40620" y="5771071"/>
            <a:ext cx="647816" cy="8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-12700" y="234950"/>
            <a:ext cx="9144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0" y="2292350"/>
            <a:ext cx="4165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latin typeface="Centaur" pitchFamily="18" charset="0"/>
              </a:rPr>
              <a:t>Paul Hamilton – SWG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aur" pitchFamily="18" charset="0"/>
              </a:rPr>
              <a:t>Brandon Hill – SPI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aur" pitchFamily="18" charset="0"/>
              </a:rPr>
              <a:t>Jens </a:t>
            </a:r>
            <a:r>
              <a:rPr lang="en-US" sz="2000" b="1" dirty="0" err="1" smtClean="0">
                <a:latin typeface="Centaur" pitchFamily="18" charset="0"/>
              </a:rPr>
              <a:t>Figlus</a:t>
            </a:r>
            <a:r>
              <a:rPr lang="en-US" sz="2000" b="1" dirty="0" smtClean="0">
                <a:latin typeface="Centaur" pitchFamily="18" charset="0"/>
              </a:rPr>
              <a:t> – TAMU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aur" pitchFamily="18" charset="0"/>
              </a:rPr>
              <a:t>Julie Rosati – ERDC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aur" pitchFamily="18" charset="0"/>
              </a:rPr>
              <a:t>Jane Smith – ERDC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aur" pitchFamily="18" charset="0"/>
              </a:rPr>
              <a:t>Richard Styles – ERDC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aur" pitchFamily="18" charset="0"/>
              </a:rPr>
              <a:t>Jeff Waters – ERDC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Centaur" pitchFamily="18" charset="0"/>
              </a:rPr>
              <a:t>Rob Thomas – SWG 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964324"/>
          </a:xfrm>
          <a:prstGeom prst="rect">
            <a:avLst/>
          </a:prstGeom>
          <a:gradFill rotWithShape="1">
            <a:gsLst>
              <a:gs pos="0">
                <a:srgbClr val="5E0000"/>
              </a:gs>
              <a:gs pos="50000">
                <a:srgbClr val="CC0000"/>
              </a:gs>
              <a:gs pos="100000">
                <a:srgbClr val="5E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USACE – Galveston District</a:t>
            </a:r>
            <a:endParaRPr lang="en-US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016322"/>
            <a:ext cx="6498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Fate and Transport of Nearshore Berms at South Padre Island</a:t>
            </a:r>
            <a:endParaRPr lang="en-US" sz="32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24" name="Picture 23" descr="SPI_5.emf"/>
          <p:cNvPicPr/>
          <p:nvPr/>
        </p:nvPicPr>
        <p:blipFill>
          <a:blip r:embed="rId2" cstate="email"/>
          <a:srcRect l="10830" t="45925" r="12536" b="8260"/>
          <a:stretch>
            <a:fillRect/>
          </a:stretch>
        </p:blipFill>
        <p:spPr>
          <a:xfrm>
            <a:off x="549729" y="947057"/>
            <a:ext cx="8044543" cy="591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600200"/>
            <a:ext cx="3475822" cy="4270664"/>
          </a:xfrm>
        </p:spPr>
        <p:txBody>
          <a:bodyPr/>
          <a:lstStyle/>
          <a:p>
            <a:r>
              <a:rPr lang="en-US" sz="2800" dirty="0" smtClean="0"/>
              <a:t>History of BUDM at SPI</a:t>
            </a:r>
          </a:p>
          <a:p>
            <a:r>
              <a:rPr lang="en-US" sz="2800" dirty="0" smtClean="0"/>
              <a:t>4.4M CY of Nearshore Placement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257" y="1011238"/>
            <a:ext cx="4965007" cy="58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Nearshore Berm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238"/>
            <a:ext cx="9053632" cy="570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Nearshore Berm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238"/>
            <a:ext cx="9053632" cy="5709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63" y="1555355"/>
            <a:ext cx="5576306" cy="46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0664"/>
          </a:xfrm>
        </p:spPr>
        <p:txBody>
          <a:bodyPr/>
          <a:lstStyle/>
          <a:p>
            <a:r>
              <a:rPr lang="en-US" sz="2800" dirty="0" smtClean="0"/>
              <a:t>Early Stages</a:t>
            </a:r>
            <a:endParaRPr lang="en-US" sz="2800" dirty="0" smtClean="0"/>
          </a:p>
          <a:p>
            <a:r>
              <a:rPr lang="en-US" sz="2800" dirty="0" smtClean="0"/>
              <a:t>Coastal Texas – Beach Nourishment Alternatives Will Be Considered (Beach-</a:t>
            </a:r>
            <a:r>
              <a:rPr lang="en-US" sz="2800" dirty="0" err="1" smtClean="0"/>
              <a:t>fx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SPI for Natural Experiments</a:t>
            </a:r>
          </a:p>
          <a:p>
            <a:r>
              <a:rPr lang="en-US" sz="2800" dirty="0" smtClean="0"/>
              <a:t>Evaluate/Quantify Effectiveness of Nearshore Placement</a:t>
            </a:r>
          </a:p>
          <a:p>
            <a:endParaRPr lang="en-US" sz="2800" dirty="0"/>
          </a:p>
          <a:p>
            <a:r>
              <a:rPr lang="en-US" sz="2800" dirty="0" smtClean="0"/>
              <a:t>More to Come – Stay Tuned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36958</TotalTime>
  <Words>95</Words>
  <Application>Microsoft Office PowerPoint</Application>
  <PresentationFormat>On-screen Show (4:3)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Baskerville Old Face</vt:lpstr>
      <vt:lpstr>Centaur</vt:lpstr>
      <vt:lpstr>Wingdings</vt:lpstr>
      <vt:lpstr>Wingdings 3</vt:lpstr>
      <vt:lpstr>1_Title Master</vt:lpstr>
      <vt:lpstr>Default Design</vt:lpstr>
      <vt:lpstr>Slide Master</vt:lpstr>
      <vt:lpstr>PowerPoint Presentation</vt:lpstr>
      <vt:lpstr>Background</vt:lpstr>
      <vt:lpstr>Background</vt:lpstr>
      <vt:lpstr>Nearshore Berm</vt:lpstr>
      <vt:lpstr>Nearshore Berm</vt:lpstr>
      <vt:lpstr>Initiative Status</vt:lpstr>
    </vt:vector>
  </TitlesOfParts>
  <Company>usace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m3paxmjc</dc:creator>
  <cp:lastModifiedBy>Paul Hamilton</cp:lastModifiedBy>
  <cp:revision>1248</cp:revision>
  <dcterms:created xsi:type="dcterms:W3CDTF">2008-09-04T13:44:47Z</dcterms:created>
  <dcterms:modified xsi:type="dcterms:W3CDTF">2016-11-03T15:23:06Z</dcterms:modified>
</cp:coreProperties>
</file>