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47" r:id="rId4"/>
    <p:sldMasterId id="2147484272" r:id="rId5"/>
    <p:sldMasterId id="2147484307" r:id="rId6"/>
  </p:sldMasterIdLst>
  <p:notesMasterIdLst>
    <p:notesMasterId r:id="rId11"/>
  </p:notesMasterIdLst>
  <p:handoutMasterIdLst>
    <p:handoutMasterId r:id="rId12"/>
  </p:handoutMasterIdLst>
  <p:sldIdLst>
    <p:sldId id="295" r:id="rId7"/>
    <p:sldId id="291" r:id="rId8"/>
    <p:sldId id="296" r:id="rId9"/>
    <p:sldId id="297" r:id="rId10"/>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CAE3B"/>
    <a:srgbClr val="50771B"/>
    <a:srgbClr val="C19859"/>
    <a:srgbClr val="ECECEC"/>
    <a:srgbClr val="82786F"/>
    <a:srgbClr val="663830"/>
    <a:srgbClr val="3E6682"/>
    <a:srgbClr val="705C38"/>
    <a:srgbClr val="6E87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24" autoAdjust="0"/>
    <p:restoredTop sz="76486" autoAdjust="0"/>
  </p:normalViewPr>
  <p:slideViewPr>
    <p:cSldViewPr snapToGrid="0">
      <p:cViewPr varScale="1">
        <p:scale>
          <a:sx n="91" d="100"/>
          <a:sy n="91" d="100"/>
        </p:scale>
        <p:origin x="690" y="90"/>
      </p:cViewPr>
      <p:guideLst>
        <p:guide orient="horz" pos="2160"/>
        <p:guide pos="2880"/>
      </p:guideLst>
    </p:cSldViewPr>
  </p:slideViewPr>
  <p:notesTextViewPr>
    <p:cViewPr>
      <p:scale>
        <a:sx n="100" d="100"/>
        <a:sy n="100" d="100"/>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theme" Target="theme/theme1.xml"/><Relationship Id="rId10" Type="http://schemas.openxmlformats.org/officeDocument/2006/relationships/slide" Target="slides/slide4.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charset="0"/>
                <a:ea typeface="+mn-ea"/>
                <a:cs typeface="+mn-cs"/>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fld id="{61A2DE62-24B0-4972-852B-4785B8FCBE77}" type="datetimeFigureOut">
              <a:rPr lang="en-US"/>
              <a:pPr/>
              <a:t>11/2/2016</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charset="0"/>
                <a:ea typeface="+mn-ea"/>
                <a:cs typeface="+mn-cs"/>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603F1684-B626-4C74-9731-CBE8CE5003E4}" type="slidenum">
              <a:rPr lang="en-US"/>
              <a:pPr/>
              <a:t>‹#›</a:t>
            </a:fld>
            <a:endParaRPr lang="en-US"/>
          </a:p>
        </p:txBody>
      </p:sp>
    </p:spTree>
    <p:extLst>
      <p:ext uri="{BB962C8B-B14F-4D97-AF65-F5344CB8AC3E}">
        <p14:creationId xmlns:p14="http://schemas.microsoft.com/office/powerpoint/2010/main" val="36296536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charset="0"/>
                <a:ea typeface="+mn-ea"/>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fld id="{9ADC5788-3AFA-4451-BC67-BFEEAB944D67}" type="datetimeFigureOut">
              <a:rPr lang="en-US"/>
              <a:pPr/>
              <a:t>11/2/2016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Arial" charset="0"/>
                <a:ea typeface="+mn-ea"/>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06A0A3C6-4E22-46FB-836F-CA2C48EC4DC1}" type="slidenum">
              <a:rPr lang="en-US"/>
              <a:pPr/>
              <a:t>‹#›</a:t>
            </a:fld>
            <a:endParaRPr lang="en-US"/>
          </a:p>
        </p:txBody>
      </p:sp>
    </p:spTree>
    <p:extLst>
      <p:ext uri="{BB962C8B-B14F-4D97-AF65-F5344CB8AC3E}">
        <p14:creationId xmlns:p14="http://schemas.microsoft.com/office/powerpoint/2010/main" val="204033704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34"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57200" lvl="1" indent="0">
              <a:buFont typeface="Arial" panose="020B0604020202020204" pitchFamily="34" charset="0"/>
              <a:buNone/>
            </a:pPr>
            <a:endParaRPr lang="en-US" dirty="0" smtClean="0"/>
          </a:p>
        </p:txBody>
      </p:sp>
      <p:sp>
        <p:nvSpPr>
          <p:cNvPr id="4" name="Slide Number Placeholder 3"/>
          <p:cNvSpPr>
            <a:spLocks noGrp="1"/>
          </p:cNvSpPr>
          <p:nvPr>
            <p:ph type="sldNum" sz="quarter" idx="10"/>
          </p:nvPr>
        </p:nvSpPr>
        <p:spPr/>
        <p:txBody>
          <a:bodyPr/>
          <a:lstStyle/>
          <a:p>
            <a:fld id="{5C30757A-74F7-486A-9D34-AF7003B52C18}" type="slidenum">
              <a:rPr lang="en-US" smtClean="0"/>
              <a:pPr/>
              <a:t>2</a:t>
            </a:fld>
            <a:endParaRPr lang="en-US"/>
          </a:p>
        </p:txBody>
      </p:sp>
    </p:spTree>
    <p:extLst>
      <p:ext uri="{BB962C8B-B14F-4D97-AF65-F5344CB8AC3E}">
        <p14:creationId xmlns:p14="http://schemas.microsoft.com/office/powerpoint/2010/main" val="4031185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57200" lvl="1" indent="0">
              <a:buFont typeface="Arial" panose="020B0604020202020204" pitchFamily="34" charset="0"/>
              <a:buNone/>
            </a:pPr>
            <a:endParaRPr lang="en-US" dirty="0" smtClean="0"/>
          </a:p>
        </p:txBody>
      </p:sp>
      <p:sp>
        <p:nvSpPr>
          <p:cNvPr id="4" name="Slide Number Placeholder 3"/>
          <p:cNvSpPr>
            <a:spLocks noGrp="1"/>
          </p:cNvSpPr>
          <p:nvPr>
            <p:ph type="sldNum" sz="quarter" idx="10"/>
          </p:nvPr>
        </p:nvSpPr>
        <p:spPr/>
        <p:txBody>
          <a:bodyPr/>
          <a:lstStyle/>
          <a:p>
            <a:fld id="{5C30757A-74F7-486A-9D34-AF7003B52C18}" type="slidenum">
              <a:rPr lang="en-US" smtClean="0"/>
              <a:pPr/>
              <a:t>3</a:t>
            </a:fld>
            <a:endParaRPr lang="en-US"/>
          </a:p>
        </p:txBody>
      </p:sp>
    </p:spTree>
    <p:extLst>
      <p:ext uri="{BB962C8B-B14F-4D97-AF65-F5344CB8AC3E}">
        <p14:creationId xmlns:p14="http://schemas.microsoft.com/office/powerpoint/2010/main" val="349456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57200" lvl="1" indent="0">
              <a:buFont typeface="Arial" panose="020B0604020202020204" pitchFamily="34" charset="0"/>
              <a:buNone/>
            </a:pPr>
            <a:endParaRPr lang="en-US" dirty="0" smtClean="0"/>
          </a:p>
        </p:txBody>
      </p:sp>
      <p:sp>
        <p:nvSpPr>
          <p:cNvPr id="4" name="Slide Number Placeholder 3"/>
          <p:cNvSpPr>
            <a:spLocks noGrp="1"/>
          </p:cNvSpPr>
          <p:nvPr>
            <p:ph type="sldNum" sz="quarter" idx="10"/>
          </p:nvPr>
        </p:nvSpPr>
        <p:spPr/>
        <p:txBody>
          <a:bodyPr/>
          <a:lstStyle/>
          <a:p>
            <a:fld id="{5C30757A-74F7-486A-9D34-AF7003B52C18}" type="slidenum">
              <a:rPr lang="en-US" smtClean="0"/>
              <a:pPr/>
              <a:t>4</a:t>
            </a:fld>
            <a:endParaRPr lang="en-US"/>
          </a:p>
        </p:txBody>
      </p:sp>
    </p:spTree>
    <p:extLst>
      <p:ext uri="{BB962C8B-B14F-4D97-AF65-F5344CB8AC3E}">
        <p14:creationId xmlns:p14="http://schemas.microsoft.com/office/powerpoint/2010/main" val="4049855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Background 2">
    <p:bg>
      <p:bgPr>
        <a:solidFill>
          <a:schemeClr val="bg2"/>
        </a:solidFill>
        <a:effectLst/>
      </p:bgPr>
    </p:bg>
    <p:spTree>
      <p:nvGrpSpPr>
        <p:cNvPr id="1" name=""/>
        <p:cNvGrpSpPr/>
        <p:nvPr/>
      </p:nvGrpSpPr>
      <p:grpSpPr>
        <a:xfrm>
          <a:off x="0" y="0"/>
          <a:ext cx="0" cy="0"/>
          <a:chOff x="0" y="0"/>
          <a:chExt cx="0" cy="0"/>
        </a:xfrm>
      </p:grpSpPr>
      <p:sp>
        <p:nvSpPr>
          <p:cNvPr id="5" name="Rounded Rectangle 4"/>
          <p:cNvSpPr/>
          <p:nvPr userDrawn="1"/>
        </p:nvSpPr>
        <p:spPr>
          <a:xfrm>
            <a:off x="202702" y="165779"/>
            <a:ext cx="8103097" cy="5207409"/>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userDrawn="1">
            <p:ph type="body" sz="quarter" idx="12"/>
          </p:nvPr>
        </p:nvSpPr>
        <p:spPr>
          <a:xfrm>
            <a:off x="457199" y="3200400"/>
            <a:ext cx="6858001" cy="1562099"/>
          </a:xfrm>
        </p:spPr>
        <p:txBody>
          <a:bodyPr/>
          <a:lstStyle>
            <a:lvl1pPr>
              <a:defRPr/>
            </a:lvl1pPr>
          </a:lstStyle>
          <a:p>
            <a:pPr lvl="0"/>
            <a:r>
              <a:rPr lang="en-US" smtClean="0"/>
              <a:t>Click to edit Master text styles</a:t>
            </a:r>
          </a:p>
        </p:txBody>
      </p:sp>
      <p:sp>
        <p:nvSpPr>
          <p:cNvPr id="2" name="Title 1"/>
          <p:cNvSpPr>
            <a:spLocks noGrp="1"/>
          </p:cNvSpPr>
          <p:nvPr userDrawn="1">
            <p:ph type="title"/>
          </p:nvPr>
        </p:nvSpPr>
        <p:spPr>
          <a:xfrm>
            <a:off x="457200" y="419100"/>
            <a:ext cx="6858000" cy="2552700"/>
          </a:xfrm>
        </p:spPr>
        <p:txBody>
          <a:bodyPr/>
          <a:lstStyle/>
          <a:p>
            <a:r>
              <a:rPr lang="en-US" smtClean="0"/>
              <a:t>Click to edit Master title style</a:t>
            </a:r>
            <a:endParaRPr lang="en-US" dirty="0"/>
          </a:p>
        </p:txBody>
      </p:sp>
      <p:sp>
        <p:nvSpPr>
          <p:cNvPr id="3" name="Slide Number Placeholder 2"/>
          <p:cNvSpPr>
            <a:spLocks noGrp="1"/>
          </p:cNvSpPr>
          <p:nvPr userDrawn="1">
            <p:ph type="sldNum" sz="quarter" idx="10"/>
          </p:nvPr>
        </p:nvSpPr>
        <p:spPr/>
        <p:txBody>
          <a:bodyPr/>
          <a:lstStyle/>
          <a:p>
            <a:fld id="{0D0E9D3B-CB56-40AE-B0A9-8DA5E1AEFDB7}" type="slidenum">
              <a:rPr lang="en-US" smtClean="0"/>
              <a:pPr/>
              <a:t>‹#›</a:t>
            </a:fld>
            <a:endParaRPr lang="en-US" dirty="0"/>
          </a:p>
        </p:txBody>
      </p:sp>
      <p:sp>
        <p:nvSpPr>
          <p:cNvPr id="4" name="Footer Placeholder 3"/>
          <p:cNvSpPr>
            <a:spLocks noGrp="1"/>
          </p:cNvSpPr>
          <p:nvPr userDrawn="1">
            <p:ph type="ftr" sz="quarter" idx="11"/>
          </p:nvPr>
        </p:nvSpPr>
        <p:spPr/>
        <p:txBody>
          <a:bodyPr/>
          <a:lstStyle/>
          <a:p>
            <a:endParaRPr lang="en-US" dirty="0"/>
          </a:p>
        </p:txBody>
      </p:sp>
      <p:sp>
        <p:nvSpPr>
          <p:cNvPr id="10" name="TextBox 9"/>
          <p:cNvSpPr txBox="1"/>
          <p:nvPr userDrawn="1"/>
        </p:nvSpPr>
        <p:spPr>
          <a:xfrm>
            <a:off x="457200" y="5525353"/>
            <a:ext cx="4316413" cy="830997"/>
          </a:xfrm>
          <a:prstGeom prst="rect">
            <a:avLst/>
          </a:prstGeom>
          <a:noFill/>
        </p:spPr>
        <p:txBody>
          <a:bodyPr wrap="square">
            <a:spAutoFit/>
          </a:bodyPr>
          <a:lstStyle/>
          <a:p>
            <a:r>
              <a:rPr lang="en-US" altLang="en-US" sz="1200" i="1" dirty="0"/>
              <a:t>“</a:t>
            </a:r>
            <a:r>
              <a:rPr lang="en-US" sz="1200"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1200" i="1" dirty="0">
                <a:solidFill>
                  <a:srgbClr val="000000"/>
                </a:solidFill>
              </a:rPr>
              <a:t>”</a:t>
            </a:r>
            <a:endParaRPr lang="en-US" sz="1200" i="1" dirty="0">
              <a:solidFill>
                <a:srgbClr val="000000"/>
              </a:solidFill>
            </a:endParaRPr>
          </a:p>
        </p:txBody>
      </p:sp>
    </p:spTree>
    <p:extLst>
      <p:ext uri="{BB962C8B-B14F-4D97-AF65-F5344CB8AC3E}">
        <p14:creationId xmlns:p14="http://schemas.microsoft.com/office/powerpoint/2010/main" val="2242102173"/>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 - 2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numCol="2"/>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4165473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ontent - 3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numCol="3"/>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3588649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hort Title and Content - 1 Colum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304800" y="942976"/>
            <a:ext cx="8382000" cy="5000624"/>
          </a:xfrm>
          <a:prstGeom prst="rect">
            <a:avLst/>
          </a:prstGeom>
          <a:noFill/>
          <a:ln w="9525">
            <a:noFill/>
            <a:miter lim="800000"/>
            <a:headEnd/>
            <a:tailEnd/>
          </a:ln>
        </p:spPr>
        <p:txBody>
          <a:bodyPr numCol="1"/>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3305043991"/>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hort Title and Content - 2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304800" y="942976"/>
            <a:ext cx="8382000" cy="5000624"/>
          </a:xfrm>
          <a:prstGeom prst="rect">
            <a:avLst/>
          </a:prstGeom>
          <a:noFill/>
          <a:ln w="9525">
            <a:noFill/>
            <a:miter lim="800000"/>
            <a:headEnd/>
            <a:tailEnd/>
          </a:ln>
        </p:spPr>
        <p:txBody>
          <a:bodyPr numCol="2"/>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2601279489"/>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hort Title and Content - 3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304800" y="942976"/>
            <a:ext cx="8382000" cy="5000624"/>
          </a:xfrm>
          <a:prstGeom prst="rect">
            <a:avLst/>
          </a:prstGeom>
          <a:noFill/>
          <a:ln w="9525">
            <a:noFill/>
            <a:miter lim="800000"/>
            <a:headEnd/>
            <a:tailEnd/>
          </a:ln>
        </p:spPr>
        <p:txBody>
          <a:bodyPr numCol="3"/>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702481296"/>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304800" y="5834379"/>
            <a:ext cx="6353175" cy="328296"/>
          </a:xfrm>
          <a:prstGeom prst="rect">
            <a:avLst/>
          </a:prstGeom>
          <a:noFill/>
          <a:ln w="9525">
            <a:noFill/>
            <a:miter lim="800000"/>
            <a:headEnd/>
            <a:tailEnd/>
          </a:ln>
        </p:spPr>
        <p:txBody>
          <a:bodyPr lIns="91440" tIns="0" numCol="1"/>
          <a:lstStyle>
            <a:lvl1pPr marL="0" indent="0">
              <a:buNone/>
              <a:defRPr sz="1600">
                <a:solidFill>
                  <a:schemeClr val="tx1">
                    <a:lumMod val="75000"/>
                    <a:lumOff val="25000"/>
                  </a:schemeClr>
                </a:solidFill>
              </a:defRPr>
            </a:lvl1pPr>
            <a:lvl2pPr>
              <a:defRPr sz="2400">
                <a:solidFill>
                  <a:srgbClr val="83847A"/>
                </a:solidFill>
              </a:defRPr>
            </a:lvl2pPr>
            <a:lvl3pPr>
              <a:defRPr sz="2000">
                <a:solidFill>
                  <a:srgbClr val="83847A"/>
                </a:solidFill>
              </a:defRPr>
            </a:lvl3pPr>
            <a:lvl4pPr>
              <a:defRPr sz="2000">
                <a:solidFill>
                  <a:srgbClr val="83847A"/>
                </a:solidFill>
              </a:defRPr>
            </a:lvl4pPr>
            <a:lvl5pPr>
              <a:defRPr sz="2000">
                <a:solidFill>
                  <a:srgbClr val="83847A"/>
                </a:solidFill>
              </a:defRPr>
            </a:lvl5pPr>
          </a:lstStyle>
          <a:p>
            <a:pPr lvl="0"/>
            <a:r>
              <a:rPr lang="en-US" noProof="0" dirty="0"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
        <p:nvSpPr>
          <p:cNvPr id="3" name="Picture Placeholder 2"/>
          <p:cNvSpPr>
            <a:spLocks noGrp="1"/>
          </p:cNvSpPr>
          <p:nvPr>
            <p:ph type="pic" sz="quarter" idx="12"/>
          </p:nvPr>
        </p:nvSpPr>
        <p:spPr>
          <a:xfrm>
            <a:off x="304800" y="942975"/>
            <a:ext cx="8382000" cy="4761228"/>
          </a:xfrm>
        </p:spPr>
        <p:txBody>
          <a:bodyPr/>
          <a:lstStyle/>
          <a:p>
            <a:endParaRPr lang="en-US"/>
          </a:p>
        </p:txBody>
      </p:sp>
    </p:spTree>
    <p:extLst>
      <p:ext uri="{BB962C8B-B14F-4D97-AF65-F5344CB8AC3E}">
        <p14:creationId xmlns:p14="http://schemas.microsoft.com/office/powerpoint/2010/main" val="279750143"/>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3" name="Content Placeholder 2"/>
          <p:cNvSpPr>
            <a:spLocks noGrp="1"/>
          </p:cNvSpPr>
          <p:nvPr>
            <p:ph sz="quarter" idx="15"/>
          </p:nvPr>
        </p:nvSpPr>
        <p:spPr>
          <a:xfrm>
            <a:off x="304800" y="1225550"/>
            <a:ext cx="4114800"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4572000" y="1225550"/>
            <a:ext cx="4114800"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a:p>
        </p:txBody>
      </p:sp>
      <p:sp>
        <p:nvSpPr>
          <p:cNvPr id="2" name="Footer Placeholder 1"/>
          <p:cNvSpPr>
            <a:spLocks noGrp="1"/>
          </p:cNvSpPr>
          <p:nvPr>
            <p:ph type="ftr" sz="quarter" idx="18"/>
          </p:nvPr>
        </p:nvSpPr>
        <p:spPr/>
        <p:txBody>
          <a:bodyPr/>
          <a:lstStyle/>
          <a:p>
            <a:pPr>
              <a:defRPr/>
            </a:pPr>
            <a:endParaRPr lang="en-US" dirty="0"/>
          </a:p>
        </p:txBody>
      </p:sp>
    </p:spTree>
    <p:extLst>
      <p:ext uri="{BB962C8B-B14F-4D97-AF65-F5344CB8AC3E}">
        <p14:creationId xmlns:p14="http://schemas.microsoft.com/office/powerpoint/2010/main" val="10359619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1687"/>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6" name="Text Placeholder 3"/>
          <p:cNvSpPr>
            <a:spLocks noGrp="1"/>
          </p:cNvSpPr>
          <p:nvPr>
            <p:ph type="body" sz="quarter" idx="3"/>
          </p:nvPr>
        </p:nvSpPr>
        <p:spPr>
          <a:xfrm>
            <a:off x="4572000" y="1230511"/>
            <a:ext cx="4114800" cy="663266"/>
          </a:xfrm>
        </p:spPr>
        <p:txBody>
          <a:bodyPr bIns="0" anchor="b"/>
          <a:lstStyle>
            <a:lvl1pPr>
              <a:defRPr sz="1800">
                <a:solidFill>
                  <a:schemeClr val="tx1">
                    <a:lumMod val="75000"/>
                    <a:lumOff val="25000"/>
                  </a:schemeClr>
                </a:solidFill>
              </a:defRPr>
            </a:lvl1pPr>
          </a:lstStyle>
          <a:p>
            <a:pPr lvl="0"/>
            <a:r>
              <a:rPr lang="en-US" dirty="0" smtClean="0"/>
              <a:t>Click to edit Master text styles</a:t>
            </a:r>
          </a:p>
        </p:txBody>
      </p:sp>
      <p:sp>
        <p:nvSpPr>
          <p:cNvPr id="9" name="Text Placeholder 3"/>
          <p:cNvSpPr>
            <a:spLocks noGrp="1"/>
          </p:cNvSpPr>
          <p:nvPr>
            <p:ph type="body" sz="quarter" idx="13"/>
          </p:nvPr>
        </p:nvSpPr>
        <p:spPr>
          <a:xfrm>
            <a:off x="304800" y="1230511"/>
            <a:ext cx="4114800" cy="666241"/>
          </a:xfrm>
        </p:spPr>
        <p:txBody>
          <a:bodyPr bIns="0" anchor="b"/>
          <a:lstStyle>
            <a:lvl1pPr>
              <a:defRPr sz="1800">
                <a:solidFill>
                  <a:schemeClr val="tx1">
                    <a:lumMod val="75000"/>
                    <a:lumOff val="25000"/>
                  </a:schemeClr>
                </a:solidFill>
              </a:defRPr>
            </a:lvl1pPr>
          </a:lstStyle>
          <a:p>
            <a:pPr lvl="0"/>
            <a:r>
              <a:rPr lang="en-US" dirty="0" smtClean="0"/>
              <a:t>Click to edit Master text styles</a:t>
            </a:r>
          </a:p>
        </p:txBody>
      </p:sp>
      <p:sp>
        <p:nvSpPr>
          <p:cNvPr id="3" name="Content Placeholder 2"/>
          <p:cNvSpPr>
            <a:spLocks noGrp="1"/>
          </p:cNvSpPr>
          <p:nvPr>
            <p:ph sz="quarter" idx="15"/>
          </p:nvPr>
        </p:nvSpPr>
        <p:spPr>
          <a:xfrm>
            <a:off x="304800" y="1981200"/>
            <a:ext cx="4114800" cy="3962400"/>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4572000" y="1981200"/>
            <a:ext cx="4114800" cy="3962400"/>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a:p>
        </p:txBody>
      </p:sp>
      <p:sp>
        <p:nvSpPr>
          <p:cNvPr id="2" name="Footer Placeholder 1"/>
          <p:cNvSpPr>
            <a:spLocks noGrp="1"/>
          </p:cNvSpPr>
          <p:nvPr>
            <p:ph type="ftr" sz="quarter" idx="18"/>
          </p:nvPr>
        </p:nvSpPr>
        <p:spPr/>
        <p:txBody>
          <a:bodyPr/>
          <a:lstStyle/>
          <a:p>
            <a:pPr>
              <a:defRPr/>
            </a:pPr>
            <a:endParaRPr lang="en-US" dirty="0"/>
          </a:p>
        </p:txBody>
      </p:sp>
    </p:spTree>
    <p:extLst>
      <p:ext uri="{BB962C8B-B14F-4D97-AF65-F5344CB8AC3E}">
        <p14:creationId xmlns:p14="http://schemas.microsoft.com/office/powerpoint/2010/main" val="2302574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3" name="Content Placeholder 2"/>
          <p:cNvSpPr>
            <a:spLocks noGrp="1"/>
          </p:cNvSpPr>
          <p:nvPr>
            <p:ph sz="quarter" idx="15"/>
          </p:nvPr>
        </p:nvSpPr>
        <p:spPr>
          <a:xfrm>
            <a:off x="304800" y="1225550"/>
            <a:ext cx="2695575"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3095625" y="1225550"/>
            <a:ext cx="5591175"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a:p>
        </p:txBody>
      </p:sp>
      <p:sp>
        <p:nvSpPr>
          <p:cNvPr id="2" name="Footer Placeholder 1"/>
          <p:cNvSpPr>
            <a:spLocks noGrp="1"/>
          </p:cNvSpPr>
          <p:nvPr>
            <p:ph type="ftr" sz="quarter" idx="18"/>
          </p:nvPr>
        </p:nvSpPr>
        <p:spPr/>
        <p:txBody>
          <a:bodyPr/>
          <a:lstStyle/>
          <a:p>
            <a:pPr>
              <a:defRPr/>
            </a:pPr>
            <a:endParaRPr lang="en-US" dirty="0"/>
          </a:p>
        </p:txBody>
      </p:sp>
    </p:spTree>
    <p:extLst>
      <p:ext uri="{BB962C8B-B14F-4D97-AF65-F5344CB8AC3E}">
        <p14:creationId xmlns:p14="http://schemas.microsoft.com/office/powerpoint/2010/main" val="29062999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3" name="Content Placeholder 2"/>
          <p:cNvSpPr>
            <a:spLocks noGrp="1"/>
          </p:cNvSpPr>
          <p:nvPr>
            <p:ph sz="quarter" idx="15"/>
          </p:nvPr>
        </p:nvSpPr>
        <p:spPr>
          <a:xfrm>
            <a:off x="304800" y="1225550"/>
            <a:ext cx="41148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4572000" y="1225550"/>
            <a:ext cx="41148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a:p>
        </p:txBody>
      </p:sp>
      <p:sp>
        <p:nvSpPr>
          <p:cNvPr id="6" name="Content Placeholder 2"/>
          <p:cNvSpPr>
            <a:spLocks noGrp="1"/>
          </p:cNvSpPr>
          <p:nvPr>
            <p:ph sz="quarter" idx="18"/>
          </p:nvPr>
        </p:nvSpPr>
        <p:spPr>
          <a:xfrm>
            <a:off x="304800" y="3597275"/>
            <a:ext cx="41148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quarter" idx="19"/>
          </p:nvPr>
        </p:nvSpPr>
        <p:spPr>
          <a:xfrm>
            <a:off x="4572000" y="3597275"/>
            <a:ext cx="41148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4" name="Straight Connector 3"/>
          <p:cNvCxnSpPr/>
          <p:nvPr userDrawn="1"/>
        </p:nvCxnSpPr>
        <p:spPr>
          <a:xfrm>
            <a:off x="304800" y="3549650"/>
            <a:ext cx="8382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492895" y="1225550"/>
            <a:ext cx="0" cy="465772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6004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 Background 2">
    <p:bg>
      <p:bgPr>
        <a:solidFill>
          <a:schemeClr val="bg2"/>
        </a:solidFill>
        <a:effectLst/>
      </p:bgPr>
    </p:bg>
    <p:spTree>
      <p:nvGrpSpPr>
        <p:cNvPr id="1" name=""/>
        <p:cNvGrpSpPr/>
        <p:nvPr/>
      </p:nvGrpSpPr>
      <p:grpSpPr>
        <a:xfrm>
          <a:off x="0" y="0"/>
          <a:ext cx="0" cy="0"/>
          <a:chOff x="0" y="0"/>
          <a:chExt cx="0" cy="0"/>
        </a:xfrm>
      </p:grpSpPr>
      <p:sp>
        <p:nvSpPr>
          <p:cNvPr id="5" name="Rounded Rectangle 4"/>
          <p:cNvSpPr/>
          <p:nvPr userDrawn="1"/>
        </p:nvSpPr>
        <p:spPr>
          <a:xfrm>
            <a:off x="202702" y="165779"/>
            <a:ext cx="8103097" cy="5207409"/>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userDrawn="1">
            <p:ph type="body" sz="quarter" idx="12"/>
          </p:nvPr>
        </p:nvSpPr>
        <p:spPr>
          <a:xfrm>
            <a:off x="457199" y="3200400"/>
            <a:ext cx="6858001" cy="1562099"/>
          </a:xfrm>
        </p:spPr>
        <p:txBody>
          <a:bodyPr/>
          <a:lstStyle>
            <a:lvl1pPr>
              <a:defRPr/>
            </a:lvl1pPr>
          </a:lstStyle>
          <a:p>
            <a:pPr lvl="0"/>
            <a:r>
              <a:rPr lang="en-US" smtClean="0"/>
              <a:t>Click to edit Master text styles</a:t>
            </a:r>
          </a:p>
        </p:txBody>
      </p:sp>
      <p:sp>
        <p:nvSpPr>
          <p:cNvPr id="2" name="Title 1"/>
          <p:cNvSpPr>
            <a:spLocks noGrp="1"/>
          </p:cNvSpPr>
          <p:nvPr userDrawn="1">
            <p:ph type="title"/>
          </p:nvPr>
        </p:nvSpPr>
        <p:spPr>
          <a:xfrm>
            <a:off x="457200" y="419100"/>
            <a:ext cx="6858000" cy="2552700"/>
          </a:xfrm>
        </p:spPr>
        <p:txBody>
          <a:bodyPr/>
          <a:lstStyle/>
          <a:p>
            <a:r>
              <a:rPr lang="en-US" smtClean="0"/>
              <a:t>Click to edit Master title style</a:t>
            </a:r>
            <a:endParaRPr lang="en-US" dirty="0"/>
          </a:p>
        </p:txBody>
      </p:sp>
      <p:sp>
        <p:nvSpPr>
          <p:cNvPr id="3" name="Slide Number Placeholder 2"/>
          <p:cNvSpPr>
            <a:spLocks noGrp="1"/>
          </p:cNvSpPr>
          <p:nvPr userDrawn="1">
            <p:ph type="sldNum" sz="quarter" idx="10"/>
          </p:nvPr>
        </p:nvSpPr>
        <p:spPr/>
        <p:txBody>
          <a:bodyPr/>
          <a:lstStyle/>
          <a:p>
            <a:fld id="{0D0E9D3B-CB56-40AE-B0A9-8DA5E1AEFDB7}" type="slidenum">
              <a:rPr lang="en-US" smtClean="0"/>
              <a:pPr/>
              <a:t>‹#›</a:t>
            </a:fld>
            <a:endParaRPr lang="en-US" dirty="0"/>
          </a:p>
        </p:txBody>
      </p:sp>
      <p:sp>
        <p:nvSpPr>
          <p:cNvPr id="4" name="Footer Placeholder 3"/>
          <p:cNvSpPr>
            <a:spLocks noGrp="1"/>
          </p:cNvSpPr>
          <p:nvPr userDrawn="1">
            <p:ph type="ftr" sz="quarter" idx="11"/>
          </p:nvPr>
        </p:nvSpPr>
        <p:spPr/>
        <p:txBody>
          <a:bodyPr/>
          <a:lstStyle/>
          <a:p>
            <a:endParaRPr lang="en-US" dirty="0"/>
          </a:p>
        </p:txBody>
      </p:sp>
    </p:spTree>
    <p:extLst>
      <p:ext uri="{BB962C8B-B14F-4D97-AF65-F5344CB8AC3E}">
        <p14:creationId xmlns:p14="http://schemas.microsoft.com/office/powerpoint/2010/main" val="3836264534"/>
      </p:ext>
    </p:extLst>
  </p:cSld>
  <p:clrMapOvr>
    <a:masterClrMapping/>
  </p:clrMapOvr>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hort Title - Sub-Head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
        <p:nvSpPr>
          <p:cNvPr id="6" name="Text Placeholder 3"/>
          <p:cNvSpPr>
            <a:spLocks noGrp="1"/>
          </p:cNvSpPr>
          <p:nvPr>
            <p:ph type="body" sz="quarter" idx="3"/>
          </p:nvPr>
        </p:nvSpPr>
        <p:spPr>
          <a:xfrm>
            <a:off x="4572000" y="942975"/>
            <a:ext cx="4114800" cy="663266"/>
          </a:xfrm>
        </p:spPr>
        <p:txBody>
          <a:bodyPr bIns="0" anchor="b"/>
          <a:lstStyle>
            <a:lvl1pPr>
              <a:defRPr sz="1800">
                <a:solidFill>
                  <a:schemeClr val="tx1">
                    <a:lumMod val="75000"/>
                    <a:lumOff val="25000"/>
                  </a:schemeClr>
                </a:solidFill>
              </a:defRPr>
            </a:lvl1pPr>
          </a:lstStyle>
          <a:p>
            <a:pPr lvl="0"/>
            <a:r>
              <a:rPr lang="en-US" dirty="0" smtClean="0"/>
              <a:t>Click to edit Master text styles</a:t>
            </a:r>
          </a:p>
        </p:txBody>
      </p:sp>
      <p:sp>
        <p:nvSpPr>
          <p:cNvPr id="7" name="Text Placeholder 3"/>
          <p:cNvSpPr>
            <a:spLocks noGrp="1"/>
          </p:cNvSpPr>
          <p:nvPr>
            <p:ph type="body" sz="quarter" idx="13"/>
          </p:nvPr>
        </p:nvSpPr>
        <p:spPr>
          <a:xfrm>
            <a:off x="304800" y="942975"/>
            <a:ext cx="4114800" cy="666241"/>
          </a:xfrm>
        </p:spPr>
        <p:txBody>
          <a:bodyPr bIns="0" anchor="b"/>
          <a:lstStyle>
            <a:lvl1pPr>
              <a:defRPr sz="1800">
                <a:solidFill>
                  <a:schemeClr val="tx1">
                    <a:lumMod val="75000"/>
                    <a:lumOff val="25000"/>
                  </a:schemeClr>
                </a:solidFill>
              </a:defRPr>
            </a:lvl1pPr>
          </a:lstStyle>
          <a:p>
            <a:pPr lvl="0"/>
            <a:r>
              <a:rPr lang="en-US" dirty="0" smtClean="0"/>
              <a:t>Click to edit Master text styles</a:t>
            </a:r>
          </a:p>
        </p:txBody>
      </p:sp>
      <p:sp>
        <p:nvSpPr>
          <p:cNvPr id="8" name="Content Placeholder 2"/>
          <p:cNvSpPr>
            <a:spLocks noGrp="1"/>
          </p:cNvSpPr>
          <p:nvPr>
            <p:ph sz="quarter" idx="15"/>
          </p:nvPr>
        </p:nvSpPr>
        <p:spPr>
          <a:xfrm>
            <a:off x="304800" y="1693664"/>
            <a:ext cx="4114800" cy="4230886"/>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sz="quarter" idx="16"/>
          </p:nvPr>
        </p:nvSpPr>
        <p:spPr>
          <a:xfrm>
            <a:off x="4572000" y="1693664"/>
            <a:ext cx="4114800" cy="4230886"/>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53473780"/>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hort Title -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
        <p:nvSpPr>
          <p:cNvPr id="8" name="Content Placeholder 2"/>
          <p:cNvSpPr>
            <a:spLocks noGrp="1"/>
          </p:cNvSpPr>
          <p:nvPr>
            <p:ph sz="quarter" idx="15"/>
          </p:nvPr>
        </p:nvSpPr>
        <p:spPr>
          <a:xfrm>
            <a:off x="304800" y="942975"/>
            <a:ext cx="4114800" cy="4981575"/>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sz="quarter" idx="16"/>
          </p:nvPr>
        </p:nvSpPr>
        <p:spPr>
          <a:xfrm>
            <a:off x="4572000" y="942975"/>
            <a:ext cx="4114800" cy="4981575"/>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97259812"/>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hort Title - 2 Odd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
        <p:nvSpPr>
          <p:cNvPr id="7" name="Content Placeholder 2"/>
          <p:cNvSpPr>
            <a:spLocks noGrp="1"/>
          </p:cNvSpPr>
          <p:nvPr>
            <p:ph sz="quarter" idx="15"/>
          </p:nvPr>
        </p:nvSpPr>
        <p:spPr>
          <a:xfrm>
            <a:off x="304800" y="942975"/>
            <a:ext cx="2695575" cy="5000625"/>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3095625" y="942975"/>
            <a:ext cx="5591175" cy="5000625"/>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89307060"/>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hort Title - Quad-Char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
        <p:nvSpPr>
          <p:cNvPr id="16" name="Content Placeholder 2"/>
          <p:cNvSpPr>
            <a:spLocks noGrp="1"/>
          </p:cNvSpPr>
          <p:nvPr>
            <p:ph sz="quarter" idx="15"/>
          </p:nvPr>
        </p:nvSpPr>
        <p:spPr>
          <a:xfrm>
            <a:off x="304800" y="942975"/>
            <a:ext cx="41148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sz="quarter" idx="16"/>
          </p:nvPr>
        </p:nvSpPr>
        <p:spPr>
          <a:xfrm>
            <a:off x="4572000" y="942975"/>
            <a:ext cx="41148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2"/>
          <p:cNvSpPr>
            <a:spLocks noGrp="1"/>
          </p:cNvSpPr>
          <p:nvPr>
            <p:ph sz="quarter" idx="18"/>
          </p:nvPr>
        </p:nvSpPr>
        <p:spPr>
          <a:xfrm>
            <a:off x="304800" y="3459480"/>
            <a:ext cx="41148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2"/>
          <p:cNvSpPr>
            <a:spLocks noGrp="1"/>
          </p:cNvSpPr>
          <p:nvPr>
            <p:ph sz="quarter" idx="19"/>
          </p:nvPr>
        </p:nvSpPr>
        <p:spPr>
          <a:xfrm>
            <a:off x="4572000" y="3459480"/>
            <a:ext cx="41148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20" name="Straight Connector 19"/>
          <p:cNvCxnSpPr/>
          <p:nvPr userDrawn="1"/>
        </p:nvCxnSpPr>
        <p:spPr>
          <a:xfrm>
            <a:off x="304800" y="3409950"/>
            <a:ext cx="8382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4492895" y="942975"/>
            <a:ext cx="0" cy="493966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261302"/>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286001"/>
            <a:ext cx="8382000" cy="1285874"/>
          </a:xfrm>
          <a:prstGeom prst="rect">
            <a:avLst/>
          </a:prstGeom>
          <a:noFill/>
          <a:ln w="9525">
            <a:noFill/>
            <a:miter lim="800000"/>
            <a:headEnd/>
            <a:tailEnd/>
          </a:ln>
        </p:spPr>
        <p:txBody>
          <a:bodyPr anchor="b"/>
          <a:lstStyle>
            <a:lvl1pPr>
              <a:defRPr sz="3600" baseline="0">
                <a:solidFill>
                  <a:schemeClr val="tx1">
                    <a:lumMod val="75000"/>
                    <a:lumOff val="25000"/>
                  </a:schemeClr>
                </a:solidFill>
              </a:defRPr>
            </a:lvl1pPr>
          </a:lstStyle>
          <a:p>
            <a:pPr lvl="0"/>
            <a:r>
              <a:rPr lang="en-US" dirty="0" smtClean="0"/>
              <a:t>Click to edit Master title style</a:t>
            </a:r>
          </a:p>
        </p:txBody>
      </p:sp>
      <p:sp>
        <p:nvSpPr>
          <p:cNvPr id="6" name="Text Placeholder 5"/>
          <p:cNvSpPr>
            <a:spLocks noGrp="1"/>
          </p:cNvSpPr>
          <p:nvPr>
            <p:ph type="body" sz="quarter" idx="12"/>
          </p:nvPr>
        </p:nvSpPr>
        <p:spPr>
          <a:xfrm>
            <a:off x="304800" y="3687763"/>
            <a:ext cx="8382000" cy="854075"/>
          </a:xfrm>
        </p:spPr>
        <p:txBody>
          <a:bodyPr/>
          <a:lstStyle>
            <a:lvl1pPr marL="0" indent="0">
              <a:defRPr>
                <a:solidFill>
                  <a:schemeClr val="tx1">
                    <a:lumMod val="75000"/>
                    <a:lumOff val="25000"/>
                  </a:schemeClr>
                </a:solidFill>
              </a:defRPr>
            </a:lvl1pPr>
          </a:lstStyle>
          <a:p>
            <a:pPr lvl="0"/>
            <a:r>
              <a:rPr lang="en-US" dirty="0" smtClean="0"/>
              <a:t>Click to edit Master text styles</a:t>
            </a:r>
          </a:p>
        </p:txBody>
      </p:sp>
      <p:sp>
        <p:nvSpPr>
          <p:cNvPr id="4" name="Footer Placeholder 4"/>
          <p:cNvSpPr>
            <a:spLocks noGrp="1"/>
          </p:cNvSpPr>
          <p:nvPr>
            <p:ph type="ftr" sz="quarter" idx="13"/>
          </p:nvPr>
        </p:nvSpPr>
        <p:spPr/>
        <p:txBody>
          <a:bodyPr/>
          <a:lstStyle>
            <a:lvl1pPr>
              <a:defRPr/>
            </a:lvl1pPr>
          </a:lstStyle>
          <a:p>
            <a:pPr>
              <a:defRPr/>
            </a:pPr>
            <a:endParaRPr lang="en-US"/>
          </a:p>
        </p:txBody>
      </p:sp>
      <p:sp>
        <p:nvSpPr>
          <p:cNvPr id="5" name="Slide Number Placeholder 5"/>
          <p:cNvSpPr>
            <a:spLocks noGrp="1"/>
          </p:cNvSpPr>
          <p:nvPr>
            <p:ph type="sldNum" sz="quarter" idx="14"/>
          </p:nvPr>
        </p:nvSpPr>
        <p:spPr/>
        <p:txBody>
          <a:bodyPr/>
          <a:lstStyle>
            <a:lvl1pPr>
              <a:defRPr/>
            </a:lvl1pPr>
          </a:lstStyle>
          <a:p>
            <a:fld id="{42D6254A-A357-4200-B73D-5001EDA92138}" type="slidenum">
              <a:rPr lang="en-US"/>
              <a:pPr/>
              <a:t>‹#›</a:t>
            </a:fld>
            <a:endParaRPr lang="en-US"/>
          </a:p>
        </p:txBody>
      </p:sp>
    </p:spTree>
    <p:extLst>
      <p:ext uri="{BB962C8B-B14F-4D97-AF65-F5344CB8AC3E}">
        <p14:creationId xmlns:p14="http://schemas.microsoft.com/office/powerpoint/2010/main" val="248233862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 no Sub-Head">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286001"/>
            <a:ext cx="8382000" cy="1285874"/>
          </a:xfrm>
          <a:prstGeom prst="rect">
            <a:avLst/>
          </a:prstGeom>
          <a:noFill/>
          <a:ln w="9525">
            <a:noFill/>
            <a:miter lim="800000"/>
            <a:headEnd/>
            <a:tailEnd/>
          </a:ln>
        </p:spPr>
        <p:txBody>
          <a:bodyPr anchor="b"/>
          <a:lstStyle>
            <a:lvl1pPr>
              <a:defRPr sz="3600"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3"/>
          </p:nvPr>
        </p:nvSpPr>
        <p:spPr/>
        <p:txBody>
          <a:bodyPr/>
          <a:lstStyle>
            <a:lvl1pPr>
              <a:defRPr/>
            </a:lvl1pPr>
          </a:lstStyle>
          <a:p>
            <a:pPr>
              <a:defRPr/>
            </a:pPr>
            <a:endParaRPr lang="en-US"/>
          </a:p>
        </p:txBody>
      </p:sp>
      <p:sp>
        <p:nvSpPr>
          <p:cNvPr id="5" name="Slide Number Placeholder 5"/>
          <p:cNvSpPr>
            <a:spLocks noGrp="1"/>
          </p:cNvSpPr>
          <p:nvPr>
            <p:ph type="sldNum" sz="quarter" idx="14"/>
          </p:nvPr>
        </p:nvSpPr>
        <p:spPr/>
        <p:txBody>
          <a:bodyPr/>
          <a:lstStyle>
            <a:lvl1pPr>
              <a:defRPr/>
            </a:lvl1pPr>
          </a:lstStyle>
          <a:p>
            <a:fld id="{42D6254A-A357-4200-B73D-5001EDA92138}" type="slidenum">
              <a:rPr lang="en-US"/>
              <a:pPr/>
              <a:t>‹#›</a:t>
            </a:fld>
            <a:endParaRPr lang="en-US"/>
          </a:p>
        </p:txBody>
      </p:sp>
    </p:spTree>
    <p:extLst>
      <p:ext uri="{BB962C8B-B14F-4D97-AF65-F5344CB8AC3E}">
        <p14:creationId xmlns:p14="http://schemas.microsoft.com/office/powerpoint/2010/main" val="194774769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 No Conten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1687"/>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3" name="Footer Placeholder 4"/>
          <p:cNvSpPr>
            <a:spLocks noGrp="1"/>
          </p:cNvSpPr>
          <p:nvPr>
            <p:ph type="ftr" sz="quarter" idx="10"/>
          </p:nvPr>
        </p:nvSpPr>
        <p:spPr/>
        <p:txBody>
          <a:bodyPr/>
          <a:lstStyle>
            <a:lvl1pPr>
              <a:defRPr/>
            </a:lvl1pPr>
          </a:lstStyle>
          <a:p>
            <a:pPr>
              <a:defRPr/>
            </a:pPr>
            <a:endParaRPr lang="en-US"/>
          </a:p>
        </p:txBody>
      </p:sp>
      <p:sp>
        <p:nvSpPr>
          <p:cNvPr id="4" name="Slide Number Placeholder 5"/>
          <p:cNvSpPr>
            <a:spLocks noGrp="1"/>
          </p:cNvSpPr>
          <p:nvPr>
            <p:ph type="sldNum" sz="quarter" idx="11"/>
          </p:nvPr>
        </p:nvSpPr>
        <p:spPr/>
        <p:txBody>
          <a:bodyPr/>
          <a:lstStyle>
            <a:lvl1pPr>
              <a:defRPr/>
            </a:lvl1pPr>
          </a:lstStyle>
          <a:p>
            <a:fld id="{B694574C-E5D2-4987-ADCE-9F4F1F300184}" type="slidenum">
              <a:rPr lang="en-US"/>
              <a:pPr/>
              <a:t>‹#›</a:t>
            </a:fld>
            <a:endParaRPr lang="en-US"/>
          </a:p>
        </p:txBody>
      </p:sp>
    </p:spTree>
    <p:extLst>
      <p:ext uri="{BB962C8B-B14F-4D97-AF65-F5344CB8AC3E}">
        <p14:creationId xmlns:p14="http://schemas.microsoft.com/office/powerpoint/2010/main" val="191335938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hort Title - No Conten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1144544639"/>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US"/>
          </a:p>
        </p:txBody>
      </p:sp>
      <p:sp>
        <p:nvSpPr>
          <p:cNvPr id="3" name="Slide Number Placeholder 5"/>
          <p:cNvSpPr>
            <a:spLocks noGrp="1"/>
          </p:cNvSpPr>
          <p:nvPr>
            <p:ph type="sldNum" sz="quarter" idx="11"/>
          </p:nvPr>
        </p:nvSpPr>
        <p:spPr/>
        <p:txBody>
          <a:bodyPr/>
          <a:lstStyle>
            <a:lvl1pPr>
              <a:defRPr/>
            </a:lvl1pPr>
          </a:lstStyle>
          <a:p>
            <a:fld id="{80DD7862-628A-4EC2-9AFF-4F23903537D2}" type="slidenum">
              <a:rPr lang="en-US"/>
              <a:pPr/>
              <a:t>‹#›</a:t>
            </a:fld>
            <a:endParaRPr lang="en-US"/>
          </a:p>
        </p:txBody>
      </p:sp>
    </p:spTree>
    <p:extLst>
      <p:ext uri="{BB962C8B-B14F-4D97-AF65-F5344CB8AC3E}">
        <p14:creationId xmlns:p14="http://schemas.microsoft.com/office/powerpoint/2010/main" val="263149059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chemeClr val="bg1"/>
                </a:solidFill>
              </a:defRPr>
            </a:lvl1pPr>
          </a:lstStyle>
          <a:p>
            <a:pPr>
              <a:defRPr/>
            </a:pPr>
            <a:endParaRPr lang="en-US" dirty="0"/>
          </a:p>
        </p:txBody>
      </p:sp>
      <p:sp>
        <p:nvSpPr>
          <p:cNvPr id="3" name="Slide Number Placeholder 3"/>
          <p:cNvSpPr>
            <a:spLocks noGrp="1"/>
          </p:cNvSpPr>
          <p:nvPr>
            <p:ph type="sldNum" sz="quarter" idx="11"/>
          </p:nvPr>
        </p:nvSpPr>
        <p:spPr/>
        <p:txBody>
          <a:bodyPr/>
          <a:lstStyle>
            <a:lvl1pPr>
              <a:defRPr>
                <a:solidFill>
                  <a:schemeClr val="bg1"/>
                </a:solidFill>
              </a:defRPr>
            </a:lvl1pPr>
          </a:lstStyle>
          <a:p>
            <a:fld id="{251E400F-A7F1-4EA8-93DC-39E6F5A643D7}" type="slidenum">
              <a:rPr lang="en-US" smtClean="0"/>
              <a:pPr/>
              <a:t>‹#›</a:t>
            </a:fld>
            <a:endParaRPr lang="en-US" dirty="0"/>
          </a:p>
        </p:txBody>
      </p:sp>
    </p:spTree>
    <p:extLst>
      <p:ext uri="{BB962C8B-B14F-4D97-AF65-F5344CB8AC3E}">
        <p14:creationId xmlns:p14="http://schemas.microsoft.com/office/powerpoint/2010/main" val="2916763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Background 2 80%">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1" name="Rounded Rectangle 10"/>
          <p:cNvSpPr/>
          <p:nvPr userDrawn="1"/>
        </p:nvSpPr>
        <p:spPr>
          <a:xfrm>
            <a:off x="202702" y="161925"/>
            <a:ext cx="8103097" cy="5207409"/>
          </a:xfrm>
          <a:prstGeom prst="roundRect">
            <a:avLst>
              <a:gd name="adj" fmla="val 2553"/>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userDrawn="1">
            <p:ph type="body" sz="quarter" idx="12"/>
          </p:nvPr>
        </p:nvSpPr>
        <p:spPr>
          <a:xfrm>
            <a:off x="457199" y="3200400"/>
            <a:ext cx="6858001" cy="1562099"/>
          </a:xfrm>
        </p:spPr>
        <p:txBody>
          <a:bodyPr/>
          <a:lstStyle>
            <a:lvl1pPr>
              <a:defRPr/>
            </a:lvl1pPr>
          </a:lstStyle>
          <a:p>
            <a:pPr lvl="0"/>
            <a:r>
              <a:rPr lang="en-US" smtClean="0"/>
              <a:t>Click to edit Master text styles</a:t>
            </a:r>
          </a:p>
        </p:txBody>
      </p:sp>
      <p:sp>
        <p:nvSpPr>
          <p:cNvPr id="2" name="Title 1"/>
          <p:cNvSpPr>
            <a:spLocks noGrp="1"/>
          </p:cNvSpPr>
          <p:nvPr userDrawn="1">
            <p:ph type="title"/>
          </p:nvPr>
        </p:nvSpPr>
        <p:spPr>
          <a:xfrm>
            <a:off x="457200" y="419100"/>
            <a:ext cx="6858000" cy="2552700"/>
          </a:xfrm>
        </p:spPr>
        <p:txBody>
          <a:bodyPr/>
          <a:lstStyle/>
          <a:p>
            <a:r>
              <a:rPr lang="en-US" smtClean="0"/>
              <a:t>Click to edit Master title style</a:t>
            </a:r>
            <a:endParaRPr lang="en-US" dirty="0"/>
          </a:p>
        </p:txBody>
      </p:sp>
      <p:sp>
        <p:nvSpPr>
          <p:cNvPr id="3" name="Slide Number Placeholder 2"/>
          <p:cNvSpPr>
            <a:spLocks noGrp="1"/>
          </p:cNvSpPr>
          <p:nvPr userDrawn="1">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pPr/>
              <a:t>‹#›</a:t>
            </a:fld>
            <a:endParaRPr lang="en-US" dirty="0"/>
          </a:p>
        </p:txBody>
      </p:sp>
      <p:sp>
        <p:nvSpPr>
          <p:cNvPr id="4" name="Footer Placeholder 3"/>
          <p:cNvSpPr>
            <a:spLocks noGrp="1"/>
          </p:cNvSpPr>
          <p:nvPr userDrawn="1">
            <p:ph type="ftr" sz="quarter" idx="11"/>
          </p:nvPr>
        </p:nvSpPr>
        <p:spPr/>
        <p:txBody>
          <a:bodyPr/>
          <a:lstStyle>
            <a:lvl1pPr>
              <a:defRPr>
                <a:solidFill>
                  <a:schemeClr val="tx1">
                    <a:lumMod val="50000"/>
                    <a:lumOff val="50000"/>
                  </a:schemeClr>
                </a:solidFill>
              </a:defRPr>
            </a:lvl1pPr>
          </a:lstStyle>
          <a:p>
            <a:endParaRPr lang="en-US" dirty="0"/>
          </a:p>
        </p:txBody>
      </p:sp>
      <p:sp>
        <p:nvSpPr>
          <p:cNvPr id="12" name="TextBox 11"/>
          <p:cNvSpPr txBox="1"/>
          <p:nvPr userDrawn="1"/>
        </p:nvSpPr>
        <p:spPr>
          <a:xfrm>
            <a:off x="457200" y="5516644"/>
            <a:ext cx="4316413" cy="830997"/>
          </a:xfrm>
          <a:prstGeom prst="rect">
            <a:avLst/>
          </a:prstGeom>
          <a:noFill/>
        </p:spPr>
        <p:txBody>
          <a:bodyPr wrap="square">
            <a:spAutoFit/>
          </a:bodyPr>
          <a:lstStyle/>
          <a:p>
            <a:r>
              <a:rPr lang="en-US" altLang="en-US" sz="1200" i="1" dirty="0"/>
              <a:t>“</a:t>
            </a:r>
            <a:r>
              <a:rPr lang="en-US" sz="1200"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1200" i="1" dirty="0">
                <a:solidFill>
                  <a:srgbClr val="000000"/>
                </a:solidFill>
              </a:rPr>
              <a:t>”</a:t>
            </a:r>
            <a:endParaRPr lang="en-US" sz="1200" i="1" dirty="0">
              <a:solidFill>
                <a:srgbClr val="000000"/>
              </a:solidFill>
            </a:endParaRPr>
          </a:p>
        </p:txBody>
      </p:sp>
    </p:spTree>
    <p:extLst>
      <p:ext uri="{BB962C8B-B14F-4D97-AF65-F5344CB8AC3E}">
        <p14:creationId xmlns:p14="http://schemas.microsoft.com/office/powerpoint/2010/main" val="4043718914"/>
      </p:ext>
    </p:extLst>
  </p:cSld>
  <p:clrMapOvr>
    <a:masterClrMapping/>
  </p:clrMapOvr>
  <p:extLst mod="1">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solid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chemeClr val="tx2">
                    <a:lumMod val="95000"/>
                  </a:schemeClr>
                </a:solidFill>
              </a:defRPr>
            </a:lvl1pPr>
          </a:lstStyle>
          <a:p>
            <a:pPr>
              <a:defRPr/>
            </a:pPr>
            <a:endParaRPr lang="en-US"/>
          </a:p>
        </p:txBody>
      </p:sp>
      <p:sp>
        <p:nvSpPr>
          <p:cNvPr id="3" name="Slide Number Placeholder 3"/>
          <p:cNvSpPr>
            <a:spLocks noGrp="1"/>
          </p:cNvSpPr>
          <p:nvPr>
            <p:ph type="sldNum" sz="quarter" idx="11"/>
          </p:nvPr>
        </p:nvSpPr>
        <p:spPr/>
        <p:txBody>
          <a:bodyPr/>
          <a:lstStyle>
            <a:lvl1pPr>
              <a:defRPr>
                <a:solidFill>
                  <a:schemeClr val="tx2">
                    <a:lumMod val="95000"/>
                  </a:schemeClr>
                </a:solidFill>
              </a:defRPr>
            </a:lvl1pPr>
          </a:lstStyle>
          <a:p>
            <a:fld id="{251E400F-A7F1-4EA8-93DC-39E6F5A643D7}" type="slidenum">
              <a:rPr lang="en-US" smtClean="0"/>
              <a:pPr/>
              <a:t>‹#›</a:t>
            </a:fld>
            <a:endParaRPr lang="en-US"/>
          </a:p>
        </p:txBody>
      </p:sp>
    </p:spTree>
    <p:extLst>
      <p:ext uri="{BB962C8B-B14F-4D97-AF65-F5344CB8AC3E}">
        <p14:creationId xmlns:p14="http://schemas.microsoft.com/office/powerpoint/2010/main" val="13098274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endParaRPr lang="en-US" dirty="0"/>
          </a:p>
        </p:txBody>
      </p:sp>
      <p:sp>
        <p:nvSpPr>
          <p:cNvPr id="3" name="Slide Number Placeholder 2"/>
          <p:cNvSpPr>
            <a:spLocks noGrp="1"/>
          </p:cNvSpPr>
          <p:nvPr>
            <p:ph type="sldNum" sz="quarter" idx="11"/>
          </p:nvPr>
        </p:nvSpPr>
        <p:spPr/>
        <p:txBody>
          <a:bodyPr/>
          <a:lstStyle/>
          <a:p>
            <a:fld id="{139BD942-CC14-44A4-87FB-46239297AFE5}" type="slidenum">
              <a:rPr lang="en-US" smtClean="0"/>
              <a:pPr/>
              <a:t>‹#›</a:t>
            </a:fld>
            <a:endParaRPr lang="en-US"/>
          </a:p>
        </p:txBody>
      </p:sp>
    </p:spTree>
    <p:extLst>
      <p:ext uri="{BB962C8B-B14F-4D97-AF65-F5344CB8AC3E}">
        <p14:creationId xmlns:p14="http://schemas.microsoft.com/office/powerpoint/2010/main" val="19402196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r>
              <a:rPr lang="en-US"/>
              <a:t>#</a:t>
            </a:r>
          </a:p>
        </p:txBody>
      </p:sp>
    </p:spTree>
    <p:extLst>
      <p:ext uri="{BB962C8B-B14F-4D97-AF65-F5344CB8AC3E}">
        <p14:creationId xmlns:p14="http://schemas.microsoft.com/office/powerpoint/2010/main" val="27831120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tle Slide - Background 2">
    <p:bg>
      <p:bgPr>
        <a:solidFill>
          <a:schemeClr val="bg2"/>
        </a:solidFill>
        <a:effectLst/>
      </p:bgPr>
    </p:bg>
    <p:spTree>
      <p:nvGrpSpPr>
        <p:cNvPr id="1" name=""/>
        <p:cNvGrpSpPr/>
        <p:nvPr/>
      </p:nvGrpSpPr>
      <p:grpSpPr>
        <a:xfrm>
          <a:off x="0" y="0"/>
          <a:ext cx="0" cy="0"/>
          <a:chOff x="0" y="0"/>
          <a:chExt cx="0" cy="0"/>
        </a:xfrm>
      </p:grpSpPr>
      <p:sp>
        <p:nvSpPr>
          <p:cNvPr id="5" name="Rounded Rectangle 4"/>
          <p:cNvSpPr/>
          <p:nvPr userDrawn="1"/>
        </p:nvSpPr>
        <p:spPr>
          <a:xfrm>
            <a:off x="202702" y="165779"/>
            <a:ext cx="8103097" cy="5207409"/>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userDrawn="1">
            <p:ph type="body" sz="quarter" idx="12"/>
          </p:nvPr>
        </p:nvSpPr>
        <p:spPr>
          <a:xfrm>
            <a:off x="457199" y="3200400"/>
            <a:ext cx="6858001" cy="1562099"/>
          </a:xfrm>
        </p:spPr>
        <p:txBody>
          <a:bodyPr/>
          <a:lstStyle>
            <a:lvl1pPr>
              <a:defRPr/>
            </a:lvl1pPr>
          </a:lstStyle>
          <a:p>
            <a:pPr lvl="0"/>
            <a:r>
              <a:rPr lang="en-US" smtClean="0"/>
              <a:t>Click to edit Master text styles</a:t>
            </a:r>
          </a:p>
        </p:txBody>
      </p:sp>
      <p:sp>
        <p:nvSpPr>
          <p:cNvPr id="2" name="Title 1"/>
          <p:cNvSpPr>
            <a:spLocks noGrp="1"/>
          </p:cNvSpPr>
          <p:nvPr userDrawn="1">
            <p:ph type="title"/>
          </p:nvPr>
        </p:nvSpPr>
        <p:spPr>
          <a:xfrm>
            <a:off x="457200" y="419100"/>
            <a:ext cx="6858000" cy="2552700"/>
          </a:xfrm>
        </p:spPr>
        <p:txBody>
          <a:bodyPr/>
          <a:lstStyle/>
          <a:p>
            <a:r>
              <a:rPr lang="en-US" smtClean="0"/>
              <a:t>Click to edit Master title style</a:t>
            </a:r>
            <a:endParaRPr lang="en-US" dirty="0"/>
          </a:p>
        </p:txBody>
      </p:sp>
      <p:sp>
        <p:nvSpPr>
          <p:cNvPr id="3" name="Slide Number Placeholder 2"/>
          <p:cNvSpPr>
            <a:spLocks noGrp="1"/>
          </p:cNvSpPr>
          <p:nvPr userDrawn="1">
            <p:ph type="sldNum" sz="quarter" idx="10"/>
          </p:nvPr>
        </p:nvSpPr>
        <p:spPr/>
        <p:txBody>
          <a:bodyPr/>
          <a:lstStyle/>
          <a:p>
            <a:fld id="{0D0E9D3B-CB56-40AE-B0A9-8DA5E1AEFDB7}" type="slidenum">
              <a:rPr lang="en-US" smtClean="0"/>
              <a:pPr/>
              <a:t>‹#›</a:t>
            </a:fld>
            <a:endParaRPr lang="en-US" dirty="0"/>
          </a:p>
        </p:txBody>
      </p:sp>
      <p:sp>
        <p:nvSpPr>
          <p:cNvPr id="4" name="Footer Placeholder 3"/>
          <p:cNvSpPr>
            <a:spLocks noGrp="1"/>
          </p:cNvSpPr>
          <p:nvPr userDrawn="1">
            <p:ph type="ftr" sz="quarter" idx="11"/>
          </p:nvPr>
        </p:nvSpPr>
        <p:spPr/>
        <p:txBody>
          <a:bodyPr/>
          <a:lstStyle/>
          <a:p>
            <a:endParaRPr lang="en-US" dirty="0"/>
          </a:p>
        </p:txBody>
      </p:sp>
      <p:sp>
        <p:nvSpPr>
          <p:cNvPr id="10" name="TextBox 9"/>
          <p:cNvSpPr txBox="1"/>
          <p:nvPr userDrawn="1"/>
        </p:nvSpPr>
        <p:spPr>
          <a:xfrm>
            <a:off x="457200" y="5525353"/>
            <a:ext cx="4316413" cy="830997"/>
          </a:xfrm>
          <a:prstGeom prst="rect">
            <a:avLst/>
          </a:prstGeom>
          <a:noFill/>
        </p:spPr>
        <p:txBody>
          <a:bodyPr wrap="square">
            <a:spAutoFit/>
          </a:bodyPr>
          <a:lstStyle/>
          <a:p>
            <a:r>
              <a:rPr lang="en-US" altLang="en-US" sz="1200" i="1" dirty="0"/>
              <a:t>“</a:t>
            </a:r>
            <a:r>
              <a:rPr lang="en-US" sz="1200"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1200" i="1" dirty="0">
                <a:solidFill>
                  <a:srgbClr val="000000"/>
                </a:solidFill>
              </a:rPr>
              <a:t>”</a:t>
            </a:r>
            <a:endParaRPr lang="en-US" sz="1200" i="1" dirty="0">
              <a:solidFill>
                <a:srgbClr val="000000"/>
              </a:solidFill>
            </a:endParaRPr>
          </a:p>
        </p:txBody>
      </p:sp>
    </p:spTree>
    <p:extLst>
      <p:ext uri="{BB962C8B-B14F-4D97-AF65-F5344CB8AC3E}">
        <p14:creationId xmlns:p14="http://schemas.microsoft.com/office/powerpoint/2010/main" val="825936262"/>
      </p:ext>
    </p:extLst>
  </p:cSld>
  <p:clrMapOvr>
    <a:masterClrMapping/>
  </p:clrMapOvr>
  <p:extLst mod="1">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88EFF4-438D-4BDD-9843-337DFC85C67B}" type="slidenum">
              <a:rPr lang="en-US" smtClean="0"/>
              <a:t>‹#›</a:t>
            </a:fld>
            <a:endParaRPr lang="en-US"/>
          </a:p>
        </p:txBody>
      </p:sp>
    </p:spTree>
    <p:extLst>
      <p:ext uri="{BB962C8B-B14F-4D97-AF65-F5344CB8AC3E}">
        <p14:creationId xmlns:p14="http://schemas.microsoft.com/office/powerpoint/2010/main" val="17227716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88EFF4-438D-4BDD-9843-337DFC85C67B}" type="slidenum">
              <a:rPr lang="en-US" smtClean="0"/>
              <a:t>‹#›</a:t>
            </a:fld>
            <a:endParaRPr lang="en-US"/>
          </a:p>
        </p:txBody>
      </p:sp>
    </p:spTree>
    <p:extLst>
      <p:ext uri="{BB962C8B-B14F-4D97-AF65-F5344CB8AC3E}">
        <p14:creationId xmlns:p14="http://schemas.microsoft.com/office/powerpoint/2010/main" val="6976413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88EFF4-438D-4BDD-9843-337DFC85C67B}" type="slidenum">
              <a:rPr lang="en-US" smtClean="0"/>
              <a:t>‹#›</a:t>
            </a:fld>
            <a:endParaRPr lang="en-US"/>
          </a:p>
        </p:txBody>
      </p:sp>
    </p:spTree>
    <p:extLst>
      <p:ext uri="{BB962C8B-B14F-4D97-AF65-F5344CB8AC3E}">
        <p14:creationId xmlns:p14="http://schemas.microsoft.com/office/powerpoint/2010/main" val="25980761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88EFF4-438D-4BDD-9843-337DFC85C67B}" type="slidenum">
              <a:rPr lang="en-US" smtClean="0"/>
              <a:t>‹#›</a:t>
            </a:fld>
            <a:endParaRPr lang="en-US"/>
          </a:p>
        </p:txBody>
      </p:sp>
    </p:spTree>
    <p:extLst>
      <p:ext uri="{BB962C8B-B14F-4D97-AF65-F5344CB8AC3E}">
        <p14:creationId xmlns:p14="http://schemas.microsoft.com/office/powerpoint/2010/main" val="22321422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88EFF4-438D-4BDD-9843-337DFC85C67B}" type="slidenum">
              <a:rPr lang="en-US" smtClean="0"/>
              <a:t>‹#›</a:t>
            </a:fld>
            <a:endParaRPr lang="en-US"/>
          </a:p>
        </p:txBody>
      </p:sp>
    </p:spTree>
    <p:extLst>
      <p:ext uri="{BB962C8B-B14F-4D97-AF65-F5344CB8AC3E}">
        <p14:creationId xmlns:p14="http://schemas.microsoft.com/office/powerpoint/2010/main" val="42408420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88EFF4-438D-4BDD-9843-337DFC85C67B}" type="slidenum">
              <a:rPr lang="en-US" smtClean="0"/>
              <a:t>‹#›</a:t>
            </a:fld>
            <a:endParaRPr lang="en-US"/>
          </a:p>
        </p:txBody>
      </p:sp>
    </p:spTree>
    <p:extLst>
      <p:ext uri="{BB962C8B-B14F-4D97-AF65-F5344CB8AC3E}">
        <p14:creationId xmlns:p14="http://schemas.microsoft.com/office/powerpoint/2010/main" val="3656562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 Background 2 80%">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1" name="Rounded Rectangle 10"/>
          <p:cNvSpPr/>
          <p:nvPr userDrawn="1"/>
        </p:nvSpPr>
        <p:spPr>
          <a:xfrm>
            <a:off x="202702" y="161925"/>
            <a:ext cx="8103097" cy="5207409"/>
          </a:xfrm>
          <a:prstGeom prst="roundRect">
            <a:avLst>
              <a:gd name="adj" fmla="val 2553"/>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userDrawn="1">
            <p:ph type="body" sz="quarter" idx="12"/>
          </p:nvPr>
        </p:nvSpPr>
        <p:spPr>
          <a:xfrm>
            <a:off x="457199" y="3200400"/>
            <a:ext cx="6858001" cy="1562099"/>
          </a:xfrm>
        </p:spPr>
        <p:txBody>
          <a:bodyPr/>
          <a:lstStyle>
            <a:lvl1pPr>
              <a:defRPr/>
            </a:lvl1pPr>
          </a:lstStyle>
          <a:p>
            <a:pPr lvl="0"/>
            <a:r>
              <a:rPr lang="en-US" smtClean="0"/>
              <a:t>Click to edit Master text styles</a:t>
            </a:r>
          </a:p>
        </p:txBody>
      </p:sp>
      <p:sp>
        <p:nvSpPr>
          <p:cNvPr id="2" name="Title 1"/>
          <p:cNvSpPr>
            <a:spLocks noGrp="1"/>
          </p:cNvSpPr>
          <p:nvPr userDrawn="1">
            <p:ph type="title"/>
          </p:nvPr>
        </p:nvSpPr>
        <p:spPr>
          <a:xfrm>
            <a:off x="457200" y="419100"/>
            <a:ext cx="6858000" cy="2552700"/>
          </a:xfrm>
        </p:spPr>
        <p:txBody>
          <a:bodyPr/>
          <a:lstStyle/>
          <a:p>
            <a:r>
              <a:rPr lang="en-US" smtClean="0"/>
              <a:t>Click to edit Master title style</a:t>
            </a:r>
            <a:endParaRPr lang="en-US" dirty="0"/>
          </a:p>
        </p:txBody>
      </p:sp>
      <p:sp>
        <p:nvSpPr>
          <p:cNvPr id="3" name="Slide Number Placeholder 2"/>
          <p:cNvSpPr>
            <a:spLocks noGrp="1"/>
          </p:cNvSpPr>
          <p:nvPr userDrawn="1">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pPr/>
              <a:t>‹#›</a:t>
            </a:fld>
            <a:endParaRPr lang="en-US" dirty="0"/>
          </a:p>
        </p:txBody>
      </p:sp>
      <p:sp>
        <p:nvSpPr>
          <p:cNvPr id="4" name="Footer Placeholder 3"/>
          <p:cNvSpPr>
            <a:spLocks noGrp="1"/>
          </p:cNvSpPr>
          <p:nvPr userDrawn="1">
            <p:ph type="ftr" sz="quarter" idx="11"/>
          </p:nvPr>
        </p:nvSpPr>
        <p:spPr/>
        <p:txBody>
          <a:bodyPr/>
          <a:lstStyle>
            <a:lvl1pPr>
              <a:defRPr>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340974299"/>
      </p:ext>
    </p:extLst>
  </p:cSld>
  <p:clrMapOvr>
    <a:masterClrMapping/>
  </p:clrMapOvr>
  <p:extLst mod="1">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88EFF4-438D-4BDD-9843-337DFC85C67B}" type="slidenum">
              <a:rPr lang="en-US" smtClean="0"/>
              <a:t>‹#›</a:t>
            </a:fld>
            <a:endParaRPr lang="en-US"/>
          </a:p>
        </p:txBody>
      </p:sp>
    </p:spTree>
    <p:extLst>
      <p:ext uri="{BB962C8B-B14F-4D97-AF65-F5344CB8AC3E}">
        <p14:creationId xmlns:p14="http://schemas.microsoft.com/office/powerpoint/2010/main" val="21060909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88EFF4-438D-4BDD-9843-337DFC85C67B}" type="slidenum">
              <a:rPr lang="en-US" smtClean="0"/>
              <a:t>‹#›</a:t>
            </a:fld>
            <a:endParaRPr lang="en-US"/>
          </a:p>
        </p:txBody>
      </p:sp>
    </p:spTree>
    <p:extLst>
      <p:ext uri="{BB962C8B-B14F-4D97-AF65-F5344CB8AC3E}">
        <p14:creationId xmlns:p14="http://schemas.microsoft.com/office/powerpoint/2010/main" val="3832122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88EFF4-438D-4BDD-9843-337DFC85C67B}" type="slidenum">
              <a:rPr lang="en-US" smtClean="0"/>
              <a:t>‹#›</a:t>
            </a:fld>
            <a:endParaRPr lang="en-US"/>
          </a:p>
        </p:txBody>
      </p:sp>
    </p:spTree>
    <p:extLst>
      <p:ext uri="{BB962C8B-B14F-4D97-AF65-F5344CB8AC3E}">
        <p14:creationId xmlns:p14="http://schemas.microsoft.com/office/powerpoint/2010/main" val="25603658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88EFF4-438D-4BDD-9843-337DFC85C67B}" type="slidenum">
              <a:rPr lang="en-US" smtClean="0"/>
              <a:t>‹#›</a:t>
            </a:fld>
            <a:endParaRPr lang="en-US"/>
          </a:p>
        </p:txBody>
      </p:sp>
    </p:spTree>
    <p:extLst>
      <p:ext uri="{BB962C8B-B14F-4D97-AF65-F5344CB8AC3E}">
        <p14:creationId xmlns:p14="http://schemas.microsoft.com/office/powerpoint/2010/main" val="33972907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88EFF4-438D-4BDD-9843-337DFC85C67B}" type="slidenum">
              <a:rPr lang="en-US" smtClean="0"/>
              <a:t>‹#›</a:t>
            </a:fld>
            <a:endParaRPr lang="en-US"/>
          </a:p>
        </p:txBody>
      </p:sp>
    </p:spTree>
    <p:extLst>
      <p:ext uri="{BB962C8B-B14F-4D97-AF65-F5344CB8AC3E}">
        <p14:creationId xmlns:p14="http://schemas.microsoft.com/office/powerpoint/2010/main" val="2065455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 Background 1 15%">
    <p:bg>
      <p:bgPr>
        <a:solidFill>
          <a:schemeClr val="bg1">
            <a:lumMod val="85000"/>
          </a:schemeClr>
        </a:solidFill>
        <a:effectLst/>
      </p:bgPr>
    </p:bg>
    <p:spTree>
      <p:nvGrpSpPr>
        <p:cNvPr id="1" name=""/>
        <p:cNvGrpSpPr/>
        <p:nvPr/>
      </p:nvGrpSpPr>
      <p:grpSpPr>
        <a:xfrm>
          <a:off x="0" y="0"/>
          <a:ext cx="0" cy="0"/>
          <a:chOff x="0" y="0"/>
          <a:chExt cx="0" cy="0"/>
        </a:xfrm>
      </p:grpSpPr>
      <p:sp>
        <p:nvSpPr>
          <p:cNvPr id="10" name="Rounded Rectangle 9"/>
          <p:cNvSpPr/>
          <p:nvPr userDrawn="1"/>
        </p:nvSpPr>
        <p:spPr>
          <a:xfrm>
            <a:off x="202702" y="161925"/>
            <a:ext cx="8103097" cy="5207409"/>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2"/>
          </p:nvPr>
        </p:nvSpPr>
        <p:spPr>
          <a:xfrm>
            <a:off x="457199" y="3200400"/>
            <a:ext cx="6858001" cy="1562099"/>
          </a:xfrm>
        </p:spPr>
        <p:txBody>
          <a:bodyPr/>
          <a:lstStyle>
            <a:lvl1pPr>
              <a:defRPr/>
            </a:lvl1pPr>
          </a:lstStyle>
          <a:p>
            <a:pPr lvl="0"/>
            <a:r>
              <a:rPr lang="en-US" smtClean="0"/>
              <a:t>Click to edit Master text styles</a:t>
            </a:r>
          </a:p>
        </p:txBody>
      </p:sp>
      <p:sp>
        <p:nvSpPr>
          <p:cNvPr id="2" name="Title 1"/>
          <p:cNvSpPr>
            <a:spLocks noGrp="1"/>
          </p:cNvSpPr>
          <p:nvPr>
            <p:ph type="title"/>
          </p:nvPr>
        </p:nvSpPr>
        <p:spPr>
          <a:xfrm>
            <a:off x="457200" y="419100"/>
            <a:ext cx="6858000" cy="2552700"/>
          </a:xfrm>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pPr/>
              <a:t>‹#›</a:t>
            </a:fld>
            <a:endParaRPr lang="en-US" dirty="0"/>
          </a:p>
        </p:txBody>
      </p:sp>
      <p:sp>
        <p:nvSpPr>
          <p:cNvPr id="4" name="Footer Placeholder 3"/>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
        <p:nvSpPr>
          <p:cNvPr id="14" name="TextBox 13"/>
          <p:cNvSpPr txBox="1"/>
          <p:nvPr userDrawn="1"/>
        </p:nvSpPr>
        <p:spPr>
          <a:xfrm>
            <a:off x="457200" y="5525353"/>
            <a:ext cx="4316413" cy="830997"/>
          </a:xfrm>
          <a:prstGeom prst="rect">
            <a:avLst/>
          </a:prstGeom>
          <a:noFill/>
        </p:spPr>
        <p:txBody>
          <a:bodyPr wrap="square">
            <a:spAutoFit/>
          </a:bodyPr>
          <a:lstStyle/>
          <a:p>
            <a:r>
              <a:rPr lang="en-US" altLang="en-US" sz="1200" i="1" dirty="0"/>
              <a:t>“</a:t>
            </a:r>
            <a:r>
              <a:rPr lang="en-US" sz="1200"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1200" i="1" dirty="0">
                <a:solidFill>
                  <a:srgbClr val="000000"/>
                </a:solidFill>
              </a:rPr>
              <a:t>”</a:t>
            </a:r>
            <a:endParaRPr lang="en-US" sz="1200" i="1" dirty="0">
              <a:solidFill>
                <a:srgbClr val="000000"/>
              </a:solidFill>
            </a:endParaRPr>
          </a:p>
        </p:txBody>
      </p:sp>
    </p:spTree>
    <p:extLst>
      <p:ext uri="{BB962C8B-B14F-4D97-AF65-F5344CB8AC3E}">
        <p14:creationId xmlns:p14="http://schemas.microsoft.com/office/powerpoint/2010/main" val="2407778240"/>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 Background 1 15%">
    <p:bg>
      <p:bgPr>
        <a:solidFill>
          <a:schemeClr val="bg1">
            <a:lumMod val="85000"/>
          </a:schemeClr>
        </a:solidFill>
        <a:effectLst/>
      </p:bgPr>
    </p:bg>
    <p:spTree>
      <p:nvGrpSpPr>
        <p:cNvPr id="1" name=""/>
        <p:cNvGrpSpPr/>
        <p:nvPr/>
      </p:nvGrpSpPr>
      <p:grpSpPr>
        <a:xfrm>
          <a:off x="0" y="0"/>
          <a:ext cx="0" cy="0"/>
          <a:chOff x="0" y="0"/>
          <a:chExt cx="0" cy="0"/>
        </a:xfrm>
      </p:grpSpPr>
      <p:sp>
        <p:nvSpPr>
          <p:cNvPr id="10" name="Rounded Rectangle 9"/>
          <p:cNvSpPr/>
          <p:nvPr userDrawn="1"/>
        </p:nvSpPr>
        <p:spPr>
          <a:xfrm>
            <a:off x="202702" y="161925"/>
            <a:ext cx="8103097" cy="5207409"/>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2"/>
          </p:nvPr>
        </p:nvSpPr>
        <p:spPr>
          <a:xfrm>
            <a:off x="457199" y="3200400"/>
            <a:ext cx="6858001" cy="1562099"/>
          </a:xfrm>
        </p:spPr>
        <p:txBody>
          <a:bodyPr/>
          <a:lstStyle>
            <a:lvl1pPr>
              <a:defRPr/>
            </a:lvl1pPr>
          </a:lstStyle>
          <a:p>
            <a:pPr lvl="0"/>
            <a:r>
              <a:rPr lang="en-US" smtClean="0"/>
              <a:t>Click to edit Master text styles</a:t>
            </a:r>
          </a:p>
        </p:txBody>
      </p:sp>
      <p:sp>
        <p:nvSpPr>
          <p:cNvPr id="2" name="Title 1"/>
          <p:cNvSpPr>
            <a:spLocks noGrp="1"/>
          </p:cNvSpPr>
          <p:nvPr>
            <p:ph type="title"/>
          </p:nvPr>
        </p:nvSpPr>
        <p:spPr>
          <a:xfrm>
            <a:off x="457200" y="419100"/>
            <a:ext cx="6858000" cy="2552700"/>
          </a:xfrm>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pPr/>
              <a:t>‹#›</a:t>
            </a:fld>
            <a:endParaRPr lang="en-US" dirty="0"/>
          </a:p>
        </p:txBody>
      </p:sp>
      <p:sp>
        <p:nvSpPr>
          <p:cNvPr id="4" name="Footer Placeholder 3"/>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1610357477"/>
      </p:ext>
    </p:extLst>
  </p:cSld>
  <p:clrMapOvr>
    <a:masterClrMapping/>
  </p:clrMapOvr>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 Background 2 40%">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457199" y="3200400"/>
            <a:ext cx="6858001" cy="1562099"/>
          </a:xfrm>
        </p:spPr>
        <p:txBody>
          <a:bodyPr/>
          <a:lstStyle>
            <a:lvl1pPr>
              <a:defRPr>
                <a:solidFill>
                  <a:schemeClr val="tx1">
                    <a:lumMod val="75000"/>
                    <a:lumOff val="25000"/>
                  </a:schemeClr>
                </a:solidFill>
              </a:defRPr>
            </a:lvl1pPr>
          </a:lstStyle>
          <a:p>
            <a:pPr lvl="0"/>
            <a:r>
              <a:rPr lang="en-US" smtClean="0"/>
              <a:t>Click to edit Master text styles</a:t>
            </a:r>
          </a:p>
        </p:txBody>
      </p:sp>
      <p:sp>
        <p:nvSpPr>
          <p:cNvPr id="2" name="Title 1"/>
          <p:cNvSpPr>
            <a:spLocks noGrp="1"/>
          </p:cNvSpPr>
          <p:nvPr>
            <p:ph type="title"/>
          </p:nvPr>
        </p:nvSpPr>
        <p:spPr>
          <a:xfrm>
            <a:off x="457200" y="419100"/>
            <a:ext cx="6858000" cy="2552700"/>
          </a:xfrm>
        </p:spPr>
        <p:txBody>
          <a:bodyPr/>
          <a:lstStyle>
            <a:lvl1pPr>
              <a:defRPr>
                <a:solidFill>
                  <a:schemeClr val="tx1">
                    <a:lumMod val="75000"/>
                    <a:lumOff val="25000"/>
                  </a:schemeClr>
                </a:solidFil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pPr/>
              <a:t>‹#›</a:t>
            </a:fld>
            <a:endParaRPr lang="en-US" dirty="0"/>
          </a:p>
        </p:txBody>
      </p:sp>
      <p:sp>
        <p:nvSpPr>
          <p:cNvPr id="4" name="Footer Placeholder 3"/>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
        <p:nvSpPr>
          <p:cNvPr id="14" name="TextBox 13"/>
          <p:cNvSpPr txBox="1"/>
          <p:nvPr userDrawn="1"/>
        </p:nvSpPr>
        <p:spPr>
          <a:xfrm>
            <a:off x="457200" y="5525353"/>
            <a:ext cx="4316413" cy="830997"/>
          </a:xfrm>
          <a:prstGeom prst="rect">
            <a:avLst/>
          </a:prstGeom>
          <a:noFill/>
        </p:spPr>
        <p:txBody>
          <a:bodyPr wrap="square">
            <a:spAutoFit/>
          </a:bodyPr>
          <a:lstStyle/>
          <a:p>
            <a:r>
              <a:rPr lang="en-US" altLang="en-US" sz="1200" i="1" dirty="0"/>
              <a:t>“</a:t>
            </a:r>
            <a:r>
              <a:rPr lang="en-US" sz="1200"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1200" i="1" dirty="0">
                <a:solidFill>
                  <a:srgbClr val="000000"/>
                </a:solidFill>
              </a:rPr>
              <a:t>”</a:t>
            </a:r>
            <a:endParaRPr lang="en-US" sz="1200" i="1" dirty="0">
              <a:solidFill>
                <a:srgbClr val="000000"/>
              </a:solidFill>
            </a:endParaRPr>
          </a:p>
        </p:txBody>
      </p:sp>
    </p:spTree>
    <p:extLst>
      <p:ext uri="{BB962C8B-B14F-4D97-AF65-F5344CB8AC3E}">
        <p14:creationId xmlns:p14="http://schemas.microsoft.com/office/powerpoint/2010/main" val="3444214839"/>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 Background 2 40%">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457199" y="3200400"/>
            <a:ext cx="6858001" cy="1562099"/>
          </a:xfrm>
        </p:spPr>
        <p:txBody>
          <a:bodyPr/>
          <a:lstStyle>
            <a:lvl1pPr>
              <a:defRPr>
                <a:solidFill>
                  <a:schemeClr val="tx1">
                    <a:lumMod val="75000"/>
                    <a:lumOff val="25000"/>
                  </a:schemeClr>
                </a:solidFill>
              </a:defRPr>
            </a:lvl1pPr>
          </a:lstStyle>
          <a:p>
            <a:pPr lvl="0"/>
            <a:r>
              <a:rPr lang="en-US" smtClean="0"/>
              <a:t>Click to edit Master text styles</a:t>
            </a:r>
          </a:p>
        </p:txBody>
      </p:sp>
      <p:sp>
        <p:nvSpPr>
          <p:cNvPr id="2" name="Title 1"/>
          <p:cNvSpPr>
            <a:spLocks noGrp="1"/>
          </p:cNvSpPr>
          <p:nvPr>
            <p:ph type="title"/>
          </p:nvPr>
        </p:nvSpPr>
        <p:spPr>
          <a:xfrm>
            <a:off x="457200" y="419100"/>
            <a:ext cx="6858000" cy="2552700"/>
          </a:xfrm>
        </p:spPr>
        <p:txBody>
          <a:bodyPr/>
          <a:lstStyle>
            <a:lvl1pPr>
              <a:defRPr>
                <a:solidFill>
                  <a:schemeClr val="tx1">
                    <a:lumMod val="75000"/>
                    <a:lumOff val="25000"/>
                  </a:schemeClr>
                </a:solidFil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pPr/>
              <a:t>‹#›</a:t>
            </a:fld>
            <a:endParaRPr lang="en-US" dirty="0"/>
          </a:p>
        </p:txBody>
      </p:sp>
      <p:sp>
        <p:nvSpPr>
          <p:cNvPr id="4" name="Footer Placeholder 3"/>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3342659469"/>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ontent - 1 Colum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3237820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26" Type="http://schemas.openxmlformats.org/officeDocument/2006/relationships/theme" Target="../theme/theme2.xml"/><Relationship Id="rId3" Type="http://schemas.openxmlformats.org/officeDocument/2006/relationships/slideLayout" Target="../slideLayouts/slideLayout11.xml"/><Relationship Id="rId21" Type="http://schemas.openxmlformats.org/officeDocument/2006/relationships/slideLayout" Target="../slideLayouts/slideLayout29.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5" Type="http://schemas.openxmlformats.org/officeDocument/2006/relationships/slideLayout" Target="../slideLayouts/slideLayout33.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29" Type="http://schemas.openxmlformats.org/officeDocument/2006/relationships/image" Target="../media/image2.png"/><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24" Type="http://schemas.openxmlformats.org/officeDocument/2006/relationships/slideLayout" Target="../slideLayouts/slideLayout32.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slideLayout" Target="../slideLayouts/slideLayout31.xml"/><Relationship Id="rId28" Type="http://schemas.openxmlformats.org/officeDocument/2006/relationships/image" Target="../media/image5.png"/><Relationship Id="rId10" Type="http://schemas.openxmlformats.org/officeDocument/2006/relationships/slideLayout" Target="../slideLayouts/slideLayout18.xml"/><Relationship Id="rId19" Type="http://schemas.openxmlformats.org/officeDocument/2006/relationships/slideLayout" Target="../slideLayouts/slideLayout27.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slideLayout" Target="../slideLayouts/slideLayout30.xml"/><Relationship Id="rId27" Type="http://schemas.openxmlformats.org/officeDocument/2006/relationships/image" Target="../media/image1.png"/><Relationship Id="rId30"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3.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38" name="Picture 37"/>
          <p:cNvPicPr>
            <a:picLocks noChangeAspect="1"/>
          </p:cNvPicPr>
          <p:nvPr userDrawn="1"/>
        </p:nvPicPr>
        <p:blipFill>
          <a:blip r:embed="rId10">
            <a:clrChange>
              <a:clrFrom>
                <a:srgbClr val="000000">
                  <a:alpha val="0"/>
                </a:srgbClr>
              </a:clrFrom>
              <a:clrTo>
                <a:srgbClr val="000000">
                  <a:alpha val="0"/>
                </a:srgbClr>
              </a:clrTo>
            </a:clrChange>
            <a:lum bright="70000" contrast="-7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Slide Number Placeholder 5"/>
          <p:cNvSpPr>
            <a:spLocks noGrp="1"/>
          </p:cNvSpPr>
          <p:nvPr>
            <p:ph type="sldNum" sz="quarter" idx="4"/>
          </p:nvPr>
        </p:nvSpPr>
        <p:spPr>
          <a:xfrm>
            <a:off x="8305799" y="228600"/>
            <a:ext cx="733425" cy="365125"/>
          </a:xfrm>
          <a:prstGeom prst="rect">
            <a:avLst/>
          </a:prstGeom>
        </p:spPr>
        <p:txBody>
          <a:bodyPr/>
          <a:lstStyle>
            <a:lvl1pPr algn="r">
              <a:defRPr sz="1000">
                <a:solidFill>
                  <a:schemeClr val="bg1"/>
                </a:solidFill>
              </a:defRPr>
            </a:lvl1pPr>
          </a:lstStyle>
          <a:p>
            <a:fld id="{0D0E9D3B-CB56-40AE-B0A9-8DA5E1AEFDB7}" type="slidenum">
              <a:rPr lang="en-US" smtClean="0"/>
              <a:pPr/>
              <a:t>‹#›</a:t>
            </a:fld>
            <a:endParaRPr lang="en-US" dirty="0"/>
          </a:p>
        </p:txBody>
      </p:sp>
      <p:sp>
        <p:nvSpPr>
          <p:cNvPr id="18" name="Title Placeholder 17"/>
          <p:cNvSpPr>
            <a:spLocks noGrp="1"/>
          </p:cNvSpPr>
          <p:nvPr>
            <p:ph type="title"/>
          </p:nvPr>
        </p:nvSpPr>
        <p:spPr>
          <a:xfrm>
            <a:off x="457200" y="419100"/>
            <a:ext cx="6858000" cy="25527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19" name="Text Placeholder 18"/>
          <p:cNvSpPr>
            <a:spLocks noGrp="1"/>
          </p:cNvSpPr>
          <p:nvPr>
            <p:ph type="body" idx="1"/>
          </p:nvPr>
        </p:nvSpPr>
        <p:spPr>
          <a:xfrm>
            <a:off x="457200" y="3200400"/>
            <a:ext cx="6858000" cy="1562100"/>
          </a:xfrm>
          <a:prstGeom prst="rect">
            <a:avLst/>
          </a:prstGeom>
        </p:spPr>
        <p:txBody>
          <a:bodyPr vert="horz" lIns="91440" tIns="45720" rIns="91440" bIns="45720" rtlCol="0">
            <a:normAutofit/>
          </a:bodyPr>
          <a:lstStyle/>
          <a:p>
            <a:pPr lvl="0"/>
            <a:r>
              <a:rPr lang="en-US" dirty="0" smtClean="0"/>
              <a:t>Click to edit Master text styles</a:t>
            </a:r>
            <a:endParaRPr lang="en-US" dirty="0"/>
          </a:p>
        </p:txBody>
      </p:sp>
      <p:sp>
        <p:nvSpPr>
          <p:cNvPr id="20" name="Footer Placeholder 19"/>
          <p:cNvSpPr>
            <a:spLocks noGrp="1"/>
          </p:cNvSpPr>
          <p:nvPr>
            <p:ph type="ftr" sz="quarter" idx="3"/>
          </p:nvPr>
        </p:nvSpPr>
        <p:spPr>
          <a:xfrm>
            <a:off x="123825" y="6356350"/>
            <a:ext cx="3160713" cy="365125"/>
          </a:xfrm>
          <a:prstGeom prst="rect">
            <a:avLst/>
          </a:prstGeom>
        </p:spPr>
        <p:txBody>
          <a:bodyPr vert="horz" lIns="91440" tIns="45720" rIns="91440" bIns="45720" rtlCol="0" anchor="ctr"/>
          <a:lstStyle>
            <a:lvl1pPr algn="l">
              <a:defRPr sz="1000">
                <a:solidFill>
                  <a:schemeClr val="bg1"/>
                </a:solidFill>
              </a:defRPr>
            </a:lvl1pPr>
          </a:lstStyle>
          <a:p>
            <a:endParaRPr lang="en-US" dirty="0"/>
          </a:p>
        </p:txBody>
      </p:sp>
      <p:sp>
        <p:nvSpPr>
          <p:cNvPr id="25" name="Rectangle 24"/>
          <p:cNvSpPr/>
          <p:nvPr userDrawn="1"/>
        </p:nvSpPr>
        <p:spPr>
          <a:xfrm>
            <a:off x="2009775" y="1707600"/>
            <a:ext cx="558800" cy="558800"/>
          </a:xfrm>
          <a:prstGeom prst="rect">
            <a:avLst/>
          </a:pr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217</a:t>
            </a:r>
          </a:p>
          <a:p>
            <a:pPr algn="ctr">
              <a:defRPr/>
            </a:pPr>
            <a:r>
              <a:rPr lang="en-US" sz="1000" dirty="0" smtClean="0">
                <a:solidFill>
                  <a:schemeClr val="tx1"/>
                </a:solidFill>
              </a:rPr>
              <a:t>217</a:t>
            </a:r>
          </a:p>
          <a:p>
            <a:pPr algn="ctr">
              <a:defRPr/>
            </a:pPr>
            <a:r>
              <a:rPr lang="en-US" sz="1000" dirty="0" smtClean="0">
                <a:solidFill>
                  <a:schemeClr val="tx1"/>
                </a:solidFill>
              </a:rPr>
              <a:t>217</a:t>
            </a:r>
            <a:endParaRPr lang="en-US" sz="1000" dirty="0">
              <a:solidFill>
                <a:schemeClr val="tx1"/>
              </a:solidFill>
            </a:endParaRPr>
          </a:p>
        </p:txBody>
      </p:sp>
      <p:sp>
        <p:nvSpPr>
          <p:cNvPr id="26" name="Rectangle 25"/>
          <p:cNvSpPr/>
          <p:nvPr userDrawn="1"/>
        </p:nvSpPr>
        <p:spPr>
          <a:xfrm>
            <a:off x="2730500" y="1707600"/>
            <a:ext cx="558800" cy="558800"/>
          </a:xfrm>
          <a:prstGeom prst="rect">
            <a:avLst/>
          </a:prstGeom>
          <a:solidFill>
            <a:srgbClr val="C9C9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200</a:t>
            </a:r>
          </a:p>
          <a:p>
            <a:pPr algn="ctr">
              <a:defRPr/>
            </a:pPr>
            <a:r>
              <a:rPr lang="en-US" sz="1000" dirty="0" smtClean="0">
                <a:solidFill>
                  <a:schemeClr val="tx1"/>
                </a:solidFill>
              </a:rPr>
              <a:t>200</a:t>
            </a:r>
          </a:p>
          <a:p>
            <a:pPr algn="ctr">
              <a:defRPr/>
            </a:pPr>
            <a:r>
              <a:rPr lang="en-US" sz="1000" dirty="0" smtClean="0">
                <a:solidFill>
                  <a:schemeClr val="tx1"/>
                </a:solidFill>
              </a:rPr>
              <a:t>200</a:t>
            </a:r>
            <a:endParaRPr lang="en-US" sz="1000" dirty="0">
              <a:solidFill>
                <a:schemeClr val="tx1"/>
              </a:solidFill>
            </a:endParaRPr>
          </a:p>
        </p:txBody>
      </p:sp>
      <p:sp>
        <p:nvSpPr>
          <p:cNvPr id="27" name="Rectangle 26"/>
          <p:cNvSpPr/>
          <p:nvPr userDrawn="1"/>
        </p:nvSpPr>
        <p:spPr>
          <a:xfrm>
            <a:off x="568325" y="2394599"/>
            <a:ext cx="557213" cy="55880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255</a:t>
            </a:r>
          </a:p>
          <a:p>
            <a:pPr algn="ctr">
              <a:defRPr/>
            </a:pPr>
            <a:r>
              <a:rPr lang="en-US" sz="1000" dirty="0" smtClean="0">
                <a:solidFill>
                  <a:schemeClr val="tx1"/>
                </a:solidFill>
              </a:rPr>
              <a:t>255</a:t>
            </a:r>
          </a:p>
          <a:p>
            <a:pPr algn="ctr">
              <a:defRPr/>
            </a:pPr>
            <a:r>
              <a:rPr lang="en-US" sz="1000" dirty="0" smtClean="0">
                <a:solidFill>
                  <a:schemeClr val="tx1"/>
                </a:solidFill>
              </a:rPr>
              <a:t>255</a:t>
            </a:r>
            <a:endParaRPr lang="en-US" sz="1000" dirty="0">
              <a:solidFill>
                <a:schemeClr val="tx1"/>
              </a:solidFill>
            </a:endParaRPr>
          </a:p>
        </p:txBody>
      </p:sp>
      <p:sp>
        <p:nvSpPr>
          <p:cNvPr id="28" name="Rectangle 27"/>
          <p:cNvSpPr/>
          <p:nvPr userDrawn="1"/>
        </p:nvSpPr>
        <p:spPr>
          <a:xfrm>
            <a:off x="1289050" y="2394599"/>
            <a:ext cx="557213" cy="55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bg1"/>
                </a:solidFill>
              </a:rPr>
              <a:t>0</a:t>
            </a:r>
          </a:p>
          <a:p>
            <a:pPr algn="ctr">
              <a:defRPr/>
            </a:pPr>
            <a:r>
              <a:rPr lang="en-US" sz="1000" dirty="0" smtClean="0">
                <a:solidFill>
                  <a:schemeClr val="bg1"/>
                </a:solidFill>
              </a:rPr>
              <a:t>0</a:t>
            </a:r>
          </a:p>
          <a:p>
            <a:pPr algn="ctr">
              <a:defRPr/>
            </a:pPr>
            <a:r>
              <a:rPr lang="en-US" sz="1000" dirty="0">
                <a:solidFill>
                  <a:schemeClr val="bg1"/>
                </a:solidFill>
              </a:rPr>
              <a:t>0</a:t>
            </a:r>
          </a:p>
        </p:txBody>
      </p:sp>
      <p:sp>
        <p:nvSpPr>
          <p:cNvPr id="29" name="Rectangle 28"/>
          <p:cNvSpPr/>
          <p:nvPr userDrawn="1"/>
        </p:nvSpPr>
        <p:spPr>
          <a:xfrm>
            <a:off x="2009775" y="2394599"/>
            <a:ext cx="558800" cy="558800"/>
          </a:xfrm>
          <a:prstGeom prst="rect">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163</a:t>
            </a:r>
          </a:p>
          <a:p>
            <a:pPr algn="ctr">
              <a:defRPr/>
            </a:pPr>
            <a:r>
              <a:rPr lang="en-US" sz="1000" dirty="0" smtClean="0">
                <a:solidFill>
                  <a:schemeClr val="tx1"/>
                </a:solidFill>
              </a:rPr>
              <a:t>163</a:t>
            </a:r>
          </a:p>
          <a:p>
            <a:pPr algn="ctr">
              <a:defRPr/>
            </a:pPr>
            <a:r>
              <a:rPr lang="en-US" sz="1000" dirty="0" smtClean="0">
                <a:solidFill>
                  <a:schemeClr val="tx1"/>
                </a:solidFill>
              </a:rPr>
              <a:t>163</a:t>
            </a:r>
            <a:endParaRPr lang="en-US" sz="1000" dirty="0">
              <a:solidFill>
                <a:schemeClr val="tx1"/>
              </a:solidFill>
            </a:endParaRPr>
          </a:p>
        </p:txBody>
      </p:sp>
      <p:sp>
        <p:nvSpPr>
          <p:cNvPr id="30" name="Rectangle 29"/>
          <p:cNvSpPr/>
          <p:nvPr userDrawn="1"/>
        </p:nvSpPr>
        <p:spPr>
          <a:xfrm>
            <a:off x="2730500" y="2394599"/>
            <a:ext cx="558800" cy="558800"/>
          </a:xfrm>
          <a:prstGeom prst="rect">
            <a:avLst/>
          </a:prstGeom>
          <a:solidFill>
            <a:srgbClr val="8384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bg1"/>
                </a:solidFill>
              </a:rPr>
              <a:t>131</a:t>
            </a:r>
          </a:p>
          <a:p>
            <a:pPr algn="ctr">
              <a:defRPr/>
            </a:pPr>
            <a:r>
              <a:rPr lang="en-US" sz="1000" dirty="0" smtClean="0">
                <a:solidFill>
                  <a:schemeClr val="bg1"/>
                </a:solidFill>
              </a:rPr>
              <a:t>132</a:t>
            </a:r>
          </a:p>
          <a:p>
            <a:pPr algn="ctr">
              <a:defRPr/>
            </a:pPr>
            <a:r>
              <a:rPr lang="en-US" sz="1000" dirty="0" smtClean="0">
                <a:solidFill>
                  <a:schemeClr val="bg1"/>
                </a:solidFill>
              </a:rPr>
              <a:t>122</a:t>
            </a:r>
            <a:endParaRPr lang="en-US" sz="1000" dirty="0">
              <a:solidFill>
                <a:schemeClr val="bg1"/>
              </a:solidFill>
            </a:endParaRPr>
          </a:p>
        </p:txBody>
      </p:sp>
      <p:sp>
        <p:nvSpPr>
          <p:cNvPr id="31" name="Rectangle 30"/>
          <p:cNvSpPr/>
          <p:nvPr userDrawn="1"/>
        </p:nvSpPr>
        <p:spPr>
          <a:xfrm>
            <a:off x="3451225" y="2394599"/>
            <a:ext cx="558800" cy="558800"/>
          </a:xfrm>
          <a:prstGeom prst="rect">
            <a:avLst/>
          </a:prstGeom>
          <a:solidFill>
            <a:srgbClr val="EF41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239</a:t>
            </a:r>
          </a:p>
          <a:p>
            <a:pPr algn="ctr">
              <a:defRPr/>
            </a:pPr>
            <a:r>
              <a:rPr lang="en-US" sz="1000" dirty="0" smtClean="0">
                <a:solidFill>
                  <a:schemeClr val="tx1"/>
                </a:solidFill>
              </a:rPr>
              <a:t>65</a:t>
            </a:r>
          </a:p>
          <a:p>
            <a:pPr algn="ctr">
              <a:defRPr/>
            </a:pPr>
            <a:r>
              <a:rPr lang="en-US" sz="1000" dirty="0" smtClean="0">
                <a:solidFill>
                  <a:schemeClr val="tx1"/>
                </a:solidFill>
              </a:rPr>
              <a:t>53</a:t>
            </a:r>
            <a:endParaRPr lang="en-US" sz="1000" dirty="0">
              <a:solidFill>
                <a:schemeClr val="tx1"/>
              </a:solidFill>
            </a:endParaRPr>
          </a:p>
        </p:txBody>
      </p:sp>
      <p:sp>
        <p:nvSpPr>
          <p:cNvPr id="32" name="Rectangle 31"/>
          <p:cNvSpPr/>
          <p:nvPr userDrawn="1"/>
        </p:nvSpPr>
        <p:spPr>
          <a:xfrm>
            <a:off x="4171950" y="2394599"/>
            <a:ext cx="558800" cy="558800"/>
          </a:xfrm>
          <a:prstGeom prst="rect">
            <a:avLst/>
          </a:prstGeom>
          <a:solidFill>
            <a:srgbClr val="6E87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110</a:t>
            </a:r>
          </a:p>
          <a:p>
            <a:pPr algn="ctr">
              <a:defRPr/>
            </a:pPr>
            <a:r>
              <a:rPr lang="en-US" sz="1000" dirty="0" smtClean="0">
                <a:solidFill>
                  <a:schemeClr val="tx1"/>
                </a:solidFill>
              </a:rPr>
              <a:t>135</a:t>
            </a:r>
          </a:p>
          <a:p>
            <a:pPr algn="ctr">
              <a:defRPr/>
            </a:pPr>
            <a:r>
              <a:rPr lang="en-US" sz="1000" dirty="0" smtClean="0">
                <a:solidFill>
                  <a:schemeClr val="tx1"/>
                </a:solidFill>
              </a:rPr>
              <a:t>120</a:t>
            </a:r>
            <a:endParaRPr lang="en-US" sz="1000" dirty="0">
              <a:solidFill>
                <a:schemeClr val="tx1"/>
              </a:solidFill>
            </a:endParaRPr>
          </a:p>
        </p:txBody>
      </p:sp>
      <p:sp>
        <p:nvSpPr>
          <p:cNvPr id="33" name="Rectangle 32"/>
          <p:cNvSpPr/>
          <p:nvPr userDrawn="1"/>
        </p:nvSpPr>
        <p:spPr>
          <a:xfrm>
            <a:off x="4892675" y="2394599"/>
            <a:ext cx="558800" cy="558800"/>
          </a:xfrm>
          <a:prstGeom prst="rect">
            <a:avLst/>
          </a:prstGeom>
          <a:solidFill>
            <a:srgbClr val="705C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112</a:t>
            </a:r>
          </a:p>
          <a:p>
            <a:pPr algn="ctr">
              <a:defRPr/>
            </a:pPr>
            <a:r>
              <a:rPr lang="en-US" sz="1000" dirty="0" smtClean="0">
                <a:solidFill>
                  <a:schemeClr val="tx1"/>
                </a:solidFill>
              </a:rPr>
              <a:t>92</a:t>
            </a:r>
          </a:p>
          <a:p>
            <a:pPr algn="ctr">
              <a:defRPr/>
            </a:pPr>
            <a:r>
              <a:rPr lang="en-US" sz="1000" dirty="0" smtClean="0">
                <a:solidFill>
                  <a:schemeClr val="tx1"/>
                </a:solidFill>
              </a:rPr>
              <a:t>56</a:t>
            </a:r>
            <a:endParaRPr lang="en-US" sz="1000" dirty="0">
              <a:solidFill>
                <a:schemeClr val="tx1"/>
              </a:solidFill>
            </a:endParaRPr>
          </a:p>
        </p:txBody>
      </p:sp>
      <p:sp>
        <p:nvSpPr>
          <p:cNvPr id="34" name="Rectangle 33"/>
          <p:cNvSpPr/>
          <p:nvPr userDrawn="1"/>
        </p:nvSpPr>
        <p:spPr>
          <a:xfrm>
            <a:off x="5613400" y="2394599"/>
            <a:ext cx="558800" cy="558800"/>
          </a:xfrm>
          <a:prstGeom prst="rect">
            <a:avLst/>
          </a:prstGeom>
          <a:solidFill>
            <a:srgbClr val="3E66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62</a:t>
            </a:r>
          </a:p>
          <a:p>
            <a:pPr algn="ctr">
              <a:defRPr/>
            </a:pPr>
            <a:r>
              <a:rPr lang="en-US" sz="1000" dirty="0" smtClean="0">
                <a:solidFill>
                  <a:schemeClr val="tx1"/>
                </a:solidFill>
              </a:rPr>
              <a:t>102</a:t>
            </a:r>
          </a:p>
          <a:p>
            <a:pPr algn="ctr">
              <a:defRPr/>
            </a:pPr>
            <a:r>
              <a:rPr lang="en-US" sz="1000" dirty="0" smtClean="0">
                <a:solidFill>
                  <a:schemeClr val="tx1"/>
                </a:solidFill>
              </a:rPr>
              <a:t>130</a:t>
            </a:r>
            <a:endParaRPr lang="en-US" sz="1000" dirty="0">
              <a:solidFill>
                <a:schemeClr val="tx1"/>
              </a:solidFill>
            </a:endParaRPr>
          </a:p>
        </p:txBody>
      </p:sp>
      <p:sp>
        <p:nvSpPr>
          <p:cNvPr id="35" name="Rectangle 34"/>
          <p:cNvSpPr/>
          <p:nvPr userDrawn="1"/>
        </p:nvSpPr>
        <p:spPr>
          <a:xfrm>
            <a:off x="6334125" y="2394599"/>
            <a:ext cx="558800" cy="558800"/>
          </a:xfrm>
          <a:prstGeom prst="rect">
            <a:avLst/>
          </a:prstGeom>
          <a:solidFill>
            <a:srgbClr val="6638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bg1"/>
                </a:solidFill>
              </a:rPr>
              <a:t>102</a:t>
            </a:r>
          </a:p>
          <a:p>
            <a:pPr algn="ctr">
              <a:defRPr/>
            </a:pPr>
            <a:r>
              <a:rPr lang="en-US" sz="1000" dirty="0" smtClean="0">
                <a:solidFill>
                  <a:schemeClr val="bg1"/>
                </a:solidFill>
              </a:rPr>
              <a:t>56</a:t>
            </a:r>
          </a:p>
          <a:p>
            <a:pPr algn="ctr">
              <a:defRPr/>
            </a:pPr>
            <a:r>
              <a:rPr lang="en-US" sz="1000" dirty="0" smtClean="0">
                <a:solidFill>
                  <a:schemeClr val="bg1"/>
                </a:solidFill>
              </a:rPr>
              <a:t>48</a:t>
            </a:r>
            <a:endParaRPr lang="en-US" sz="1000" dirty="0">
              <a:solidFill>
                <a:schemeClr val="bg1"/>
              </a:solidFill>
            </a:endParaRPr>
          </a:p>
        </p:txBody>
      </p:sp>
      <p:sp>
        <p:nvSpPr>
          <p:cNvPr id="36" name="Rectangle 35"/>
          <p:cNvSpPr/>
          <p:nvPr userDrawn="1"/>
        </p:nvSpPr>
        <p:spPr>
          <a:xfrm>
            <a:off x="7054850" y="2394599"/>
            <a:ext cx="558800" cy="558800"/>
          </a:xfrm>
          <a:prstGeom prst="rect">
            <a:avLst/>
          </a:prstGeom>
          <a:solidFill>
            <a:srgbClr val="8278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130</a:t>
            </a:r>
          </a:p>
          <a:p>
            <a:pPr algn="ctr">
              <a:defRPr/>
            </a:pPr>
            <a:r>
              <a:rPr lang="en-US" sz="1000" dirty="0" smtClean="0">
                <a:solidFill>
                  <a:schemeClr val="tx1"/>
                </a:solidFill>
              </a:rPr>
              <a:t>120</a:t>
            </a:r>
          </a:p>
          <a:p>
            <a:pPr algn="ctr">
              <a:defRPr/>
            </a:pPr>
            <a:r>
              <a:rPr lang="en-US" sz="1000" dirty="0" smtClean="0">
                <a:solidFill>
                  <a:schemeClr val="tx1"/>
                </a:solidFill>
              </a:rPr>
              <a:t>111</a:t>
            </a:r>
            <a:endParaRPr lang="en-US" sz="1000" dirty="0">
              <a:solidFill>
                <a:schemeClr val="tx1"/>
              </a:solidFill>
            </a:endParaRPr>
          </a:p>
        </p:txBody>
      </p:sp>
      <p:sp>
        <p:nvSpPr>
          <p:cNvPr id="37" name="Rectangle 36"/>
          <p:cNvSpPr/>
          <p:nvPr userDrawn="1"/>
        </p:nvSpPr>
        <p:spPr>
          <a:xfrm>
            <a:off x="1289050" y="1707600"/>
            <a:ext cx="558800" cy="5588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237</a:t>
            </a:r>
          </a:p>
          <a:p>
            <a:pPr algn="ctr">
              <a:defRPr/>
            </a:pPr>
            <a:r>
              <a:rPr lang="en-US" sz="1000" dirty="0" smtClean="0">
                <a:solidFill>
                  <a:schemeClr val="tx1"/>
                </a:solidFill>
              </a:rPr>
              <a:t>237</a:t>
            </a:r>
          </a:p>
          <a:p>
            <a:pPr algn="ctr">
              <a:defRPr/>
            </a:pPr>
            <a:r>
              <a:rPr lang="en-US" sz="1000" dirty="0" smtClean="0">
                <a:solidFill>
                  <a:schemeClr val="tx1"/>
                </a:solidFill>
              </a:rPr>
              <a:t>237</a:t>
            </a:r>
            <a:endParaRPr lang="en-US" sz="1000" dirty="0">
              <a:solidFill>
                <a:schemeClr val="tx1"/>
              </a:solidFill>
            </a:endParaRPr>
          </a:p>
        </p:txBody>
      </p:sp>
      <p:sp>
        <p:nvSpPr>
          <p:cNvPr id="54" name="Rectangle 53"/>
          <p:cNvSpPr/>
          <p:nvPr userDrawn="1"/>
        </p:nvSpPr>
        <p:spPr>
          <a:xfrm>
            <a:off x="4171950" y="1707600"/>
            <a:ext cx="558800" cy="558800"/>
          </a:xfrm>
          <a:prstGeom prst="rect">
            <a:avLst/>
          </a:prstGeom>
          <a:solidFill>
            <a:srgbClr val="5077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80</a:t>
            </a:r>
          </a:p>
          <a:p>
            <a:pPr algn="ctr">
              <a:defRPr/>
            </a:pPr>
            <a:r>
              <a:rPr lang="en-US" sz="1000" dirty="0" smtClean="0">
                <a:solidFill>
                  <a:schemeClr val="tx1"/>
                </a:solidFill>
              </a:rPr>
              <a:t>119</a:t>
            </a:r>
          </a:p>
          <a:p>
            <a:pPr algn="ctr">
              <a:defRPr/>
            </a:pPr>
            <a:r>
              <a:rPr lang="en-US" sz="1000" dirty="0" smtClean="0">
                <a:solidFill>
                  <a:schemeClr val="tx1"/>
                </a:solidFill>
              </a:rPr>
              <a:t>27</a:t>
            </a:r>
            <a:endParaRPr lang="en-US" sz="1000" dirty="0">
              <a:solidFill>
                <a:schemeClr val="tx1"/>
              </a:solidFill>
            </a:endParaRPr>
          </a:p>
        </p:txBody>
      </p:sp>
      <p:sp>
        <p:nvSpPr>
          <p:cNvPr id="55" name="Rectangle 54"/>
          <p:cNvSpPr/>
          <p:nvPr userDrawn="1"/>
        </p:nvSpPr>
        <p:spPr>
          <a:xfrm>
            <a:off x="4892675" y="1707600"/>
            <a:ext cx="558800" cy="558800"/>
          </a:xfrm>
          <a:prstGeom prst="rect">
            <a:avLst/>
          </a:prstGeom>
          <a:solidFill>
            <a:srgbClr val="FCAE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252</a:t>
            </a:r>
          </a:p>
          <a:p>
            <a:pPr algn="ctr">
              <a:defRPr/>
            </a:pPr>
            <a:r>
              <a:rPr lang="en-US" sz="1000" dirty="0" smtClean="0">
                <a:solidFill>
                  <a:schemeClr val="tx1"/>
                </a:solidFill>
              </a:rPr>
              <a:t>174</a:t>
            </a:r>
          </a:p>
          <a:p>
            <a:pPr algn="ctr">
              <a:defRPr/>
            </a:pPr>
            <a:r>
              <a:rPr lang="en-US" sz="1000" dirty="0" smtClean="0">
                <a:solidFill>
                  <a:schemeClr val="tx1"/>
                </a:solidFill>
              </a:rPr>
              <a:t>.59</a:t>
            </a:r>
            <a:endParaRPr lang="en-US" sz="1000" dirty="0">
              <a:solidFill>
                <a:schemeClr val="tx1"/>
              </a:solidFill>
            </a:endParaRPr>
          </a:p>
        </p:txBody>
      </p:sp>
      <p:pic>
        <p:nvPicPr>
          <p:cNvPr id="58" name="Picture 6"/>
          <p:cNvPicPr>
            <a:picLocks noChangeAspect="1"/>
          </p:cNvPicPr>
          <p:nvPr userDrawn="1"/>
        </p:nvPicPr>
        <p:blipFill>
          <a:blip r:embed="rId11"/>
          <a:srcRect/>
          <a:stretch>
            <a:fillRect/>
          </a:stretch>
        </p:blipFill>
        <p:spPr bwMode="auto">
          <a:xfrm>
            <a:off x="4559300" y="3416300"/>
            <a:ext cx="19050" cy="3175"/>
          </a:xfrm>
          <a:prstGeom prst="rect">
            <a:avLst/>
          </a:prstGeom>
          <a:noFill/>
          <a:ln w="9525">
            <a:noFill/>
            <a:miter lim="800000"/>
            <a:headEnd/>
            <a:tailEnd/>
          </a:ln>
        </p:spPr>
      </p:pic>
      <p:pic>
        <p:nvPicPr>
          <p:cNvPr id="24" name="Picture 18"/>
          <p:cNvPicPr>
            <a:picLocks noChangeAspect="1"/>
          </p:cNvPicPr>
          <p:nvPr userDrawn="1"/>
        </p:nvPicPr>
        <p:blipFill rotWithShape="1">
          <a:blip r:embed="rId12"/>
          <a:srcRect l="3193" r="3193"/>
          <a:stretch/>
        </p:blipFill>
        <p:spPr bwMode="auto">
          <a:xfrm>
            <a:off x="7158038" y="5285203"/>
            <a:ext cx="1595437" cy="1482725"/>
          </a:xfrm>
          <a:prstGeom prst="rect">
            <a:avLst/>
          </a:prstGeom>
          <a:noFill/>
          <a:ln w="9525">
            <a:noFill/>
            <a:miter lim="800000"/>
            <a:headEnd/>
            <a:tailEnd/>
          </a:ln>
        </p:spPr>
      </p:pic>
      <p:pic>
        <p:nvPicPr>
          <p:cNvPr id="39" name="Picture 38"/>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357006" y="5570953"/>
            <a:ext cx="1197513" cy="907785"/>
          </a:xfrm>
          <a:prstGeom prst="rect">
            <a:avLst/>
          </a:prstGeom>
        </p:spPr>
      </p:pic>
    </p:spTree>
    <p:extLst>
      <p:ext uri="{BB962C8B-B14F-4D97-AF65-F5344CB8AC3E}">
        <p14:creationId xmlns:p14="http://schemas.microsoft.com/office/powerpoint/2010/main" val="2919789318"/>
      </p:ext>
    </p:extLst>
  </p:cSld>
  <p:clrMap bg1="lt1" tx1="dk1" bg2="lt2" tx2="dk2" accent1="accent1" accent2="accent2" accent3="accent3" accent4="accent4" accent5="accent5" accent6="accent6" hlink="hlink" folHlink="folHlink"/>
  <p:sldLayoutIdLst>
    <p:sldLayoutId id="2147484251" r:id="rId1"/>
    <p:sldLayoutId id="2147484296" r:id="rId2"/>
    <p:sldLayoutId id="2147484252" r:id="rId3"/>
    <p:sldLayoutId id="2147484297" r:id="rId4"/>
    <p:sldLayoutId id="2147484253" r:id="rId5"/>
    <p:sldLayoutId id="2147484298" r:id="rId6"/>
    <p:sldLayoutId id="2147484254" r:id="rId7"/>
    <p:sldLayoutId id="2147484299" r:id="rId8"/>
  </p:sldLayoutIdLst>
  <p:hf sldNum="0" hdr="0" ftr="0" dt="0"/>
  <p:txStyles>
    <p:titleStyle>
      <a:lvl1pPr algn="l" defTabSz="914400" rtl="0" eaLnBrk="1" latinLnBrk="0" hangingPunct="1">
        <a:lnSpc>
          <a:spcPct val="100000"/>
        </a:lnSpc>
        <a:spcBef>
          <a:spcPct val="0"/>
        </a:spcBef>
        <a:buNone/>
        <a:defRPr sz="3600" b="1" kern="1200" cap="all" baseline="0">
          <a:solidFill>
            <a:schemeClr val="bg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 userDrawn="1">
          <p15:clr>
            <a:srgbClr val="5ACBF0"/>
          </p15:clr>
        </p15:guide>
        <p15:guide id="2" pos="4608"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D8D8D8"/>
        </a:solidFill>
        <a:effectLst/>
      </p:bgPr>
    </p:bg>
    <p:spTree>
      <p:nvGrpSpPr>
        <p:cNvPr id="1" name=""/>
        <p:cNvGrpSpPr/>
        <p:nvPr/>
      </p:nvGrpSpPr>
      <p:grpSpPr>
        <a:xfrm>
          <a:off x="0" y="0"/>
          <a:ext cx="0" cy="0"/>
          <a:chOff x="0" y="0"/>
          <a:chExt cx="0" cy="0"/>
        </a:xfrm>
      </p:grpSpPr>
      <p:pic>
        <p:nvPicPr>
          <p:cNvPr id="28" name="Picture 27"/>
          <p:cNvPicPr>
            <a:picLocks noChangeAspect="1"/>
          </p:cNvPicPr>
          <p:nvPr userDrawn="1"/>
        </p:nvPicPr>
        <p:blipFill>
          <a:blip r:embed="rId27">
            <a:clrChange>
              <a:clrFrom>
                <a:srgbClr val="000000">
                  <a:alpha val="0"/>
                </a:srgbClr>
              </a:clrFrom>
              <a:clrTo>
                <a:srgbClr val="000000">
                  <a:alpha val="0"/>
                </a:srgbClr>
              </a:clrTo>
            </a:clrChange>
            <a:lum bright="70000" contrast="-7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27" name="Picture 33"/>
          <p:cNvPicPr>
            <a:picLocks noChangeAspect="1"/>
          </p:cNvPicPr>
          <p:nvPr/>
        </p:nvPicPr>
        <p:blipFill>
          <a:blip r:embed="rId28"/>
          <a:srcRect/>
          <a:stretch>
            <a:fillRect/>
          </a:stretch>
        </p:blipFill>
        <p:spPr bwMode="auto">
          <a:xfrm>
            <a:off x="7924800" y="5815668"/>
            <a:ext cx="1108075" cy="963613"/>
          </a:xfrm>
          <a:prstGeom prst="rect">
            <a:avLst/>
          </a:prstGeom>
          <a:noFill/>
          <a:ln w="9525">
            <a:noFill/>
            <a:miter lim="800000"/>
            <a:headEnd/>
            <a:tailEnd/>
          </a:ln>
        </p:spPr>
      </p:pic>
      <p:sp>
        <p:nvSpPr>
          <p:cNvPr id="4099" name="Title Placeholder 1"/>
          <p:cNvSpPr>
            <a:spLocks noGrp="1"/>
          </p:cNvSpPr>
          <p:nvPr>
            <p:ph type="title"/>
          </p:nvPr>
        </p:nvSpPr>
        <p:spPr bwMode="auto">
          <a:xfrm>
            <a:off x="304800" y="274638"/>
            <a:ext cx="8382000" cy="806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slide</a:t>
            </a:r>
          </a:p>
        </p:txBody>
      </p:sp>
      <p:sp>
        <p:nvSpPr>
          <p:cNvPr id="1030" name="Text Placeholder 2"/>
          <p:cNvSpPr>
            <a:spLocks noGrp="1"/>
          </p:cNvSpPr>
          <p:nvPr>
            <p:ph type="body" idx="1"/>
          </p:nvPr>
        </p:nvSpPr>
        <p:spPr bwMode="auto">
          <a:xfrm>
            <a:off x="304800" y="1233932"/>
            <a:ext cx="8382000" cy="470966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Footer Placeholder 4"/>
          <p:cNvSpPr>
            <a:spLocks noGrp="1"/>
          </p:cNvSpPr>
          <p:nvPr>
            <p:ph type="ftr" sz="quarter" idx="3"/>
          </p:nvPr>
        </p:nvSpPr>
        <p:spPr>
          <a:xfrm>
            <a:off x="309986" y="6470426"/>
            <a:ext cx="2900362" cy="217493"/>
          </a:xfrm>
          <a:prstGeom prst="rect">
            <a:avLst/>
          </a:prstGeom>
        </p:spPr>
        <p:txBody>
          <a:bodyPr vert="horz" lIns="91440" tIns="45720" rIns="91440" bIns="45720" rtlCol="0" anchor="ctr"/>
          <a:lstStyle>
            <a:lvl1pPr algn="l" fontAlgn="auto">
              <a:spcBef>
                <a:spcPts val="0"/>
              </a:spcBef>
              <a:spcAft>
                <a:spcPts val="0"/>
              </a:spcAft>
              <a:defRPr sz="1000">
                <a:solidFill>
                  <a:schemeClr val="tx1">
                    <a:tint val="75000"/>
                  </a:schemeClr>
                </a:solidFill>
                <a:latin typeface="Arial" pitchFamily="34" charset="0"/>
                <a:ea typeface="+mn-ea"/>
                <a:cs typeface="Arial" pitchFamily="34" charset="0"/>
              </a:defRPr>
            </a:lvl1pPr>
          </a:lstStyle>
          <a:p>
            <a:pPr>
              <a:defRPr/>
            </a:pPr>
            <a:endParaRPr lang="en-US" dirty="0"/>
          </a:p>
        </p:txBody>
      </p:sp>
      <p:sp>
        <p:nvSpPr>
          <p:cNvPr id="6" name="Slide Number Placeholder 5"/>
          <p:cNvSpPr>
            <a:spLocks noGrp="1"/>
          </p:cNvSpPr>
          <p:nvPr>
            <p:ph type="sldNum" sz="quarter" idx="4"/>
          </p:nvPr>
        </p:nvSpPr>
        <p:spPr>
          <a:xfrm>
            <a:off x="8305799" y="228600"/>
            <a:ext cx="727075"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cs typeface="Arial" pitchFamily="34" charset="0"/>
              </a:defRPr>
            </a:lvl1pPr>
          </a:lstStyle>
          <a:p>
            <a:fld id="{139BD942-CC14-44A4-87FB-46239297AFE5}" type="slidenum">
              <a:rPr lang="en-US" smtClean="0"/>
              <a:pPr/>
              <a:t>‹#›</a:t>
            </a:fld>
            <a:endParaRPr lang="en-US" dirty="0"/>
          </a:p>
        </p:txBody>
      </p:sp>
      <p:pic>
        <p:nvPicPr>
          <p:cNvPr id="1033" name="Picture 6"/>
          <p:cNvPicPr>
            <a:picLocks noChangeAspect="1"/>
          </p:cNvPicPr>
          <p:nvPr/>
        </p:nvPicPr>
        <p:blipFill>
          <a:blip r:embed="rId29"/>
          <a:srcRect/>
          <a:stretch>
            <a:fillRect/>
          </a:stretch>
        </p:blipFill>
        <p:spPr bwMode="auto">
          <a:xfrm>
            <a:off x="4559300" y="3416300"/>
            <a:ext cx="19050" cy="3175"/>
          </a:xfrm>
          <a:prstGeom prst="rect">
            <a:avLst/>
          </a:prstGeom>
          <a:noFill/>
          <a:ln w="9525">
            <a:noFill/>
            <a:miter lim="800000"/>
            <a:headEnd/>
            <a:tailEnd/>
          </a:ln>
        </p:spPr>
      </p:pic>
      <p:pic>
        <p:nvPicPr>
          <p:cNvPr id="18" name="Picture 17"/>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6745540" y="6027335"/>
            <a:ext cx="761571" cy="577315"/>
          </a:xfrm>
          <a:prstGeom prst="rect">
            <a:avLst/>
          </a:prstGeom>
        </p:spPr>
      </p:pic>
    </p:spTree>
    <p:extLst>
      <p:ext uri="{BB962C8B-B14F-4D97-AF65-F5344CB8AC3E}">
        <p14:creationId xmlns:p14="http://schemas.microsoft.com/office/powerpoint/2010/main" val="3506813200"/>
      </p:ext>
    </p:extLst>
  </p:cSld>
  <p:clrMap bg1="lt1" tx1="dk1" bg2="lt2" tx2="dk2" accent1="accent1" accent2="accent2" accent3="accent3" accent4="accent4" accent5="accent5" accent6="accent6" hlink="hlink" folHlink="folHlink"/>
  <p:sldLayoutIdLst>
    <p:sldLayoutId id="2147484273" r:id="rId1"/>
    <p:sldLayoutId id="2147484274" r:id="rId2"/>
    <p:sldLayoutId id="2147484275" r:id="rId3"/>
    <p:sldLayoutId id="2147484276" r:id="rId4"/>
    <p:sldLayoutId id="2147484277" r:id="rId5"/>
    <p:sldLayoutId id="2147484278" r:id="rId6"/>
    <p:sldLayoutId id="2147484279" r:id="rId7"/>
    <p:sldLayoutId id="2147484280" r:id="rId8"/>
    <p:sldLayoutId id="2147484281" r:id="rId9"/>
    <p:sldLayoutId id="2147484282" r:id="rId10"/>
    <p:sldLayoutId id="2147484283" r:id="rId11"/>
    <p:sldLayoutId id="2147484284" r:id="rId12"/>
    <p:sldLayoutId id="2147484285" r:id="rId13"/>
    <p:sldLayoutId id="2147484286" r:id="rId14"/>
    <p:sldLayoutId id="2147484287" r:id="rId15"/>
    <p:sldLayoutId id="2147484288" r:id="rId16"/>
    <p:sldLayoutId id="2147484289" r:id="rId17"/>
    <p:sldLayoutId id="2147484290" r:id="rId18"/>
    <p:sldLayoutId id="2147484291" r:id="rId19"/>
    <p:sldLayoutId id="2147484292" r:id="rId20"/>
    <p:sldLayoutId id="2147484293" r:id="rId21"/>
    <p:sldLayoutId id="2147484300" r:id="rId22"/>
    <p:sldLayoutId id="2147484294" r:id="rId23"/>
    <p:sldLayoutId id="2147484302" r:id="rId24"/>
    <p:sldLayoutId id="2147484319" r:id="rId25"/>
  </p:sldLayoutIdLst>
  <p:hf sldNum="0" hdr="0" ftr="0" dt="0"/>
  <p:txStyles>
    <p:titleStyle>
      <a:lvl1pPr algn="l" rtl="0" eaLnBrk="1" fontAlgn="base" hangingPunct="1">
        <a:spcBef>
          <a:spcPct val="0"/>
        </a:spcBef>
        <a:spcAft>
          <a:spcPct val="0"/>
        </a:spcAft>
        <a:defRPr sz="24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5pPr>
      <a:lvl6pPr marL="457200" algn="l" rtl="0" eaLnBrk="1" fontAlgn="base" hangingPunct="1">
        <a:spcBef>
          <a:spcPct val="0"/>
        </a:spcBef>
        <a:spcAft>
          <a:spcPct val="0"/>
        </a:spcAft>
        <a:defRPr sz="4400">
          <a:solidFill>
            <a:schemeClr val="tx1"/>
          </a:solidFill>
          <a:latin typeface="Arial" charset="0"/>
          <a:cs typeface="Arial" charset="0"/>
        </a:defRPr>
      </a:lvl6pPr>
      <a:lvl7pPr marL="914400" algn="l" rtl="0" eaLnBrk="1" fontAlgn="base" hangingPunct="1">
        <a:spcBef>
          <a:spcPct val="0"/>
        </a:spcBef>
        <a:spcAft>
          <a:spcPct val="0"/>
        </a:spcAft>
        <a:defRPr sz="4400">
          <a:solidFill>
            <a:schemeClr val="tx1"/>
          </a:solidFill>
          <a:latin typeface="Arial" charset="0"/>
          <a:cs typeface="Arial" charset="0"/>
        </a:defRPr>
      </a:lvl7pPr>
      <a:lvl8pPr marL="1371600" algn="l" rtl="0" eaLnBrk="1" fontAlgn="base" hangingPunct="1">
        <a:spcBef>
          <a:spcPct val="0"/>
        </a:spcBef>
        <a:spcAft>
          <a:spcPct val="0"/>
        </a:spcAft>
        <a:defRPr sz="4400">
          <a:solidFill>
            <a:schemeClr val="tx1"/>
          </a:solidFill>
          <a:latin typeface="Arial" charset="0"/>
          <a:cs typeface="Arial" charset="0"/>
        </a:defRPr>
      </a:lvl8pPr>
      <a:lvl9pPr marL="1828800" algn="l" rtl="0" eaLnBrk="1" fontAlgn="base" hangingPunct="1">
        <a:spcBef>
          <a:spcPct val="0"/>
        </a:spcBef>
        <a:spcAft>
          <a:spcPct val="0"/>
        </a:spcAft>
        <a:defRPr sz="4400">
          <a:solidFill>
            <a:schemeClr val="tx1"/>
          </a:solidFill>
          <a:latin typeface="Arial" charset="0"/>
          <a:cs typeface="Arial" charset="0"/>
        </a:defRPr>
      </a:lvl9pPr>
    </p:titleStyle>
    <p:bodyStyle>
      <a:lvl1pPr marL="342900" indent="-342900" algn="l" rtl="0" eaLnBrk="1" fontAlgn="base" hangingPunct="1">
        <a:spcBef>
          <a:spcPts val="300"/>
        </a:spcBef>
        <a:spcAft>
          <a:spcPct val="0"/>
        </a:spcAft>
        <a:buFont typeface="Arial" pitchFamily="34" charset="0"/>
        <a:defRPr sz="2400" kern="1200">
          <a:solidFill>
            <a:schemeClr val="tx1">
              <a:lumMod val="75000"/>
              <a:lumOff val="25000"/>
            </a:schemeClr>
          </a:solidFill>
          <a:latin typeface="Arial" pitchFamily="34" charset="0"/>
          <a:ea typeface="ＭＳ Ｐゴシック" charset="0"/>
          <a:cs typeface="Arial" pitchFamily="34" charset="0"/>
        </a:defRPr>
      </a:lvl1pPr>
      <a:lvl2pPr marL="514350" indent="-285750" algn="l" rtl="0" eaLnBrk="1" fontAlgn="base" hangingPunct="1">
        <a:spcBef>
          <a:spcPts val="300"/>
        </a:spcBef>
        <a:spcAft>
          <a:spcPct val="0"/>
        </a:spcAft>
        <a:buFont typeface="Arial" pitchFamily="34" charset="0"/>
        <a:buChar char="–"/>
        <a:defRPr sz="2400" kern="1200">
          <a:solidFill>
            <a:schemeClr val="tx1">
              <a:lumMod val="75000"/>
              <a:lumOff val="25000"/>
            </a:schemeClr>
          </a:solidFill>
          <a:latin typeface="Arial" pitchFamily="34" charset="0"/>
          <a:ea typeface="Arial" charset="0"/>
          <a:cs typeface="Arial" pitchFamily="34" charset="0"/>
        </a:defRPr>
      </a:lvl2pPr>
      <a:lvl3pPr marL="914400" indent="-228600" algn="l" rtl="0" eaLnBrk="1" fontAlgn="base" hangingPunct="1">
        <a:spcBef>
          <a:spcPts val="300"/>
        </a:spcBef>
        <a:spcAft>
          <a:spcPct val="0"/>
        </a:spcAft>
        <a:buFont typeface="Arial" pitchFamily="34" charset="0"/>
        <a:buChar char="•"/>
        <a:defRPr sz="2000" kern="1200">
          <a:solidFill>
            <a:schemeClr val="tx1">
              <a:lumMod val="75000"/>
              <a:lumOff val="25000"/>
            </a:schemeClr>
          </a:solidFill>
          <a:latin typeface="Arial" pitchFamily="34" charset="0"/>
          <a:ea typeface="Arial" charset="0"/>
          <a:cs typeface="Arial" pitchFamily="34" charset="0"/>
        </a:defRPr>
      </a:lvl3pPr>
      <a:lvl4pPr marL="1371600" indent="-228600" algn="l" rtl="0" eaLnBrk="1" fontAlgn="base" hangingPunct="1">
        <a:spcBef>
          <a:spcPts val="300"/>
        </a:spcBef>
        <a:spcAft>
          <a:spcPct val="0"/>
        </a:spcAft>
        <a:buFont typeface="Arial" pitchFamily="34" charset="0"/>
        <a:buChar char="–"/>
        <a:defRPr sz="2000" kern="1200">
          <a:solidFill>
            <a:schemeClr val="tx1">
              <a:lumMod val="75000"/>
              <a:lumOff val="25000"/>
            </a:schemeClr>
          </a:solidFill>
          <a:latin typeface="Arial" pitchFamily="34" charset="0"/>
          <a:ea typeface="Arial" charset="0"/>
          <a:cs typeface="Arial" pitchFamily="34" charset="0"/>
        </a:defRPr>
      </a:lvl4pPr>
      <a:lvl5pPr marL="1828800" indent="-228600" algn="l" rtl="0" eaLnBrk="1" fontAlgn="base" hangingPunct="1">
        <a:spcBef>
          <a:spcPts val="300"/>
        </a:spcBef>
        <a:spcAft>
          <a:spcPct val="0"/>
        </a:spcAft>
        <a:buFont typeface="Arial" pitchFamily="34" charset="0"/>
        <a:buChar char="»"/>
        <a:defRPr sz="2000" kern="1200">
          <a:solidFill>
            <a:schemeClr val="tx1">
              <a:lumMod val="75000"/>
              <a:lumOff val="25000"/>
            </a:schemeClr>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92" userDrawn="1">
          <p15:clr>
            <a:srgbClr val="5ACBF0"/>
          </p15:clr>
        </p15:guide>
        <p15:guide id="2" pos="5472" userDrawn="1">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88EFF4-438D-4BDD-9843-337DFC85C67B}" type="slidenum">
              <a:rPr lang="en-US" smtClean="0"/>
              <a:t>‹#›</a:t>
            </a:fld>
            <a:endParaRPr lang="en-US"/>
          </a:p>
        </p:txBody>
      </p:sp>
    </p:spTree>
    <p:extLst>
      <p:ext uri="{BB962C8B-B14F-4D97-AF65-F5344CB8AC3E}">
        <p14:creationId xmlns:p14="http://schemas.microsoft.com/office/powerpoint/2010/main" val="295162175"/>
      </p:ext>
    </p:extLst>
  </p:cSld>
  <p:clrMap bg1="lt1" tx1="dk1" bg2="lt2" tx2="dk2" accent1="accent1" accent2="accent2" accent3="accent3" accent4="accent4" accent5="accent5" accent6="accent6" hlink="hlink" folHlink="folHlink"/>
  <p:sldLayoutIdLst>
    <p:sldLayoutId id="2147484308" r:id="rId1"/>
    <p:sldLayoutId id="2147484309" r:id="rId2"/>
    <p:sldLayoutId id="2147484310" r:id="rId3"/>
    <p:sldLayoutId id="2147484311" r:id="rId4"/>
    <p:sldLayoutId id="2147484312" r:id="rId5"/>
    <p:sldLayoutId id="2147484313" r:id="rId6"/>
    <p:sldLayoutId id="2147484314" r:id="rId7"/>
    <p:sldLayoutId id="2147484315" r:id="rId8"/>
    <p:sldLayoutId id="2147484316" r:id="rId9"/>
    <p:sldLayoutId id="2147484317" r:id="rId10"/>
    <p:sldLayoutId id="2147484318"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457200" y="4189956"/>
            <a:ext cx="4089748" cy="895611"/>
          </a:xfrm>
        </p:spPr>
        <p:txBody>
          <a:bodyPr>
            <a:normAutofit fontScale="85000" lnSpcReduction="20000"/>
          </a:bodyPr>
          <a:lstStyle/>
          <a:p>
            <a:r>
              <a:rPr lang="en-US" dirty="0" smtClean="0"/>
              <a:t>Rueben Trevino </a:t>
            </a:r>
          </a:p>
          <a:p>
            <a:r>
              <a:rPr lang="en-US" dirty="0" smtClean="0"/>
              <a:t>Coraggio Maglio</a:t>
            </a:r>
            <a:endParaRPr lang="en-US" dirty="0"/>
          </a:p>
          <a:p>
            <a:r>
              <a:rPr lang="en-US" sz="1800" dirty="0" smtClean="0"/>
              <a:t>3 November 2016</a:t>
            </a:r>
            <a:endParaRPr lang="en-US" sz="1800" dirty="0"/>
          </a:p>
        </p:txBody>
      </p:sp>
      <p:sp>
        <p:nvSpPr>
          <p:cNvPr id="2" name="Title 1"/>
          <p:cNvSpPr>
            <a:spLocks noGrp="1"/>
          </p:cNvSpPr>
          <p:nvPr>
            <p:ph type="title"/>
          </p:nvPr>
        </p:nvSpPr>
        <p:spPr/>
        <p:txBody>
          <a:bodyPr>
            <a:normAutofit/>
          </a:bodyPr>
          <a:lstStyle/>
          <a:p>
            <a:r>
              <a:rPr lang="en-US" sz="3200" dirty="0"/>
              <a:t>Establishment of Novel Texas Gulf Coast Beach Erosion Management Best Practices</a:t>
            </a:r>
            <a:endParaRPr lang="en-US" sz="3100" dirty="0"/>
          </a:p>
        </p:txBody>
      </p:sp>
    </p:spTree>
    <p:extLst>
      <p:ext uri="{BB962C8B-B14F-4D97-AF65-F5344CB8AC3E}">
        <p14:creationId xmlns:p14="http://schemas.microsoft.com/office/powerpoint/2010/main" val="1770698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3"/>
          <p:cNvSpPr>
            <a:spLocks noGrp="1"/>
          </p:cNvSpPr>
          <p:nvPr>
            <p:ph type="sldNum" sz="quarter" idx="10"/>
          </p:nvPr>
        </p:nvSpPr>
        <p:spPr>
          <a:xfrm>
            <a:off x="4419599" y="6381750"/>
            <a:ext cx="422031" cy="476250"/>
          </a:xfrm>
        </p:spPr>
        <p:txBody>
          <a:bodyPr/>
          <a:lstStyle/>
          <a:p>
            <a:pPr algn="ctr">
              <a:defRPr/>
            </a:pPr>
            <a:r>
              <a:rPr lang="en-US" b="1" dirty="0">
                <a:solidFill>
                  <a:srgbClr val="000000"/>
                </a:solidFill>
              </a:rPr>
              <a:t>1</a:t>
            </a:r>
          </a:p>
        </p:txBody>
      </p:sp>
      <p:sp>
        <p:nvSpPr>
          <p:cNvPr id="14" name="Rectangle 8"/>
          <p:cNvSpPr>
            <a:spLocks noChangeArrowheads="1"/>
          </p:cNvSpPr>
          <p:nvPr/>
        </p:nvSpPr>
        <p:spPr bwMode="auto">
          <a:xfrm>
            <a:off x="164387" y="184935"/>
            <a:ext cx="8898415" cy="862858"/>
          </a:xfrm>
          <a:prstGeom prst="rect">
            <a:avLst/>
          </a:prstGeom>
          <a:solidFill>
            <a:schemeClr val="bg1"/>
          </a:solidFill>
          <a:ln w="9525">
            <a:noFill/>
            <a:miter lim="800000"/>
            <a:headEnd/>
            <a:tailEnd/>
          </a:ln>
        </p:spPr>
        <p:txBody>
          <a:bodyPr wrap="none" anchor="ctr"/>
          <a:lstStyle/>
          <a:p>
            <a:pPr lvl="0" algn="ctr">
              <a:defRPr/>
            </a:pPr>
            <a:r>
              <a:rPr lang="en-US" sz="3000" b="1" kern="0" dirty="0" smtClean="0">
                <a:solidFill>
                  <a:schemeClr val="tx2"/>
                </a:solidFill>
                <a:effectLst>
                  <a:outerShdw blurRad="38100" dist="38100" dir="2700000" algn="tl">
                    <a:srgbClr val="000000">
                      <a:alpha val="43137"/>
                    </a:srgbClr>
                  </a:outerShdw>
                </a:effectLst>
              </a:rPr>
              <a:t>Galveston Bay Submerged Aquatic Habitat ER</a:t>
            </a:r>
            <a:endParaRPr lang="en-US" sz="3000" b="1" kern="0" dirty="0">
              <a:solidFill>
                <a:schemeClr val="tx2"/>
              </a:solidFill>
              <a:effectLst>
                <a:outerShdw blurRad="38100" dist="38100" dir="2700000" algn="tl">
                  <a:srgbClr val="000000">
                    <a:alpha val="43137"/>
                  </a:srgbClr>
                </a:outerShdw>
              </a:effectLst>
            </a:endParaRPr>
          </a:p>
        </p:txBody>
      </p:sp>
      <p:sp>
        <p:nvSpPr>
          <p:cNvPr id="2" name="TextBox 1"/>
          <p:cNvSpPr txBox="1"/>
          <p:nvPr/>
        </p:nvSpPr>
        <p:spPr>
          <a:xfrm>
            <a:off x="263046" y="1240077"/>
            <a:ext cx="8708833" cy="5632311"/>
          </a:xfrm>
          <a:prstGeom prst="rect">
            <a:avLst/>
          </a:prstGeom>
          <a:noFill/>
        </p:spPr>
        <p:txBody>
          <a:bodyPr wrap="square" rtlCol="0">
            <a:spAutoFit/>
          </a:bodyPr>
          <a:lstStyle/>
          <a:p>
            <a:r>
              <a:rPr lang="en-US" dirty="0"/>
              <a:t>	</a:t>
            </a:r>
            <a:endParaRPr lang="en-US" dirty="0" smtClean="0"/>
          </a:p>
          <a:p>
            <a:r>
              <a:rPr lang="en-US" dirty="0" smtClean="0"/>
              <a:t>Data needed related to previously mined holes from oyster shell mining operations in Galveston Bay.</a:t>
            </a:r>
            <a:r>
              <a:rPr lang="en-US" dirty="0"/>
              <a:t>	</a:t>
            </a:r>
            <a:endParaRPr lang="en-US" dirty="0" smtClean="0"/>
          </a:p>
          <a:p>
            <a:endParaRPr lang="en-US" dirty="0"/>
          </a:p>
          <a:p>
            <a:r>
              <a:rPr lang="en-US" dirty="0" smtClean="0"/>
              <a:t>Evaluation of sediment and biological characteristics of previously mined pits in Galveston Bay. </a:t>
            </a:r>
          </a:p>
          <a:p>
            <a:endParaRPr lang="en-US" dirty="0"/>
          </a:p>
          <a:p>
            <a:r>
              <a:rPr lang="en-US" dirty="0" smtClean="0"/>
              <a:t>¿Questions have come up regarding if maintenance material dredged from the channel could be placed in these holes?</a:t>
            </a:r>
            <a:endParaRPr lang="en-US" dirty="0"/>
          </a:p>
          <a:p>
            <a:endParaRPr lang="en-US" dirty="0" smtClean="0"/>
          </a:p>
          <a:p>
            <a:r>
              <a:rPr lang="en-US" dirty="0"/>
              <a:t>ER opportunity to identify, develop, and recommend a bay bottom habitat restoration plan through application of innovative concepts and EWN-RSM principles</a:t>
            </a:r>
          </a:p>
          <a:p>
            <a:endParaRPr lang="en-US" dirty="0"/>
          </a:p>
          <a:p>
            <a:endParaRPr lang="en-US" dirty="0"/>
          </a:p>
        </p:txBody>
      </p:sp>
    </p:spTree>
    <p:extLst>
      <p:ext uri="{BB962C8B-B14F-4D97-AF65-F5344CB8AC3E}">
        <p14:creationId xmlns:p14="http://schemas.microsoft.com/office/powerpoint/2010/main" val="12975096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3"/>
          <p:cNvSpPr>
            <a:spLocks noGrp="1"/>
          </p:cNvSpPr>
          <p:nvPr>
            <p:ph type="sldNum" sz="quarter" idx="10"/>
          </p:nvPr>
        </p:nvSpPr>
        <p:spPr>
          <a:xfrm>
            <a:off x="4419599" y="6381750"/>
            <a:ext cx="422031" cy="476250"/>
          </a:xfrm>
        </p:spPr>
        <p:txBody>
          <a:bodyPr/>
          <a:lstStyle/>
          <a:p>
            <a:pPr algn="ctr">
              <a:defRPr/>
            </a:pPr>
            <a:r>
              <a:rPr lang="en-US" b="1" dirty="0">
                <a:solidFill>
                  <a:srgbClr val="000000"/>
                </a:solidFill>
              </a:rPr>
              <a:t>1</a:t>
            </a:r>
          </a:p>
        </p:txBody>
      </p:sp>
      <p:sp>
        <p:nvSpPr>
          <p:cNvPr id="14" name="Rectangle 8"/>
          <p:cNvSpPr>
            <a:spLocks noChangeArrowheads="1"/>
          </p:cNvSpPr>
          <p:nvPr/>
        </p:nvSpPr>
        <p:spPr bwMode="auto">
          <a:xfrm>
            <a:off x="164387" y="184935"/>
            <a:ext cx="8898415" cy="862858"/>
          </a:xfrm>
          <a:prstGeom prst="rect">
            <a:avLst/>
          </a:prstGeom>
          <a:solidFill>
            <a:schemeClr val="bg1"/>
          </a:solidFill>
          <a:ln w="9525">
            <a:noFill/>
            <a:miter lim="800000"/>
            <a:headEnd/>
            <a:tailEnd/>
          </a:ln>
        </p:spPr>
        <p:txBody>
          <a:bodyPr wrap="none" anchor="ctr"/>
          <a:lstStyle/>
          <a:p>
            <a:pPr lvl="0" algn="ctr">
              <a:defRPr/>
            </a:pPr>
            <a:r>
              <a:rPr lang="en-US" sz="3000" b="1" kern="0" dirty="0" smtClean="0">
                <a:solidFill>
                  <a:schemeClr val="tx2"/>
                </a:solidFill>
                <a:effectLst>
                  <a:outerShdw blurRad="38100" dist="38100" dir="2700000" algn="tl">
                    <a:srgbClr val="000000">
                      <a:alpha val="43137"/>
                    </a:srgbClr>
                  </a:outerShdw>
                </a:effectLst>
              </a:rPr>
              <a:t>Galveston </a:t>
            </a:r>
            <a:r>
              <a:rPr lang="en-US" sz="3000" b="1" kern="0" dirty="0" smtClean="0">
                <a:solidFill>
                  <a:schemeClr val="tx2"/>
                </a:solidFill>
                <a:effectLst>
                  <a:outerShdw blurRad="38100" dist="38100" dir="2700000" algn="tl">
                    <a:srgbClr val="000000">
                      <a:alpha val="43137"/>
                    </a:srgbClr>
                  </a:outerShdw>
                </a:effectLst>
              </a:rPr>
              <a:t>Seawall Feeder Beach</a:t>
            </a:r>
            <a:endParaRPr lang="en-US" sz="3000" b="1" kern="0" dirty="0">
              <a:solidFill>
                <a:schemeClr val="tx2"/>
              </a:solidFill>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3"/>
          <a:stretch>
            <a:fillRect/>
          </a:stretch>
        </p:blipFill>
        <p:spPr>
          <a:xfrm>
            <a:off x="162013" y="1063783"/>
            <a:ext cx="8895162" cy="5301976"/>
          </a:xfrm>
          <a:prstGeom prst="rect">
            <a:avLst/>
          </a:prstGeom>
        </p:spPr>
      </p:pic>
    </p:spTree>
    <p:extLst>
      <p:ext uri="{BB962C8B-B14F-4D97-AF65-F5344CB8AC3E}">
        <p14:creationId xmlns:p14="http://schemas.microsoft.com/office/powerpoint/2010/main" val="15665546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3"/>
          <p:cNvSpPr>
            <a:spLocks noGrp="1"/>
          </p:cNvSpPr>
          <p:nvPr>
            <p:ph type="sldNum" sz="quarter" idx="10"/>
          </p:nvPr>
        </p:nvSpPr>
        <p:spPr>
          <a:xfrm>
            <a:off x="4419599" y="6381750"/>
            <a:ext cx="422031" cy="476250"/>
          </a:xfrm>
        </p:spPr>
        <p:txBody>
          <a:bodyPr/>
          <a:lstStyle/>
          <a:p>
            <a:pPr algn="ctr">
              <a:defRPr/>
            </a:pPr>
            <a:r>
              <a:rPr lang="en-US" b="1" dirty="0">
                <a:solidFill>
                  <a:srgbClr val="000000"/>
                </a:solidFill>
              </a:rPr>
              <a:t>1</a:t>
            </a:r>
          </a:p>
        </p:txBody>
      </p:sp>
      <p:sp>
        <p:nvSpPr>
          <p:cNvPr id="14" name="Rectangle 8"/>
          <p:cNvSpPr>
            <a:spLocks noChangeArrowheads="1"/>
          </p:cNvSpPr>
          <p:nvPr/>
        </p:nvSpPr>
        <p:spPr bwMode="auto">
          <a:xfrm>
            <a:off x="164387" y="184935"/>
            <a:ext cx="8898415" cy="862858"/>
          </a:xfrm>
          <a:prstGeom prst="rect">
            <a:avLst/>
          </a:prstGeom>
          <a:solidFill>
            <a:schemeClr val="bg1"/>
          </a:solidFill>
          <a:ln w="9525">
            <a:noFill/>
            <a:miter lim="800000"/>
            <a:headEnd/>
            <a:tailEnd/>
          </a:ln>
        </p:spPr>
        <p:txBody>
          <a:bodyPr wrap="none" anchor="ctr"/>
          <a:lstStyle/>
          <a:p>
            <a:pPr lvl="0" algn="ctr">
              <a:defRPr/>
            </a:pPr>
            <a:r>
              <a:rPr lang="en-US" sz="3000" b="1" kern="0" dirty="0" smtClean="0">
                <a:solidFill>
                  <a:schemeClr val="tx2"/>
                </a:solidFill>
                <a:effectLst>
                  <a:outerShdw blurRad="38100" dist="38100" dir="2700000" algn="tl">
                    <a:srgbClr val="000000">
                      <a:alpha val="43137"/>
                    </a:srgbClr>
                  </a:outerShdw>
                </a:effectLst>
              </a:rPr>
              <a:t>Sand Management Plan Update</a:t>
            </a:r>
            <a:endParaRPr lang="en-US" sz="3000" b="1" kern="0" dirty="0">
              <a:solidFill>
                <a:schemeClr val="tx2"/>
              </a:solidFill>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3"/>
          <a:stretch>
            <a:fillRect/>
          </a:stretch>
        </p:blipFill>
        <p:spPr>
          <a:xfrm>
            <a:off x="0" y="2525111"/>
            <a:ext cx="9144000" cy="1688935"/>
          </a:xfrm>
          <a:prstGeom prst="rect">
            <a:avLst/>
          </a:prstGeom>
        </p:spPr>
      </p:pic>
      <p:pic>
        <p:nvPicPr>
          <p:cNvPr id="1026" name="Picture 2" descr="http://streamside.us/wp-content/uploads/2014/10/DSC_002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259481"/>
            <a:ext cx="3745817" cy="24911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745817" y="5505038"/>
            <a:ext cx="4033476" cy="307777"/>
          </a:xfrm>
          <a:prstGeom prst="rect">
            <a:avLst/>
          </a:prstGeom>
          <a:noFill/>
        </p:spPr>
        <p:txBody>
          <a:bodyPr wrap="none" rtlCol="0">
            <a:spAutoFit/>
          </a:bodyPr>
          <a:lstStyle/>
          <a:p>
            <a:r>
              <a:rPr lang="en-US" sz="1400" dirty="0"/>
              <a:t>http://streamside.us/products/sediment-collector/</a:t>
            </a:r>
          </a:p>
        </p:txBody>
      </p:sp>
    </p:spTree>
    <p:extLst>
      <p:ext uri="{BB962C8B-B14F-4D97-AF65-F5344CB8AC3E}">
        <p14:creationId xmlns:p14="http://schemas.microsoft.com/office/powerpoint/2010/main" val="4115547641"/>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le Slide Templates">
  <a:themeElements>
    <a:clrScheme name="Custom 2">
      <a:dk1>
        <a:srgbClr val="000000"/>
      </a:dk1>
      <a:lt1>
        <a:srgbClr val="FFFFFF"/>
      </a:lt1>
      <a:dk2>
        <a:srgbClr val="83847A"/>
      </a:dk2>
      <a:lt2>
        <a:srgbClr val="A3A3A3"/>
      </a:lt2>
      <a:accent1>
        <a:srgbClr val="82786F"/>
      </a:accent1>
      <a:accent2>
        <a:srgbClr val="6E8778"/>
      </a:accent2>
      <a:accent3>
        <a:srgbClr val="705C38"/>
      </a:accent3>
      <a:accent4>
        <a:srgbClr val="3E6682"/>
      </a:accent4>
      <a:accent5>
        <a:srgbClr val="663830"/>
      </a:accent5>
      <a:accent6>
        <a:srgbClr val="EF4135"/>
      </a:accent6>
      <a:hlink>
        <a:srgbClr val="3E6682"/>
      </a:hlink>
      <a:folHlink>
        <a:srgbClr val="EF4135"/>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8716D87-7E03-45E0-B0FD-33082A230BB4}" vid="{2FBFD162-1A33-4D3C-9A4E-25AC5DA4971C}"/>
    </a:ext>
  </a:extLst>
</a:theme>
</file>

<file path=ppt/theme/theme2.xml><?xml version="1.0" encoding="utf-8"?>
<a:theme xmlns:a="http://schemas.openxmlformats.org/drawingml/2006/main" name="Content Templates">
  <a:themeElements>
    <a:clrScheme name="USACE COLOR SCHEM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EF4135"/>
      </a:accent6>
      <a:hlink>
        <a:srgbClr val="3E6682"/>
      </a:hlink>
      <a:folHlink>
        <a:srgbClr val="EF4135"/>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Presentation1" id="{78716D87-7E03-45E0-B0FD-33082A230BB4}" vid="{8B72B352-3F7B-4112-BB73-F0A4A820AC4F}"/>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631C109D8BC6C428DD0CF665F94F558" ma:contentTypeVersion="2" ma:contentTypeDescription="Create a new document." ma:contentTypeScope="" ma:versionID="f19a06b5ec1e4f1aa306960480f96e79">
  <xsd:schema xmlns:xsd="http://www.w3.org/2001/XMLSchema" xmlns:xs="http://www.w3.org/2001/XMLSchema" xmlns:p="http://schemas.microsoft.com/office/2006/metadata/properties" xmlns:ns1="http://schemas.microsoft.com/sharepoint/v3" xmlns:ns2="c154c386-cd73-498d-ba26-0d43dc785560" targetNamespace="http://schemas.microsoft.com/office/2006/metadata/properties" ma:root="true" ma:fieldsID="b70255470ddd800d839ed7b3c4afdb2e" ns1:_="" ns2:_="">
    <xsd:import namespace="http://schemas.microsoft.com/sharepoint/v3"/>
    <xsd:import namespace="c154c386-cd73-498d-ba26-0d43dc785560"/>
    <xsd:element name="properties">
      <xsd:complexType>
        <xsd:sequence>
          <xsd:element name="documentManagement">
            <xsd:complexType>
              <xsd:all>
                <xsd:element ref="ns1:PublishingStartDate" minOccurs="0"/>
                <xsd:element ref="ns1:PublishingExpirationDate" minOccurs="0"/>
                <xsd:element ref="ns2: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154c386-cd73-498d-ba26-0d43dc785560" elementFormDefault="qualified">
    <xsd:import namespace="http://schemas.microsoft.com/office/2006/documentManagement/types"/>
    <xsd:import namespace="http://schemas.microsoft.com/office/infopath/2007/PartnerControls"/>
    <xsd:element name="Description0" ma:index="10" nillable="true" ma:displayName="Description" ma:internalName="Description0">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escription0 xmlns="c154c386-cd73-498d-ba26-0d43dc785560">July 2016: Updated Master Slide Template for Corps Presentations.</Description0>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8735C1C-93CB-412D-B2DD-E364078576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154c386-cd73-498d-ba26-0d43dc7855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56D366D-6BCA-4645-8F1F-FBC913F0B609}">
  <ds:schemaRefs>
    <ds:schemaRef ds:uri="http://purl.org/dc/terms/"/>
    <ds:schemaRef ds:uri="http://purl.org/dc/elements/1.1/"/>
    <ds:schemaRef ds:uri="http://schemas.microsoft.com/sharepoint/v3"/>
    <ds:schemaRef ds:uri="http://schemas.microsoft.com/office/2006/documentManagement/types"/>
    <ds:schemaRef ds:uri="http://www.w3.org/XML/1998/namespace"/>
    <ds:schemaRef ds:uri="http://schemas.openxmlformats.org/package/2006/metadata/core-properties"/>
    <ds:schemaRef ds:uri="http://schemas.microsoft.com/office/infopath/2007/PartnerControls"/>
    <ds:schemaRef ds:uri="c154c386-cd73-498d-ba26-0d43dc785560"/>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2BBC1916-BC3C-426D-B3D6-B51E09A0790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2273</TotalTime>
  <Words>42</Words>
  <Application>Microsoft Office PowerPoint</Application>
  <PresentationFormat>On-screen Show (4:3)</PresentationFormat>
  <Paragraphs>22</Paragraphs>
  <Slides>4</Slides>
  <Notes>3</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4</vt:i4>
      </vt:variant>
    </vt:vector>
  </HeadingPairs>
  <TitlesOfParts>
    <vt:vector size="11" baseType="lpstr">
      <vt:lpstr>ＭＳ Ｐゴシック</vt:lpstr>
      <vt:lpstr>Arial</vt:lpstr>
      <vt:lpstr>Calibri</vt:lpstr>
      <vt:lpstr>Calibri Light</vt:lpstr>
      <vt:lpstr>Title Slide Templates</vt:lpstr>
      <vt:lpstr>Content Templates</vt:lpstr>
      <vt:lpstr>Custom Design</vt:lpstr>
      <vt:lpstr>Establishment of Novel Texas Gulf Coast Beach Erosion Management Best Practices</vt:lpstr>
      <vt:lpstr>PowerPoint Presentation</vt:lpstr>
      <vt:lpstr>PowerPoint Presentation</vt:lpstr>
      <vt:lpstr>PowerPoint Presentation</vt:lpstr>
    </vt:vector>
  </TitlesOfParts>
  <Company>United States Army</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OPTION 1 PRESENTATION TITLE HERE KEEP LEFT JUSTIFIED</dc:title>
  <dc:creator>G6PA9ELW</dc:creator>
  <cp:lastModifiedBy>CKM</cp:lastModifiedBy>
  <cp:revision>165</cp:revision>
  <cp:lastPrinted>2016-08-16T21:25:55Z</cp:lastPrinted>
  <dcterms:created xsi:type="dcterms:W3CDTF">2016-05-03T16:10:38Z</dcterms:created>
  <dcterms:modified xsi:type="dcterms:W3CDTF">2016-11-03T02:27:28Z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0x0101009631C109D8BC6C428DD0CF665F94F558</vt:lpwstr>
  </property>
</Properties>
</file>