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  <p:sldId id="266" r:id="rId5"/>
    <p:sldId id="269" r:id="rId6"/>
    <p:sldId id="257" r:id="rId7"/>
    <p:sldId id="270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864" y="-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9582" y="2130425"/>
            <a:ext cx="4488617" cy="1470025"/>
          </a:xfrm>
        </p:spPr>
        <p:txBody>
          <a:bodyPr>
            <a:normAutofit/>
          </a:bodyPr>
          <a:lstStyle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3886200"/>
            <a:ext cx="5333999" cy="175260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039F-CB0C-E14D-A7EF-3BACE2CEF4EA}" type="datetimeFigureOut">
              <a:rPr lang="en-US" smtClean="0"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265A6-8BBF-864B-863C-9248948D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8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9177"/>
            <a:ext cx="8229600" cy="803756"/>
          </a:xfrm>
        </p:spPr>
        <p:txBody>
          <a:bodyPr>
            <a:normAutofit/>
          </a:bodyPr>
          <a:lstStyle>
            <a:lvl1pPr algn="ctr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9270"/>
            <a:ext cx="8229600" cy="40768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039F-CB0C-E14D-A7EF-3BACE2CEF4EA}" type="datetimeFigureOut">
              <a:rPr lang="en-US" smtClean="0"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265A6-8BBF-864B-863C-9248948DDB5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DLCOE_logo_HWHT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851" y="234146"/>
            <a:ext cx="2443865" cy="41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67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75644"/>
            <a:ext cx="4038600" cy="4150519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75644"/>
            <a:ext cx="4038600" cy="4150519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039F-CB0C-E14D-A7EF-3BACE2CEF4EA}" type="datetimeFigureOut">
              <a:rPr lang="en-US" smtClean="0"/>
              <a:t>11/2/16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265A6-8BBF-864B-863C-9248948DDB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049177"/>
            <a:ext cx="8229600" cy="803756"/>
          </a:xfrm>
        </p:spPr>
        <p:txBody>
          <a:bodyPr>
            <a:normAutofit/>
          </a:bodyPr>
          <a:lstStyle>
            <a:lvl1pPr algn="ctr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68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0649"/>
            <a:ext cx="8229600" cy="1143000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039F-CB0C-E14D-A7EF-3BACE2CEF4EA}" type="datetimeFigureOut">
              <a:rPr lang="en-US" smtClean="0"/>
              <a:t>11/2/16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265A6-8BBF-864B-863C-9248948D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9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968"/>
            <a:ext cx="3008313" cy="7368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73720"/>
            <a:ext cx="5111750" cy="5052443"/>
          </a:xfrm>
        </p:spPr>
        <p:txBody>
          <a:bodyPr/>
          <a:lstStyle>
            <a:lvl1pPr>
              <a:defRPr sz="28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03850"/>
            <a:ext cx="3008313" cy="43223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039F-CB0C-E14D-A7EF-3BACE2CEF4EA}" type="datetimeFigureOut">
              <a:rPr lang="en-US" smtClean="0"/>
              <a:t>11/2/16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265A6-8BBF-864B-863C-9248948D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6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6430"/>
            <a:ext cx="2573672" cy="566738"/>
          </a:xfrm>
        </p:spPr>
        <p:txBody>
          <a:bodyPr anchor="b">
            <a:no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1196430"/>
            <a:ext cx="5486400" cy="48502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68043"/>
            <a:ext cx="2573672" cy="42786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039F-CB0C-E14D-A7EF-3BACE2CEF4EA}" type="datetimeFigureOut">
              <a:rPr lang="en-US" smtClean="0"/>
              <a:t>11/2/16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265A6-8BBF-864B-863C-9248948D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1039F-CB0C-E14D-A7EF-3BACE2CEF4EA}" type="datetimeFigureOut">
              <a:rPr lang="en-US" smtClean="0"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265A6-8BBF-864B-863C-9248948DD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6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6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93067" y="2130425"/>
            <a:ext cx="51816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Previously Proposed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800" y="4284133"/>
            <a:ext cx="8415868" cy="1778000"/>
          </a:xfrm>
        </p:spPr>
        <p:txBody>
          <a:bodyPr>
            <a:normAutofit/>
          </a:bodyPr>
          <a:lstStyle/>
          <a:p>
            <a:pPr algn="l"/>
            <a:r>
              <a:rPr lang="en-US" sz="4400" dirty="0" smtClean="0"/>
              <a:t>Self-Propelled Jack-up Rig: </a:t>
            </a:r>
          </a:p>
          <a:p>
            <a:pPr algn="l"/>
            <a:r>
              <a:rPr lang="en-US" sz="4400" dirty="0" smtClean="0"/>
              <a:t>Mobil </a:t>
            </a:r>
            <a:r>
              <a:rPr lang="en-US" sz="4400" dirty="0"/>
              <a:t>Ocean Research Facility</a:t>
            </a:r>
            <a:r>
              <a:rPr lang="en-US" sz="4200" dirty="0" smtClean="0"/>
              <a:t>  </a:t>
            </a:r>
            <a:endParaRPr lang="en-US" sz="4200" dirty="0"/>
          </a:p>
        </p:txBody>
      </p:sp>
      <p:pic>
        <p:nvPicPr>
          <p:cNvPr id="6" name="Picture 5" descr="DLCOE_logo_HWH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4000" y="1105318"/>
            <a:ext cx="3114199" cy="52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71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by A&amp;M for Major Equipment NSF limited-submission Funding last year</a:t>
            </a:r>
          </a:p>
          <a:p>
            <a:r>
              <a:rPr lang="en-US" dirty="0" smtClean="0"/>
              <a:t>Not selected by University</a:t>
            </a:r>
          </a:p>
          <a:p>
            <a:r>
              <a:rPr lang="en-US" dirty="0" smtClean="0"/>
              <a:t>Investigators:</a:t>
            </a:r>
          </a:p>
          <a:p>
            <a:pPr lvl="1"/>
            <a:r>
              <a:rPr lang="en-US" dirty="0" smtClean="0"/>
              <a:t>Bob Randal (lead)</a:t>
            </a:r>
          </a:p>
          <a:p>
            <a:pPr lvl="1"/>
            <a:r>
              <a:rPr lang="en-US" dirty="0" smtClean="0"/>
              <a:t>Jens </a:t>
            </a:r>
            <a:r>
              <a:rPr lang="en-US" dirty="0" err="1" smtClean="0"/>
              <a:t>Figlus</a:t>
            </a:r>
            <a:endParaRPr lang="en-US" dirty="0" smtClean="0"/>
          </a:p>
          <a:p>
            <a:pPr lvl="1"/>
            <a:r>
              <a:rPr lang="en-US" dirty="0" smtClean="0"/>
              <a:t>Bert Sweetman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370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at the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short time-frame to develop proposal</a:t>
            </a:r>
          </a:p>
          <a:p>
            <a:pPr lvl="1"/>
            <a:r>
              <a:rPr lang="en-US" dirty="0" smtClean="0"/>
              <a:t>Primary mission unknown</a:t>
            </a:r>
          </a:p>
          <a:p>
            <a:pPr lvl="1"/>
            <a:r>
              <a:rPr lang="en-US" dirty="0" smtClean="0"/>
              <a:t>Instrumentation needs poorly defined</a:t>
            </a:r>
          </a:p>
          <a:p>
            <a:pPr lvl="1"/>
            <a:r>
              <a:rPr lang="en-US" dirty="0" smtClean="0"/>
              <a:t>Vessel operating conditions poorly defined</a:t>
            </a:r>
          </a:p>
          <a:p>
            <a:pPr lvl="1"/>
            <a:r>
              <a:rPr lang="en-US" dirty="0" smtClean="0"/>
              <a:t>Size required was speculative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068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Vision: Self-Propelled Jack-up Rig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50 feet by 30 feet deck </a:t>
            </a:r>
          </a:p>
          <a:p>
            <a:r>
              <a:rPr lang="en-US" dirty="0" smtClean="0"/>
              <a:t>Accommodations: 3 crew plus 6 scientists</a:t>
            </a:r>
          </a:p>
          <a:p>
            <a:r>
              <a:rPr lang="en-US" dirty="0" smtClean="0"/>
              <a:t>Cost Estimate: $2 Million (very rough)</a:t>
            </a:r>
          </a:p>
        </p:txBody>
      </p:sp>
    </p:spTree>
    <p:extLst>
      <p:ext uri="{BB962C8B-B14F-4D97-AF65-F5344CB8AC3E}">
        <p14:creationId xmlns:p14="http://schemas.microsoft.com/office/powerpoint/2010/main" val="991352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Self-Propelled Jack-up Rig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in Galveston</a:t>
            </a:r>
          </a:p>
          <a:p>
            <a:r>
              <a:rPr lang="en-US" dirty="0"/>
              <a:t>Portable to any Coastal Zone in Texas</a:t>
            </a:r>
          </a:p>
          <a:p>
            <a:r>
              <a:rPr lang="en-US" dirty="0"/>
              <a:t>Deployed at a fixed location for months</a:t>
            </a:r>
          </a:p>
          <a:p>
            <a:r>
              <a:rPr lang="en-US" dirty="0"/>
              <a:t>Hard-wired sensor array</a:t>
            </a:r>
          </a:p>
          <a:p>
            <a:pPr lvl="1"/>
            <a:r>
              <a:rPr lang="en-US" dirty="0"/>
              <a:t>Near-beach deployments</a:t>
            </a:r>
          </a:p>
          <a:p>
            <a:pPr lvl="1"/>
            <a:r>
              <a:rPr lang="en-US" dirty="0"/>
              <a:t>Estuarine deployments</a:t>
            </a:r>
          </a:p>
          <a:p>
            <a:pPr lvl="1"/>
            <a:r>
              <a:rPr lang="en-US" dirty="0"/>
              <a:t>Dredge-area deployments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661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Novel Interdisciplinary Research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Research Mission needs Specificity:</a:t>
            </a:r>
          </a:p>
          <a:p>
            <a:pPr lvl="1"/>
            <a:r>
              <a:rPr lang="en-US" dirty="0"/>
              <a:t>	</a:t>
            </a:r>
            <a:r>
              <a:rPr lang="en-US" dirty="0"/>
              <a:t>What needs to be measured</a:t>
            </a:r>
          </a:p>
          <a:p>
            <a:pPr lvl="1"/>
            <a:r>
              <a:rPr lang="en-US" dirty="0"/>
              <a:t>	</a:t>
            </a:r>
            <a:r>
              <a:rPr lang="en-US" dirty="0"/>
              <a:t>In what environmental </a:t>
            </a:r>
            <a:r>
              <a:rPr lang="en-US" dirty="0" smtClean="0"/>
              <a:t>conditions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Broad Objective to Monitor:</a:t>
            </a:r>
          </a:p>
          <a:p>
            <a:pPr lvl="1"/>
            <a:r>
              <a:rPr lang="en-US" sz="2000" dirty="0"/>
              <a:t>	</a:t>
            </a:r>
            <a:r>
              <a:rPr lang="en-US" dirty="0" smtClean="0"/>
              <a:t>Ocean Processes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Atmospheric Processes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Coastal 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466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Suggestions for future proposal: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Rigorously define field data gaps: 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Determine extent of existing data</a:t>
            </a:r>
            <a:endParaRPr lang="en-US" dirty="0"/>
          </a:p>
          <a:p>
            <a:pPr lvl="1"/>
            <a:r>
              <a:rPr lang="en-US" dirty="0"/>
              <a:t>	</a:t>
            </a:r>
            <a:r>
              <a:rPr lang="en-US" dirty="0" smtClean="0"/>
              <a:t>Calibrate numerical models to that data</a:t>
            </a:r>
          </a:p>
          <a:p>
            <a:pPr lvl="1"/>
            <a:r>
              <a:rPr lang="en-US" dirty="0" smtClean="0"/>
              <a:t>  Identify data needs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Facility – Based on data needs</a:t>
            </a:r>
            <a:r>
              <a:rPr lang="en-US" dirty="0" smtClean="0"/>
              <a:t>:</a:t>
            </a:r>
          </a:p>
          <a:p>
            <a:pPr lvl="1"/>
            <a:r>
              <a:rPr lang="en-US" sz="2000" dirty="0"/>
              <a:t>	</a:t>
            </a:r>
            <a:r>
              <a:rPr lang="en-US" dirty="0" smtClean="0"/>
              <a:t>Required instrumentation space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Required crew/scientist space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Required operational weather severity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717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2871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166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Previously Proposed </vt:lpstr>
      <vt:lpstr>Present Status</vt:lpstr>
      <vt:lpstr>Challenge at the time</vt:lpstr>
      <vt:lpstr>Vision: Self-Propelled Jack-up Rig</vt:lpstr>
      <vt:lpstr>Self-Propelled Jack-up Rig</vt:lpstr>
      <vt:lpstr>Novel Interdisciplinary Research Platform</vt:lpstr>
      <vt:lpstr>Main Suggestions for future proposal: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Gardner</dc:creator>
  <cp:lastModifiedBy>John Sweetman</cp:lastModifiedBy>
  <cp:revision>22</cp:revision>
  <dcterms:created xsi:type="dcterms:W3CDTF">2013-06-18T16:37:55Z</dcterms:created>
  <dcterms:modified xsi:type="dcterms:W3CDTF">2016-11-03T01:57:54Z</dcterms:modified>
</cp:coreProperties>
</file>