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47" r:id="rId4"/>
    <p:sldMasterId id="2147484272" r:id="rId5"/>
    <p:sldMasterId id="2147484307" r:id="rId6"/>
  </p:sldMasterIdLst>
  <p:notesMasterIdLst>
    <p:notesMasterId r:id="rId14"/>
  </p:notesMasterIdLst>
  <p:handoutMasterIdLst>
    <p:handoutMasterId r:id="rId15"/>
  </p:handoutMasterIdLst>
  <p:sldIdLst>
    <p:sldId id="295" r:id="rId7"/>
    <p:sldId id="291" r:id="rId8"/>
    <p:sldId id="296" r:id="rId9"/>
    <p:sldId id="297" r:id="rId10"/>
    <p:sldId id="298" r:id="rId11"/>
    <p:sldId id="300" r:id="rId12"/>
    <p:sldId id="299" r:id="rId13"/>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CAE3B"/>
    <a:srgbClr val="50771B"/>
    <a:srgbClr val="C19859"/>
    <a:srgbClr val="ECECEC"/>
    <a:srgbClr val="82786F"/>
    <a:srgbClr val="663830"/>
    <a:srgbClr val="3E6682"/>
    <a:srgbClr val="705C38"/>
    <a:srgbClr val="6E87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4" autoAdjust="0"/>
    <p:restoredTop sz="96287" autoAdjust="0"/>
  </p:normalViewPr>
  <p:slideViewPr>
    <p:cSldViewPr snapToGrid="0">
      <p:cViewPr varScale="1">
        <p:scale>
          <a:sx n="107" d="100"/>
          <a:sy n="107" d="100"/>
        </p:scale>
        <p:origin x="108" y="174"/>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61A2DE62-24B0-4972-852B-4785B8FCBE77}" type="datetimeFigureOut">
              <a:rPr lang="en-US"/>
              <a:pPr/>
              <a:t>4/19/2017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603F1684-B626-4C74-9731-CBE8CE5003E4}" type="slidenum">
              <a:rPr lang="en-US"/>
              <a:pPr/>
              <a:t>‹#›</a:t>
            </a:fld>
            <a:endParaRPr lang="en-US"/>
          </a:p>
        </p:txBody>
      </p:sp>
    </p:spTree>
    <p:extLst>
      <p:ext uri="{BB962C8B-B14F-4D97-AF65-F5344CB8AC3E}">
        <p14:creationId xmlns:p14="http://schemas.microsoft.com/office/powerpoint/2010/main" val="36296536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9ADC5788-3AFA-4451-BC67-BFEEAB944D67}" type="datetimeFigureOut">
              <a:rPr lang="en-US"/>
              <a:pPr/>
              <a:t>4/19/2017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06A0A3C6-4E22-46FB-836F-CA2C48EC4DC1}" type="slidenum">
              <a:rPr lang="en-US"/>
              <a:pPr/>
              <a:t>‹#›</a:t>
            </a:fld>
            <a:endParaRPr lang="en-US"/>
          </a:p>
        </p:txBody>
      </p:sp>
    </p:spTree>
    <p:extLst>
      <p:ext uri="{BB962C8B-B14F-4D97-AF65-F5344CB8AC3E}">
        <p14:creationId xmlns:p14="http://schemas.microsoft.com/office/powerpoint/2010/main" val="20403370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lvl="1"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5C30757A-74F7-486A-9D34-AF7003B52C18}" type="slidenum">
              <a:rPr lang="en-US" smtClean="0"/>
              <a:pPr/>
              <a:t>2</a:t>
            </a:fld>
            <a:endParaRPr lang="en-US"/>
          </a:p>
        </p:txBody>
      </p:sp>
    </p:spTree>
    <p:extLst>
      <p:ext uri="{BB962C8B-B14F-4D97-AF65-F5344CB8AC3E}">
        <p14:creationId xmlns:p14="http://schemas.microsoft.com/office/powerpoint/2010/main" val="4031185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lvl="1"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5C30757A-74F7-486A-9D34-AF7003B52C18}" type="slidenum">
              <a:rPr lang="en-US" smtClean="0"/>
              <a:pPr/>
              <a:t>3</a:t>
            </a:fld>
            <a:endParaRPr lang="en-US"/>
          </a:p>
        </p:txBody>
      </p:sp>
    </p:spTree>
    <p:extLst>
      <p:ext uri="{BB962C8B-B14F-4D97-AF65-F5344CB8AC3E}">
        <p14:creationId xmlns:p14="http://schemas.microsoft.com/office/powerpoint/2010/main" val="349456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lvl="1"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5C30757A-74F7-486A-9D34-AF7003B52C18}" type="slidenum">
              <a:rPr lang="en-US" smtClean="0"/>
              <a:pPr/>
              <a:t>4</a:t>
            </a:fld>
            <a:endParaRPr lang="en-US"/>
          </a:p>
        </p:txBody>
      </p:sp>
    </p:spTree>
    <p:extLst>
      <p:ext uri="{BB962C8B-B14F-4D97-AF65-F5344CB8AC3E}">
        <p14:creationId xmlns:p14="http://schemas.microsoft.com/office/powerpoint/2010/main" val="4049855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lvl="1"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5C30757A-74F7-486A-9D34-AF7003B52C18}" type="slidenum">
              <a:rPr lang="en-US" smtClean="0"/>
              <a:pPr/>
              <a:t>5</a:t>
            </a:fld>
            <a:endParaRPr lang="en-US"/>
          </a:p>
        </p:txBody>
      </p:sp>
    </p:spTree>
    <p:extLst>
      <p:ext uri="{BB962C8B-B14F-4D97-AF65-F5344CB8AC3E}">
        <p14:creationId xmlns:p14="http://schemas.microsoft.com/office/powerpoint/2010/main" val="2938015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lvl="1"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5C30757A-74F7-486A-9D34-AF7003B52C18}" type="slidenum">
              <a:rPr lang="en-US" smtClean="0"/>
              <a:pPr/>
              <a:t>6</a:t>
            </a:fld>
            <a:endParaRPr lang="en-US"/>
          </a:p>
        </p:txBody>
      </p:sp>
    </p:spTree>
    <p:extLst>
      <p:ext uri="{BB962C8B-B14F-4D97-AF65-F5344CB8AC3E}">
        <p14:creationId xmlns:p14="http://schemas.microsoft.com/office/powerpoint/2010/main" val="1543662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lvl="1"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5C30757A-74F7-486A-9D34-AF7003B52C18}" type="slidenum">
              <a:rPr lang="en-US" smtClean="0"/>
              <a:pPr/>
              <a:t>7</a:t>
            </a:fld>
            <a:endParaRPr lang="en-US"/>
          </a:p>
        </p:txBody>
      </p:sp>
    </p:spTree>
    <p:extLst>
      <p:ext uri="{BB962C8B-B14F-4D97-AF65-F5344CB8AC3E}">
        <p14:creationId xmlns:p14="http://schemas.microsoft.com/office/powerpoint/2010/main" val="3849698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endParaRPr lang="en-US" dirty="0"/>
          </a:p>
        </p:txBody>
      </p:sp>
      <p:sp>
        <p:nvSpPr>
          <p:cNvPr id="10" name="TextBox 9"/>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242102173"/>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416547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588649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305043991"/>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260127948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702481296"/>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5834379"/>
            <a:ext cx="6353175"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3" name="Picture Placeholder 2"/>
          <p:cNvSpPr>
            <a:spLocks noGrp="1"/>
          </p:cNvSpPr>
          <p:nvPr>
            <p:ph type="pic" sz="quarter" idx="12"/>
          </p:nvPr>
        </p:nvSpPr>
        <p:spPr>
          <a:xfrm>
            <a:off x="304800" y="942975"/>
            <a:ext cx="8382000" cy="4761228"/>
          </a:xfrm>
        </p:spPr>
        <p:txBody>
          <a:bodyPr/>
          <a:lstStyle/>
          <a:p>
            <a:endParaRPr lang="en-US"/>
          </a:p>
        </p:txBody>
      </p:sp>
    </p:spTree>
    <p:extLst>
      <p:ext uri="{BB962C8B-B14F-4D97-AF65-F5344CB8AC3E}">
        <p14:creationId xmlns:p14="http://schemas.microsoft.com/office/powerpoint/2010/main" val="279750143"/>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endParaRPr lang="en-US" dirty="0"/>
          </a:p>
        </p:txBody>
      </p:sp>
    </p:spTree>
    <p:extLst>
      <p:ext uri="{BB962C8B-B14F-4D97-AF65-F5344CB8AC3E}">
        <p14:creationId xmlns:p14="http://schemas.microsoft.com/office/powerpoint/2010/main" val="1035961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6" name="Text Placeholder 3"/>
          <p:cNvSpPr>
            <a:spLocks noGrp="1"/>
          </p:cNvSpPr>
          <p:nvPr>
            <p:ph type="body" sz="quarter" idx="3"/>
          </p:nvPr>
        </p:nvSpPr>
        <p:spPr>
          <a:xfrm>
            <a:off x="4572000" y="1230511"/>
            <a:ext cx="41148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9" name="Text Placeholder 3"/>
          <p:cNvSpPr>
            <a:spLocks noGrp="1"/>
          </p:cNvSpPr>
          <p:nvPr>
            <p:ph type="body" sz="quarter" idx="13"/>
          </p:nvPr>
        </p:nvSpPr>
        <p:spPr>
          <a:xfrm>
            <a:off x="304800" y="1230511"/>
            <a:ext cx="41148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endParaRPr lang="en-US" dirty="0"/>
          </a:p>
        </p:txBody>
      </p:sp>
    </p:spTree>
    <p:extLst>
      <p:ext uri="{BB962C8B-B14F-4D97-AF65-F5344CB8AC3E}">
        <p14:creationId xmlns:p14="http://schemas.microsoft.com/office/powerpoint/2010/main" val="2302574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26955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095625" y="1225550"/>
            <a:ext cx="55911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endParaRPr lang="en-US" dirty="0"/>
          </a:p>
        </p:txBody>
      </p:sp>
    </p:spTree>
    <p:extLst>
      <p:ext uri="{BB962C8B-B14F-4D97-AF65-F5344CB8AC3E}">
        <p14:creationId xmlns:p14="http://schemas.microsoft.com/office/powerpoint/2010/main" val="2906299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6" name="Content Placeholder 2"/>
          <p:cNvSpPr>
            <a:spLocks noGrp="1"/>
          </p:cNvSpPr>
          <p:nvPr>
            <p:ph sz="quarter" idx="18"/>
          </p:nvPr>
        </p:nvSpPr>
        <p:spPr>
          <a:xfrm>
            <a:off x="3048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9"/>
          </p:nvPr>
        </p:nvSpPr>
        <p:spPr>
          <a:xfrm>
            <a:off x="45720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0"/>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004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endParaRPr lang="en-US" dirty="0"/>
          </a:p>
        </p:txBody>
      </p:sp>
    </p:spTree>
    <p:extLst>
      <p:ext uri="{BB962C8B-B14F-4D97-AF65-F5344CB8AC3E}">
        <p14:creationId xmlns:p14="http://schemas.microsoft.com/office/powerpoint/2010/main" val="3836264534"/>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6" name="Text Placeholder 3"/>
          <p:cNvSpPr>
            <a:spLocks noGrp="1"/>
          </p:cNvSpPr>
          <p:nvPr>
            <p:ph type="body" sz="quarter" idx="3"/>
          </p:nvPr>
        </p:nvSpPr>
        <p:spPr>
          <a:xfrm>
            <a:off x="4572000" y="942975"/>
            <a:ext cx="41148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7" name="Text Placeholder 3"/>
          <p:cNvSpPr>
            <a:spLocks noGrp="1"/>
          </p:cNvSpPr>
          <p:nvPr>
            <p:ph type="body" sz="quarter" idx="13"/>
          </p:nvPr>
        </p:nvSpPr>
        <p:spPr>
          <a:xfrm>
            <a:off x="304800" y="942975"/>
            <a:ext cx="41148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45720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5347378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8" name="Content Placeholder 2"/>
          <p:cNvSpPr>
            <a:spLocks noGrp="1"/>
          </p:cNvSpPr>
          <p:nvPr>
            <p:ph sz="quarter" idx="15"/>
          </p:nvPr>
        </p:nvSpPr>
        <p:spPr>
          <a:xfrm>
            <a:off x="3048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45720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725981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7" name="Content Placeholder 2"/>
          <p:cNvSpPr>
            <a:spLocks noGrp="1"/>
          </p:cNvSpPr>
          <p:nvPr>
            <p:ph sz="quarter" idx="15"/>
          </p:nvPr>
        </p:nvSpPr>
        <p:spPr>
          <a:xfrm>
            <a:off x="304800" y="942975"/>
            <a:ext cx="26955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095625" y="942975"/>
            <a:ext cx="55911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930706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16" name="Content Placeholder 2"/>
          <p:cNvSpPr>
            <a:spLocks noGrp="1"/>
          </p:cNvSpPr>
          <p:nvPr>
            <p:ph sz="quarter" idx="15"/>
          </p:nvPr>
        </p:nvSpPr>
        <p:spPr>
          <a:xfrm>
            <a:off x="3048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16"/>
          </p:nvPr>
        </p:nvSpPr>
        <p:spPr>
          <a:xfrm>
            <a:off x="45720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18"/>
          </p:nvPr>
        </p:nvSpPr>
        <p:spPr>
          <a:xfrm>
            <a:off x="3048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sz="quarter" idx="19"/>
          </p:nvPr>
        </p:nvSpPr>
        <p:spPr>
          <a:xfrm>
            <a:off x="45720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5"/>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6130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304800" y="3687763"/>
            <a:ext cx="83820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
        <p:nvSpPr>
          <p:cNvPr id="4" name="Footer Placeholder 4"/>
          <p:cNvSpPr>
            <a:spLocks noGrp="1"/>
          </p:cNvSpPr>
          <p:nvPr>
            <p:ph type="ftr" sz="quarter" idx="13"/>
          </p:nvPr>
        </p:nvSpPr>
        <p:spPr/>
        <p:txBody>
          <a:bodyPr/>
          <a:lstStyle>
            <a:lvl1pPr>
              <a:defRPr/>
            </a:lvl1pPr>
          </a:lstStyle>
          <a:p>
            <a:pPr>
              <a:defRPr/>
            </a:pPr>
            <a:endParaRPr lang="en-US"/>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248233862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3"/>
          </p:nvPr>
        </p:nvSpPr>
        <p:spPr/>
        <p:txBody>
          <a:bodyPr/>
          <a:lstStyle>
            <a:lvl1pPr>
              <a:defRPr/>
            </a:lvl1pPr>
          </a:lstStyle>
          <a:p>
            <a:pPr>
              <a:defRPr/>
            </a:pPr>
            <a:endParaRPr lang="en-US"/>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194774769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a:p>
        </p:txBody>
      </p:sp>
    </p:spTree>
    <p:extLst>
      <p:ext uri="{BB962C8B-B14F-4D97-AF65-F5344CB8AC3E}">
        <p14:creationId xmlns:p14="http://schemas.microsoft.com/office/powerpoint/2010/main" val="191335938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14454463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a:p>
        </p:txBody>
      </p:sp>
    </p:spTree>
    <p:extLst>
      <p:ext uri="{BB962C8B-B14F-4D97-AF65-F5344CB8AC3E}">
        <p14:creationId xmlns:p14="http://schemas.microsoft.com/office/powerpoint/2010/main" val="263149059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endParaRPr lang="en-US" dirty="0"/>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pPr/>
              <a:t>‹#›</a:t>
            </a:fld>
            <a:endParaRPr lang="en-US" dirty="0"/>
          </a:p>
        </p:txBody>
      </p:sp>
    </p:spTree>
    <p:extLst>
      <p:ext uri="{BB962C8B-B14F-4D97-AF65-F5344CB8AC3E}">
        <p14:creationId xmlns:p14="http://schemas.microsoft.com/office/powerpoint/2010/main" val="2916763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endParaRPr lang="en-US" dirty="0"/>
          </a:p>
        </p:txBody>
      </p:sp>
      <p:sp>
        <p:nvSpPr>
          <p:cNvPr id="12" name="TextBox 11"/>
          <p:cNvSpPr txBox="1"/>
          <p:nvPr userDrawn="1"/>
        </p:nvSpPr>
        <p:spPr>
          <a:xfrm>
            <a:off x="457200" y="5516644"/>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4043718914"/>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endParaRPr lang="en-US"/>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pPr/>
              <a:t>‹#›</a:t>
            </a:fld>
            <a:endParaRPr lang="en-US"/>
          </a:p>
        </p:txBody>
      </p:sp>
    </p:spTree>
    <p:extLst>
      <p:ext uri="{BB962C8B-B14F-4D97-AF65-F5344CB8AC3E}">
        <p14:creationId xmlns:p14="http://schemas.microsoft.com/office/powerpoint/2010/main" val="1309827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a:p>
        </p:txBody>
      </p:sp>
    </p:spTree>
    <p:extLst>
      <p:ext uri="{BB962C8B-B14F-4D97-AF65-F5344CB8AC3E}">
        <p14:creationId xmlns:p14="http://schemas.microsoft.com/office/powerpoint/2010/main" val="19402196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t>#</a:t>
            </a:r>
          </a:p>
        </p:txBody>
      </p:sp>
    </p:spTree>
    <p:extLst>
      <p:ext uri="{BB962C8B-B14F-4D97-AF65-F5344CB8AC3E}">
        <p14:creationId xmlns:p14="http://schemas.microsoft.com/office/powerpoint/2010/main" val="27831120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endParaRPr lang="en-US" dirty="0"/>
          </a:p>
        </p:txBody>
      </p:sp>
      <p:sp>
        <p:nvSpPr>
          <p:cNvPr id="10" name="TextBox 9"/>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825936262"/>
      </p:ext>
    </p:extLst>
  </p:cSld>
  <p:clrMapOvr>
    <a:masterClrMapping/>
  </p:clrMapOvr>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17227716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6976413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25980761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22321422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42408420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3656562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340974299"/>
      </p:ext>
    </p:extLst>
  </p:cSld>
  <p:clrMapOvr>
    <a:masterClrMapping/>
  </p:clrMapOvr>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21060909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3832122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25603658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33972907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8EFF4-438D-4BDD-9843-337DFC85C67B}" type="slidenum">
              <a:rPr lang="en-US" smtClean="0"/>
              <a:t>‹#›</a:t>
            </a:fld>
            <a:endParaRPr lang="en-US"/>
          </a:p>
        </p:txBody>
      </p:sp>
    </p:spTree>
    <p:extLst>
      <p:ext uri="{BB962C8B-B14F-4D97-AF65-F5344CB8AC3E}">
        <p14:creationId xmlns:p14="http://schemas.microsoft.com/office/powerpoint/2010/main" val="206545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40777824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610357477"/>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3444214839"/>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342659469"/>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23782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theme" Target="../theme/theme2.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image" Target="../media/image5.png"/><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image" Target="../media/image1.png"/><Relationship Id="rId30"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10">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Slide Number Placeholder 5"/>
          <p:cNvSpPr>
            <a:spLocks noGrp="1"/>
          </p:cNvSpPr>
          <p:nvPr>
            <p:ph type="sldNum" sz="quarter" idx="4"/>
          </p:nvPr>
        </p:nvSpPr>
        <p:spPr>
          <a:xfrm>
            <a:off x="8305799" y="228600"/>
            <a:ext cx="733425" cy="365125"/>
          </a:xfrm>
          <a:prstGeom prst="rect">
            <a:avLst/>
          </a:prstGeom>
        </p:spPr>
        <p:txBody>
          <a:bodyPr/>
          <a:lstStyle>
            <a:lvl1pPr algn="r">
              <a:defRPr sz="1000">
                <a:solidFill>
                  <a:schemeClr val="bg1"/>
                </a:solidFill>
              </a:defRPr>
            </a:lvl1pPr>
          </a:lstStyle>
          <a:p>
            <a:fld id="{0D0E9D3B-CB56-40AE-B0A9-8DA5E1AEFDB7}" type="slidenum">
              <a:rPr lang="en-US" smtClean="0"/>
              <a:pPr/>
              <a:t>‹#›</a:t>
            </a:fld>
            <a:endParaRPr lang="en-US" dirty="0"/>
          </a:p>
        </p:txBody>
      </p:sp>
      <p:sp>
        <p:nvSpPr>
          <p:cNvPr id="18" name="Title Placeholder 17"/>
          <p:cNvSpPr>
            <a:spLocks noGrp="1"/>
          </p:cNvSpPr>
          <p:nvPr>
            <p:ph type="title"/>
          </p:nvPr>
        </p:nvSpPr>
        <p:spPr>
          <a:xfrm>
            <a:off x="457200" y="419100"/>
            <a:ext cx="6858000" cy="25527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19" name="Text Placeholder 18"/>
          <p:cNvSpPr>
            <a:spLocks noGrp="1"/>
          </p:cNvSpPr>
          <p:nvPr>
            <p:ph type="body" idx="1"/>
          </p:nvPr>
        </p:nvSpPr>
        <p:spPr>
          <a:xfrm>
            <a:off x="457200" y="3200400"/>
            <a:ext cx="6858000" cy="1562100"/>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
        <p:nvSpPr>
          <p:cNvPr id="20" name="Footer Placeholder 19"/>
          <p:cNvSpPr>
            <a:spLocks noGrp="1"/>
          </p:cNvSpPr>
          <p:nvPr>
            <p:ph type="ftr" sz="quarter" idx="3"/>
          </p:nvPr>
        </p:nvSpPr>
        <p:spPr>
          <a:xfrm>
            <a:off x="123825" y="6356350"/>
            <a:ext cx="3160713" cy="365125"/>
          </a:xfrm>
          <a:prstGeom prst="rect">
            <a:avLst/>
          </a:prstGeom>
        </p:spPr>
        <p:txBody>
          <a:bodyPr vert="horz" lIns="91440" tIns="45720" rIns="91440" bIns="45720" rtlCol="0" anchor="ctr"/>
          <a:lstStyle>
            <a:lvl1pPr algn="l">
              <a:defRPr sz="1000">
                <a:solidFill>
                  <a:schemeClr val="bg1"/>
                </a:solidFill>
              </a:defRPr>
            </a:lvl1pPr>
          </a:lstStyle>
          <a:p>
            <a:endParaRPr lang="en-US" dirty="0"/>
          </a:p>
        </p:txBody>
      </p:sp>
      <p:sp>
        <p:nvSpPr>
          <p:cNvPr id="25" name="Rectangle 24"/>
          <p:cNvSpPr/>
          <p:nvPr userDrawn="1"/>
        </p:nvSpPr>
        <p:spPr>
          <a:xfrm>
            <a:off x="2009775" y="1707600"/>
            <a:ext cx="558800"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217</a:t>
            </a:r>
          </a:p>
          <a:p>
            <a:pPr algn="ctr">
              <a:defRPr/>
            </a:pPr>
            <a:r>
              <a:rPr lang="en-US" sz="1000" dirty="0" smtClean="0">
                <a:solidFill>
                  <a:schemeClr val="tx1"/>
                </a:solidFill>
              </a:rPr>
              <a:t>217</a:t>
            </a:r>
          </a:p>
          <a:p>
            <a:pPr algn="ctr">
              <a:defRPr/>
            </a:pPr>
            <a:r>
              <a:rPr lang="en-US" sz="1000" dirty="0" smtClean="0">
                <a:solidFill>
                  <a:schemeClr val="tx1"/>
                </a:solidFill>
              </a:rPr>
              <a:t>217</a:t>
            </a:r>
            <a:endParaRPr lang="en-US" sz="1000" dirty="0">
              <a:solidFill>
                <a:schemeClr val="tx1"/>
              </a:solidFill>
            </a:endParaRPr>
          </a:p>
        </p:txBody>
      </p:sp>
      <p:sp>
        <p:nvSpPr>
          <p:cNvPr id="26" name="Rectangle 25"/>
          <p:cNvSpPr/>
          <p:nvPr userDrawn="1"/>
        </p:nvSpPr>
        <p:spPr>
          <a:xfrm>
            <a:off x="2730500" y="1707600"/>
            <a:ext cx="558800"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200</a:t>
            </a:r>
          </a:p>
          <a:p>
            <a:pPr algn="ctr">
              <a:defRPr/>
            </a:pPr>
            <a:r>
              <a:rPr lang="en-US" sz="1000" dirty="0" smtClean="0">
                <a:solidFill>
                  <a:schemeClr val="tx1"/>
                </a:solidFill>
              </a:rPr>
              <a:t>200</a:t>
            </a:r>
          </a:p>
          <a:p>
            <a:pPr algn="ctr">
              <a:defRPr/>
            </a:pPr>
            <a:r>
              <a:rPr lang="en-US" sz="1000" dirty="0" smtClean="0">
                <a:solidFill>
                  <a:schemeClr val="tx1"/>
                </a:solidFill>
              </a:rPr>
              <a:t>200</a:t>
            </a:r>
            <a:endParaRPr lang="en-US" sz="1000" dirty="0">
              <a:solidFill>
                <a:schemeClr val="tx1"/>
              </a:solidFill>
            </a:endParaRPr>
          </a:p>
        </p:txBody>
      </p:sp>
      <p:sp>
        <p:nvSpPr>
          <p:cNvPr id="27" name="Rectangle 26"/>
          <p:cNvSpPr/>
          <p:nvPr userDrawn="1"/>
        </p:nvSpPr>
        <p:spPr>
          <a:xfrm>
            <a:off x="568325" y="2394599"/>
            <a:ext cx="557213"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255</a:t>
            </a:r>
          </a:p>
          <a:p>
            <a:pPr algn="ctr">
              <a:defRPr/>
            </a:pPr>
            <a:r>
              <a:rPr lang="en-US" sz="1000" dirty="0" smtClean="0">
                <a:solidFill>
                  <a:schemeClr val="tx1"/>
                </a:solidFill>
              </a:rPr>
              <a:t>255</a:t>
            </a:r>
          </a:p>
          <a:p>
            <a:pPr algn="ctr">
              <a:defRPr/>
            </a:pPr>
            <a:r>
              <a:rPr lang="en-US" sz="1000" dirty="0" smtClean="0">
                <a:solidFill>
                  <a:schemeClr val="tx1"/>
                </a:solidFill>
              </a:rPr>
              <a:t>255</a:t>
            </a:r>
            <a:endParaRPr lang="en-US" sz="1000" dirty="0">
              <a:solidFill>
                <a:schemeClr val="tx1"/>
              </a:solidFill>
            </a:endParaRPr>
          </a:p>
        </p:txBody>
      </p:sp>
      <p:sp>
        <p:nvSpPr>
          <p:cNvPr id="28" name="Rectangle 27"/>
          <p:cNvSpPr/>
          <p:nvPr userDrawn="1"/>
        </p:nvSpPr>
        <p:spPr>
          <a:xfrm>
            <a:off x="1289050" y="2394599"/>
            <a:ext cx="557213"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0</a:t>
            </a:r>
          </a:p>
          <a:p>
            <a:pPr algn="ctr">
              <a:defRPr/>
            </a:pPr>
            <a:r>
              <a:rPr lang="en-US" sz="1000" dirty="0" smtClean="0">
                <a:solidFill>
                  <a:schemeClr val="bg1"/>
                </a:solidFill>
              </a:rPr>
              <a:t>0</a:t>
            </a:r>
          </a:p>
          <a:p>
            <a:pPr algn="ctr">
              <a:defRPr/>
            </a:pPr>
            <a:r>
              <a:rPr lang="en-US" sz="1000" dirty="0">
                <a:solidFill>
                  <a:schemeClr val="bg1"/>
                </a:solidFill>
              </a:rPr>
              <a:t>0</a:t>
            </a:r>
          </a:p>
        </p:txBody>
      </p:sp>
      <p:sp>
        <p:nvSpPr>
          <p:cNvPr id="29" name="Rectangle 28"/>
          <p:cNvSpPr/>
          <p:nvPr userDrawn="1"/>
        </p:nvSpPr>
        <p:spPr>
          <a:xfrm>
            <a:off x="2009775" y="2394599"/>
            <a:ext cx="558800"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163</a:t>
            </a:r>
          </a:p>
          <a:p>
            <a:pPr algn="ctr">
              <a:defRPr/>
            </a:pPr>
            <a:r>
              <a:rPr lang="en-US" sz="1000" dirty="0" smtClean="0">
                <a:solidFill>
                  <a:schemeClr val="tx1"/>
                </a:solidFill>
              </a:rPr>
              <a:t>163</a:t>
            </a:r>
          </a:p>
          <a:p>
            <a:pPr algn="ctr">
              <a:defRPr/>
            </a:pPr>
            <a:r>
              <a:rPr lang="en-US" sz="1000" dirty="0" smtClean="0">
                <a:solidFill>
                  <a:schemeClr val="tx1"/>
                </a:solidFill>
              </a:rPr>
              <a:t>163</a:t>
            </a:r>
            <a:endParaRPr lang="en-US" sz="1000" dirty="0">
              <a:solidFill>
                <a:schemeClr val="tx1"/>
              </a:solidFill>
            </a:endParaRPr>
          </a:p>
        </p:txBody>
      </p:sp>
      <p:sp>
        <p:nvSpPr>
          <p:cNvPr id="30" name="Rectangle 29"/>
          <p:cNvSpPr/>
          <p:nvPr userDrawn="1"/>
        </p:nvSpPr>
        <p:spPr>
          <a:xfrm>
            <a:off x="2730500" y="2394599"/>
            <a:ext cx="558800"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131</a:t>
            </a:r>
          </a:p>
          <a:p>
            <a:pPr algn="ctr">
              <a:defRPr/>
            </a:pPr>
            <a:r>
              <a:rPr lang="en-US" sz="1000" dirty="0" smtClean="0">
                <a:solidFill>
                  <a:schemeClr val="bg1"/>
                </a:solidFill>
              </a:rPr>
              <a:t>132</a:t>
            </a:r>
          </a:p>
          <a:p>
            <a:pPr algn="ctr">
              <a:defRPr/>
            </a:pPr>
            <a:r>
              <a:rPr lang="en-US" sz="1000" dirty="0" smtClean="0">
                <a:solidFill>
                  <a:schemeClr val="bg1"/>
                </a:solidFill>
              </a:rPr>
              <a:t>122</a:t>
            </a:r>
            <a:endParaRPr lang="en-US" sz="1000" dirty="0">
              <a:solidFill>
                <a:schemeClr val="bg1"/>
              </a:solidFill>
            </a:endParaRPr>
          </a:p>
        </p:txBody>
      </p:sp>
      <p:sp>
        <p:nvSpPr>
          <p:cNvPr id="31" name="Rectangle 30"/>
          <p:cNvSpPr/>
          <p:nvPr userDrawn="1"/>
        </p:nvSpPr>
        <p:spPr>
          <a:xfrm>
            <a:off x="3451225" y="2394599"/>
            <a:ext cx="558800" cy="5588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239</a:t>
            </a:r>
          </a:p>
          <a:p>
            <a:pPr algn="ctr">
              <a:defRPr/>
            </a:pPr>
            <a:r>
              <a:rPr lang="en-US" sz="1000" dirty="0" smtClean="0">
                <a:solidFill>
                  <a:schemeClr val="tx1"/>
                </a:solidFill>
              </a:rPr>
              <a:t>65</a:t>
            </a:r>
          </a:p>
          <a:p>
            <a:pPr algn="ctr">
              <a:defRPr/>
            </a:pPr>
            <a:r>
              <a:rPr lang="en-US" sz="1000" dirty="0" smtClean="0">
                <a:solidFill>
                  <a:schemeClr val="tx1"/>
                </a:solidFill>
              </a:rPr>
              <a:t>53</a:t>
            </a:r>
            <a:endParaRPr lang="en-US" sz="1000" dirty="0">
              <a:solidFill>
                <a:schemeClr val="tx1"/>
              </a:solidFill>
            </a:endParaRPr>
          </a:p>
        </p:txBody>
      </p:sp>
      <p:sp>
        <p:nvSpPr>
          <p:cNvPr id="32" name="Rectangle 31"/>
          <p:cNvSpPr/>
          <p:nvPr userDrawn="1"/>
        </p:nvSpPr>
        <p:spPr>
          <a:xfrm>
            <a:off x="4171950" y="2394599"/>
            <a:ext cx="558800"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110</a:t>
            </a:r>
          </a:p>
          <a:p>
            <a:pPr algn="ctr">
              <a:defRPr/>
            </a:pPr>
            <a:r>
              <a:rPr lang="en-US" sz="1000" dirty="0" smtClean="0">
                <a:solidFill>
                  <a:schemeClr val="tx1"/>
                </a:solidFill>
              </a:rPr>
              <a:t>135</a:t>
            </a:r>
          </a:p>
          <a:p>
            <a:pPr algn="ctr">
              <a:defRPr/>
            </a:pPr>
            <a:r>
              <a:rPr lang="en-US" sz="1000" dirty="0" smtClean="0">
                <a:solidFill>
                  <a:schemeClr val="tx1"/>
                </a:solidFill>
              </a:rPr>
              <a:t>120</a:t>
            </a:r>
            <a:endParaRPr lang="en-US" sz="1000" dirty="0">
              <a:solidFill>
                <a:schemeClr val="tx1"/>
              </a:solidFill>
            </a:endParaRPr>
          </a:p>
        </p:txBody>
      </p:sp>
      <p:sp>
        <p:nvSpPr>
          <p:cNvPr id="33" name="Rectangle 32"/>
          <p:cNvSpPr/>
          <p:nvPr userDrawn="1"/>
        </p:nvSpPr>
        <p:spPr>
          <a:xfrm>
            <a:off x="4892675" y="2394599"/>
            <a:ext cx="558800"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112</a:t>
            </a:r>
          </a:p>
          <a:p>
            <a:pPr algn="ctr">
              <a:defRPr/>
            </a:pPr>
            <a:r>
              <a:rPr lang="en-US" sz="1000" dirty="0" smtClean="0">
                <a:solidFill>
                  <a:schemeClr val="tx1"/>
                </a:solidFill>
              </a:rPr>
              <a:t>92</a:t>
            </a:r>
          </a:p>
          <a:p>
            <a:pPr algn="ctr">
              <a:defRPr/>
            </a:pPr>
            <a:r>
              <a:rPr lang="en-US" sz="1000" dirty="0" smtClean="0">
                <a:solidFill>
                  <a:schemeClr val="tx1"/>
                </a:solidFill>
              </a:rPr>
              <a:t>56</a:t>
            </a:r>
            <a:endParaRPr lang="en-US" sz="1000" dirty="0">
              <a:solidFill>
                <a:schemeClr val="tx1"/>
              </a:solidFill>
            </a:endParaRPr>
          </a:p>
        </p:txBody>
      </p:sp>
      <p:sp>
        <p:nvSpPr>
          <p:cNvPr id="34" name="Rectangle 33"/>
          <p:cNvSpPr/>
          <p:nvPr userDrawn="1"/>
        </p:nvSpPr>
        <p:spPr>
          <a:xfrm>
            <a:off x="5613400" y="2394599"/>
            <a:ext cx="558800"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62</a:t>
            </a:r>
          </a:p>
          <a:p>
            <a:pPr algn="ctr">
              <a:defRPr/>
            </a:pPr>
            <a:r>
              <a:rPr lang="en-US" sz="1000" dirty="0" smtClean="0">
                <a:solidFill>
                  <a:schemeClr val="tx1"/>
                </a:solidFill>
              </a:rPr>
              <a:t>102</a:t>
            </a:r>
          </a:p>
          <a:p>
            <a:pPr algn="ctr">
              <a:defRPr/>
            </a:pPr>
            <a:r>
              <a:rPr lang="en-US" sz="1000" dirty="0" smtClean="0">
                <a:solidFill>
                  <a:schemeClr val="tx1"/>
                </a:solidFill>
              </a:rPr>
              <a:t>130</a:t>
            </a:r>
            <a:endParaRPr lang="en-US" sz="1000" dirty="0">
              <a:solidFill>
                <a:schemeClr val="tx1"/>
              </a:solidFill>
            </a:endParaRPr>
          </a:p>
        </p:txBody>
      </p:sp>
      <p:sp>
        <p:nvSpPr>
          <p:cNvPr id="35" name="Rectangle 34"/>
          <p:cNvSpPr/>
          <p:nvPr userDrawn="1"/>
        </p:nvSpPr>
        <p:spPr>
          <a:xfrm>
            <a:off x="6334125" y="2394599"/>
            <a:ext cx="558800"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102</a:t>
            </a:r>
          </a:p>
          <a:p>
            <a:pPr algn="ctr">
              <a:defRPr/>
            </a:pPr>
            <a:r>
              <a:rPr lang="en-US" sz="1000" dirty="0" smtClean="0">
                <a:solidFill>
                  <a:schemeClr val="bg1"/>
                </a:solidFill>
              </a:rPr>
              <a:t>56</a:t>
            </a:r>
          </a:p>
          <a:p>
            <a:pPr algn="ctr">
              <a:defRPr/>
            </a:pPr>
            <a:r>
              <a:rPr lang="en-US" sz="1000" dirty="0" smtClean="0">
                <a:solidFill>
                  <a:schemeClr val="bg1"/>
                </a:solidFill>
              </a:rPr>
              <a:t>48</a:t>
            </a:r>
            <a:endParaRPr lang="en-US" sz="1000" dirty="0">
              <a:solidFill>
                <a:schemeClr val="bg1"/>
              </a:solidFill>
            </a:endParaRPr>
          </a:p>
        </p:txBody>
      </p:sp>
      <p:sp>
        <p:nvSpPr>
          <p:cNvPr id="36" name="Rectangle 35"/>
          <p:cNvSpPr/>
          <p:nvPr userDrawn="1"/>
        </p:nvSpPr>
        <p:spPr>
          <a:xfrm>
            <a:off x="7054850" y="2394599"/>
            <a:ext cx="558800"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130</a:t>
            </a:r>
          </a:p>
          <a:p>
            <a:pPr algn="ctr">
              <a:defRPr/>
            </a:pPr>
            <a:r>
              <a:rPr lang="en-US" sz="1000" dirty="0" smtClean="0">
                <a:solidFill>
                  <a:schemeClr val="tx1"/>
                </a:solidFill>
              </a:rPr>
              <a:t>120</a:t>
            </a:r>
          </a:p>
          <a:p>
            <a:pPr algn="ctr">
              <a:defRPr/>
            </a:pPr>
            <a:r>
              <a:rPr lang="en-US" sz="1000" dirty="0" smtClean="0">
                <a:solidFill>
                  <a:schemeClr val="tx1"/>
                </a:solidFill>
              </a:rPr>
              <a:t>111</a:t>
            </a:r>
            <a:endParaRPr lang="en-US" sz="1000" dirty="0">
              <a:solidFill>
                <a:schemeClr val="tx1"/>
              </a:solidFill>
            </a:endParaRPr>
          </a:p>
        </p:txBody>
      </p:sp>
      <p:sp>
        <p:nvSpPr>
          <p:cNvPr id="37" name="Rectangle 36"/>
          <p:cNvSpPr/>
          <p:nvPr userDrawn="1"/>
        </p:nvSpPr>
        <p:spPr>
          <a:xfrm>
            <a:off x="1289050" y="1707600"/>
            <a:ext cx="558800"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237</a:t>
            </a:r>
          </a:p>
          <a:p>
            <a:pPr algn="ctr">
              <a:defRPr/>
            </a:pPr>
            <a:r>
              <a:rPr lang="en-US" sz="1000" dirty="0" smtClean="0">
                <a:solidFill>
                  <a:schemeClr val="tx1"/>
                </a:solidFill>
              </a:rPr>
              <a:t>237</a:t>
            </a:r>
          </a:p>
          <a:p>
            <a:pPr algn="ctr">
              <a:defRPr/>
            </a:pPr>
            <a:r>
              <a:rPr lang="en-US" sz="1000" dirty="0" smtClean="0">
                <a:solidFill>
                  <a:schemeClr val="tx1"/>
                </a:solidFill>
              </a:rPr>
              <a:t>237</a:t>
            </a:r>
            <a:endParaRPr lang="en-US" sz="1000" dirty="0">
              <a:solidFill>
                <a:schemeClr val="tx1"/>
              </a:solidFill>
            </a:endParaRPr>
          </a:p>
        </p:txBody>
      </p:sp>
      <p:sp>
        <p:nvSpPr>
          <p:cNvPr id="54" name="Rectangle 53"/>
          <p:cNvSpPr/>
          <p:nvPr userDrawn="1"/>
        </p:nvSpPr>
        <p:spPr>
          <a:xfrm>
            <a:off x="4171950" y="1707600"/>
            <a:ext cx="558800"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80</a:t>
            </a:r>
          </a:p>
          <a:p>
            <a:pPr algn="ctr">
              <a:defRPr/>
            </a:pPr>
            <a:r>
              <a:rPr lang="en-US" sz="1000" dirty="0" smtClean="0">
                <a:solidFill>
                  <a:schemeClr val="tx1"/>
                </a:solidFill>
              </a:rPr>
              <a:t>119</a:t>
            </a:r>
          </a:p>
          <a:p>
            <a:pPr algn="ctr">
              <a:defRPr/>
            </a:pPr>
            <a:r>
              <a:rPr lang="en-US" sz="1000" dirty="0" smtClean="0">
                <a:solidFill>
                  <a:schemeClr val="tx1"/>
                </a:solidFill>
              </a:rPr>
              <a:t>27</a:t>
            </a:r>
            <a:endParaRPr lang="en-US" sz="1000" dirty="0">
              <a:solidFill>
                <a:schemeClr val="tx1"/>
              </a:solidFill>
            </a:endParaRPr>
          </a:p>
        </p:txBody>
      </p:sp>
      <p:sp>
        <p:nvSpPr>
          <p:cNvPr id="55" name="Rectangle 54"/>
          <p:cNvSpPr/>
          <p:nvPr userDrawn="1"/>
        </p:nvSpPr>
        <p:spPr>
          <a:xfrm>
            <a:off x="4892675" y="1707600"/>
            <a:ext cx="558800"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252</a:t>
            </a:r>
          </a:p>
          <a:p>
            <a:pPr algn="ctr">
              <a:defRPr/>
            </a:pPr>
            <a:r>
              <a:rPr lang="en-US" sz="1000" dirty="0" smtClean="0">
                <a:solidFill>
                  <a:schemeClr val="tx1"/>
                </a:solidFill>
              </a:rPr>
              <a:t>174</a:t>
            </a:r>
          </a:p>
          <a:p>
            <a:pPr algn="ctr">
              <a:defRPr/>
            </a:pPr>
            <a:r>
              <a:rPr lang="en-US" sz="1000" dirty="0" smtClean="0">
                <a:solidFill>
                  <a:schemeClr val="tx1"/>
                </a:solidFill>
              </a:rPr>
              <a:t>.59</a:t>
            </a:r>
            <a:endParaRPr lang="en-US" sz="1000" dirty="0">
              <a:solidFill>
                <a:schemeClr val="tx1"/>
              </a:solidFill>
            </a:endParaRPr>
          </a:p>
        </p:txBody>
      </p:sp>
      <p:pic>
        <p:nvPicPr>
          <p:cNvPr id="58" name="Picture 6"/>
          <p:cNvPicPr>
            <a:picLocks noChangeAspect="1"/>
          </p:cNvPicPr>
          <p:nvPr userDrawn="1"/>
        </p:nvPicPr>
        <p:blipFill>
          <a:blip r:embed="rId11"/>
          <a:srcRect/>
          <a:stretch>
            <a:fillRect/>
          </a:stretch>
        </p:blipFill>
        <p:spPr bwMode="auto">
          <a:xfrm>
            <a:off x="4559300" y="3416300"/>
            <a:ext cx="19050" cy="3175"/>
          </a:xfrm>
          <a:prstGeom prst="rect">
            <a:avLst/>
          </a:prstGeom>
          <a:noFill/>
          <a:ln w="9525">
            <a:noFill/>
            <a:miter lim="800000"/>
            <a:headEnd/>
            <a:tailEnd/>
          </a:ln>
        </p:spPr>
      </p:pic>
      <p:pic>
        <p:nvPicPr>
          <p:cNvPr id="24" name="Picture 18"/>
          <p:cNvPicPr>
            <a:picLocks noChangeAspect="1"/>
          </p:cNvPicPr>
          <p:nvPr userDrawn="1"/>
        </p:nvPicPr>
        <p:blipFill rotWithShape="1">
          <a:blip r:embed="rId12"/>
          <a:srcRect l="3193" r="3193"/>
          <a:stretch/>
        </p:blipFill>
        <p:spPr bwMode="auto">
          <a:xfrm>
            <a:off x="7158038" y="5285203"/>
            <a:ext cx="1595437" cy="1482725"/>
          </a:xfrm>
          <a:prstGeom prst="rect">
            <a:avLst/>
          </a:prstGeom>
          <a:noFill/>
          <a:ln w="9525">
            <a:noFill/>
            <a:miter lim="800000"/>
            <a:headEnd/>
            <a:tailEnd/>
          </a:ln>
        </p:spPr>
      </p:pic>
      <p:pic>
        <p:nvPicPr>
          <p:cNvPr id="39" name="Picture 3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57006" y="5570953"/>
            <a:ext cx="1197513" cy="907785"/>
          </a:xfrm>
          <a:prstGeom prst="rect">
            <a:avLst/>
          </a:prstGeom>
        </p:spPr>
      </p:pic>
    </p:spTree>
    <p:extLst>
      <p:ext uri="{BB962C8B-B14F-4D97-AF65-F5344CB8AC3E}">
        <p14:creationId xmlns:p14="http://schemas.microsoft.com/office/powerpoint/2010/main" val="2919789318"/>
      </p:ext>
    </p:extLst>
  </p:cSld>
  <p:clrMap bg1="lt1" tx1="dk1" bg2="lt2" tx2="dk2" accent1="accent1" accent2="accent2" accent3="accent3" accent4="accent4" accent5="accent5" accent6="accent6" hlink="hlink" folHlink="folHlink"/>
  <p:sldLayoutIdLst>
    <p:sldLayoutId id="2147484251" r:id="rId1"/>
    <p:sldLayoutId id="2147484296" r:id="rId2"/>
    <p:sldLayoutId id="2147484252" r:id="rId3"/>
    <p:sldLayoutId id="2147484297" r:id="rId4"/>
    <p:sldLayoutId id="2147484253" r:id="rId5"/>
    <p:sldLayoutId id="2147484298" r:id="rId6"/>
    <p:sldLayoutId id="2147484254" r:id="rId7"/>
    <p:sldLayoutId id="2147484299" r:id="rId8"/>
  </p:sldLayoutIdLst>
  <p:hf sldNum="0" hdr="0" ftr="0" dt="0"/>
  <p:txStyles>
    <p:titleStyle>
      <a:lvl1pPr algn="l" defTabSz="914400" rtl="0" eaLnBrk="1" latinLnBrk="0" hangingPunct="1">
        <a:lnSpc>
          <a:spcPct val="100000"/>
        </a:lnSpc>
        <a:spcBef>
          <a:spcPct val="0"/>
        </a:spcBef>
        <a:buNone/>
        <a:defRPr sz="36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userDrawn="1">
          <p15:clr>
            <a:srgbClr val="5ACBF0"/>
          </p15:clr>
        </p15:guide>
        <p15:guide id="2" pos="4608"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7">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7" name="Picture 33"/>
          <p:cNvPicPr>
            <a:picLocks noChangeAspect="1"/>
          </p:cNvPicPr>
          <p:nvPr/>
        </p:nvPicPr>
        <p:blipFill>
          <a:blip r:embed="rId28"/>
          <a:srcRect/>
          <a:stretch>
            <a:fillRect/>
          </a:stretch>
        </p:blipFill>
        <p:spPr bwMode="auto">
          <a:xfrm>
            <a:off x="7924800" y="5815668"/>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09986" y="6470426"/>
            <a:ext cx="2900362"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endParaRPr lang="en-US" dirty="0"/>
          </a:p>
        </p:txBody>
      </p:sp>
      <p:sp>
        <p:nvSpPr>
          <p:cNvPr id="6" name="Slide Number Placeholder 5"/>
          <p:cNvSpPr>
            <a:spLocks noGrp="1"/>
          </p:cNvSpPr>
          <p:nvPr>
            <p:ph type="sldNum" sz="quarter" idx="4"/>
          </p:nvPr>
        </p:nvSpPr>
        <p:spPr>
          <a:xfrm>
            <a:off x="8305799" y="228600"/>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fld id="{139BD942-CC14-44A4-87FB-46239297AFE5}" type="slidenum">
              <a:rPr lang="en-US" smtClean="0"/>
              <a:pPr/>
              <a:t>‹#›</a:t>
            </a:fld>
            <a:endParaRPr lang="en-US" dirty="0"/>
          </a:p>
        </p:txBody>
      </p:sp>
      <p:pic>
        <p:nvPicPr>
          <p:cNvPr id="1033" name="Picture 6"/>
          <p:cNvPicPr>
            <a:picLocks noChangeAspect="1"/>
          </p:cNvPicPr>
          <p:nvPr/>
        </p:nvPicPr>
        <p:blipFill>
          <a:blip r:embed="rId29"/>
          <a:srcRect/>
          <a:stretch>
            <a:fillRect/>
          </a:stretch>
        </p:blipFill>
        <p:spPr bwMode="auto">
          <a:xfrm>
            <a:off x="4559300" y="3416300"/>
            <a:ext cx="19050" cy="3175"/>
          </a:xfrm>
          <a:prstGeom prst="rect">
            <a:avLst/>
          </a:prstGeom>
          <a:noFill/>
          <a:ln w="9525">
            <a:noFill/>
            <a:miter lim="800000"/>
            <a:headEnd/>
            <a:tailEnd/>
          </a:ln>
        </p:spPr>
      </p:pic>
      <p:pic>
        <p:nvPicPr>
          <p:cNvPr id="18" name="Picture 1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745540" y="6027335"/>
            <a:ext cx="761571" cy="577315"/>
          </a:xfrm>
          <a:prstGeom prst="rect">
            <a:avLst/>
          </a:prstGeom>
        </p:spPr>
      </p:pic>
    </p:spTree>
    <p:extLst>
      <p:ext uri="{BB962C8B-B14F-4D97-AF65-F5344CB8AC3E}">
        <p14:creationId xmlns:p14="http://schemas.microsoft.com/office/powerpoint/2010/main" val="3506813200"/>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 id="2147484285" r:id="rId13"/>
    <p:sldLayoutId id="2147484286" r:id="rId14"/>
    <p:sldLayoutId id="2147484287" r:id="rId15"/>
    <p:sldLayoutId id="2147484288" r:id="rId16"/>
    <p:sldLayoutId id="2147484289" r:id="rId17"/>
    <p:sldLayoutId id="2147484290" r:id="rId18"/>
    <p:sldLayoutId id="2147484291" r:id="rId19"/>
    <p:sldLayoutId id="2147484292" r:id="rId20"/>
    <p:sldLayoutId id="2147484293" r:id="rId21"/>
    <p:sldLayoutId id="2147484300" r:id="rId22"/>
    <p:sldLayoutId id="2147484294" r:id="rId23"/>
    <p:sldLayoutId id="2147484302" r:id="rId24"/>
    <p:sldLayoutId id="2147484319" r:id="rId25"/>
  </p:sldLayoutIdLst>
  <p:hf sldNum="0" hdr="0" ft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2" userDrawn="1">
          <p15:clr>
            <a:srgbClr val="5ACBF0"/>
          </p15:clr>
        </p15:guide>
        <p15:guide id="2" pos="5472"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8EFF4-438D-4BDD-9843-337DFC85C67B}" type="slidenum">
              <a:rPr lang="en-US" smtClean="0"/>
              <a:t>‹#›</a:t>
            </a:fld>
            <a:endParaRPr lang="en-US"/>
          </a:p>
        </p:txBody>
      </p:sp>
    </p:spTree>
    <p:extLst>
      <p:ext uri="{BB962C8B-B14F-4D97-AF65-F5344CB8AC3E}">
        <p14:creationId xmlns:p14="http://schemas.microsoft.com/office/powerpoint/2010/main" val="295162175"/>
      </p:ext>
    </p:extLst>
  </p:cSld>
  <p:clrMap bg1="lt1" tx1="dk1" bg2="lt2" tx2="dk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57200" y="4189956"/>
            <a:ext cx="4089748" cy="895611"/>
          </a:xfrm>
        </p:spPr>
        <p:txBody>
          <a:bodyPr>
            <a:normAutofit fontScale="85000" lnSpcReduction="20000"/>
          </a:bodyPr>
          <a:lstStyle/>
          <a:p>
            <a:r>
              <a:rPr lang="en-US" dirty="0" smtClean="0"/>
              <a:t>Rueben Trevino </a:t>
            </a:r>
          </a:p>
          <a:p>
            <a:r>
              <a:rPr lang="en-US" dirty="0" smtClean="0"/>
              <a:t>Coraggio Maglio</a:t>
            </a:r>
            <a:endParaRPr lang="en-US" dirty="0"/>
          </a:p>
          <a:p>
            <a:r>
              <a:rPr lang="en-US" sz="1800" smtClean="0"/>
              <a:t>20 April 2017</a:t>
            </a:r>
            <a:endParaRPr lang="en-US" sz="1800" dirty="0"/>
          </a:p>
        </p:txBody>
      </p:sp>
      <p:sp>
        <p:nvSpPr>
          <p:cNvPr id="2" name="Title 1"/>
          <p:cNvSpPr>
            <a:spLocks noGrp="1"/>
          </p:cNvSpPr>
          <p:nvPr>
            <p:ph type="title"/>
          </p:nvPr>
        </p:nvSpPr>
        <p:spPr/>
        <p:txBody>
          <a:bodyPr>
            <a:normAutofit/>
          </a:bodyPr>
          <a:lstStyle/>
          <a:p>
            <a:r>
              <a:rPr lang="en-US" sz="3200" dirty="0"/>
              <a:t>Establishment of Novel Texas Gulf Coast Beach Erosion Management Best Practices</a:t>
            </a:r>
            <a:endParaRPr lang="en-US" sz="3100" dirty="0"/>
          </a:p>
        </p:txBody>
      </p:sp>
    </p:spTree>
    <p:extLst>
      <p:ext uri="{BB962C8B-B14F-4D97-AF65-F5344CB8AC3E}">
        <p14:creationId xmlns:p14="http://schemas.microsoft.com/office/powerpoint/2010/main" val="177069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a:xfrm>
            <a:off x="4419599" y="6381750"/>
            <a:ext cx="422031" cy="476250"/>
          </a:xfrm>
        </p:spPr>
        <p:txBody>
          <a:bodyPr/>
          <a:lstStyle/>
          <a:p>
            <a:pPr algn="ctr">
              <a:defRPr/>
            </a:pPr>
            <a:endParaRPr lang="en-US" b="1" dirty="0">
              <a:solidFill>
                <a:srgbClr val="000000"/>
              </a:solidFill>
            </a:endParaRPr>
          </a:p>
        </p:txBody>
      </p:sp>
      <p:sp>
        <p:nvSpPr>
          <p:cNvPr id="14" name="Rectangle 8"/>
          <p:cNvSpPr>
            <a:spLocks noChangeArrowheads="1"/>
          </p:cNvSpPr>
          <p:nvPr/>
        </p:nvSpPr>
        <p:spPr bwMode="auto">
          <a:xfrm>
            <a:off x="164387" y="184935"/>
            <a:ext cx="8898415" cy="862858"/>
          </a:xfrm>
          <a:prstGeom prst="rect">
            <a:avLst/>
          </a:prstGeom>
          <a:solidFill>
            <a:schemeClr val="bg1"/>
          </a:solidFill>
          <a:ln w="9525">
            <a:noFill/>
            <a:miter lim="800000"/>
            <a:headEnd/>
            <a:tailEnd/>
          </a:ln>
        </p:spPr>
        <p:txBody>
          <a:bodyPr wrap="none" anchor="ctr"/>
          <a:lstStyle/>
          <a:p>
            <a:pPr lvl="0" algn="ctr">
              <a:defRPr/>
            </a:pPr>
            <a:r>
              <a:rPr lang="en-US" sz="3000" b="1" kern="0" dirty="0" smtClean="0">
                <a:solidFill>
                  <a:schemeClr val="tx2"/>
                </a:solidFill>
                <a:effectLst>
                  <a:outerShdw blurRad="38100" dist="38100" dir="2700000" algn="tl">
                    <a:srgbClr val="000000">
                      <a:alpha val="43137"/>
                    </a:srgbClr>
                  </a:outerShdw>
                </a:effectLst>
              </a:rPr>
              <a:t>Sand Management Plan Sediment Options</a:t>
            </a:r>
            <a:endParaRPr lang="en-US" sz="3000" b="1" kern="0" dirty="0">
              <a:solidFill>
                <a:schemeClr val="tx2"/>
              </a:solidFill>
              <a:effectLst>
                <a:outerShdw blurRad="38100" dist="38100" dir="2700000" algn="tl">
                  <a:srgbClr val="000000">
                    <a:alpha val="43137"/>
                  </a:srgbClr>
                </a:outerShdw>
              </a:effectLst>
            </a:endParaRPr>
          </a:p>
        </p:txBody>
      </p:sp>
      <p:sp>
        <p:nvSpPr>
          <p:cNvPr id="2" name="TextBox 1"/>
          <p:cNvSpPr txBox="1"/>
          <p:nvPr/>
        </p:nvSpPr>
        <p:spPr>
          <a:xfrm>
            <a:off x="263046" y="1240076"/>
            <a:ext cx="3875331" cy="5262979"/>
          </a:xfrm>
          <a:prstGeom prst="rect">
            <a:avLst/>
          </a:prstGeom>
          <a:noFill/>
        </p:spPr>
        <p:txBody>
          <a:bodyPr wrap="square" rtlCol="0">
            <a:spAutoFit/>
          </a:bodyPr>
          <a:lstStyle/>
          <a:p>
            <a:endParaRPr lang="en-US" dirty="0"/>
          </a:p>
          <a:p>
            <a:r>
              <a:rPr lang="en-US" dirty="0"/>
              <a:t>Identify sand sources </a:t>
            </a:r>
            <a:endParaRPr lang="en-US" dirty="0" smtClean="0"/>
          </a:p>
          <a:p>
            <a:pPr marL="342900" indent="-342900">
              <a:buFont typeface="Arial" panose="020B0604020202020204" pitchFamily="34" charset="0"/>
              <a:buChar char="•"/>
            </a:pPr>
            <a:r>
              <a:rPr lang="en-US" dirty="0" smtClean="0"/>
              <a:t>Big </a:t>
            </a:r>
            <a:r>
              <a:rPr lang="en-US" dirty="0"/>
              <a:t>Reef </a:t>
            </a:r>
          </a:p>
          <a:p>
            <a:pPr marL="342900" indent="-342900">
              <a:buFont typeface="Arial" panose="020B0604020202020204" pitchFamily="34" charset="0"/>
              <a:buChar char="•"/>
            </a:pPr>
            <a:r>
              <a:rPr lang="en-US" dirty="0"/>
              <a:t>East Beach </a:t>
            </a:r>
          </a:p>
          <a:p>
            <a:pPr marL="342900" indent="-342900">
              <a:buFont typeface="Arial" panose="020B0604020202020204" pitchFamily="34" charset="0"/>
              <a:buChar char="•"/>
            </a:pPr>
            <a:r>
              <a:rPr lang="en-US" dirty="0"/>
              <a:t>Offshore </a:t>
            </a:r>
          </a:p>
          <a:p>
            <a:endParaRPr lang="en-US" dirty="0"/>
          </a:p>
          <a:p>
            <a:r>
              <a:rPr lang="en-US" dirty="0"/>
              <a:t>2. Deposition basin off </a:t>
            </a:r>
            <a:r>
              <a:rPr lang="en-US" dirty="0" smtClean="0"/>
              <a:t>	East </a:t>
            </a:r>
            <a:r>
              <a:rPr lang="en-US" dirty="0"/>
              <a:t>Beach </a:t>
            </a:r>
          </a:p>
          <a:p>
            <a:r>
              <a:rPr lang="en-US" dirty="0"/>
              <a:t>3. Reduce trans. through </a:t>
            </a:r>
            <a:r>
              <a:rPr lang="en-US" dirty="0" smtClean="0"/>
              <a:t>	S</a:t>
            </a:r>
            <a:r>
              <a:rPr lang="en-US" dirty="0"/>
              <a:t>. jetty </a:t>
            </a:r>
          </a:p>
          <a:p>
            <a:r>
              <a:rPr lang="en-US" dirty="0"/>
              <a:t>4. Reduce Aeolian sand </a:t>
            </a:r>
            <a:r>
              <a:rPr lang="en-US" dirty="0" smtClean="0"/>
              <a:t>	transport </a:t>
            </a:r>
            <a:endParaRPr lang="en-US" dirty="0"/>
          </a:p>
          <a:p>
            <a:r>
              <a:rPr lang="en-US" dirty="0"/>
              <a:t>5. Sand </a:t>
            </a:r>
            <a:r>
              <a:rPr lang="en-US" dirty="0" err="1"/>
              <a:t>backpass</a:t>
            </a:r>
            <a:r>
              <a:rPr lang="en-US" dirty="0"/>
              <a:t> system </a:t>
            </a:r>
            <a:endParaRPr lang="en-US" dirty="0"/>
          </a:p>
          <a:p>
            <a:endParaRPr lang="en-US" dirty="0"/>
          </a:p>
        </p:txBody>
      </p:sp>
      <p:pic>
        <p:nvPicPr>
          <p:cNvPr id="3" name="Picture 2"/>
          <p:cNvPicPr>
            <a:picLocks noChangeAspect="1"/>
          </p:cNvPicPr>
          <p:nvPr/>
        </p:nvPicPr>
        <p:blipFill>
          <a:blip r:embed="rId3"/>
          <a:stretch>
            <a:fillRect/>
          </a:stretch>
        </p:blipFill>
        <p:spPr>
          <a:xfrm>
            <a:off x="4138377" y="1240077"/>
            <a:ext cx="4924425" cy="4695825"/>
          </a:xfrm>
          <a:prstGeom prst="rect">
            <a:avLst/>
          </a:prstGeom>
        </p:spPr>
      </p:pic>
    </p:spTree>
    <p:extLst>
      <p:ext uri="{BB962C8B-B14F-4D97-AF65-F5344CB8AC3E}">
        <p14:creationId xmlns:p14="http://schemas.microsoft.com/office/powerpoint/2010/main" val="1297509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a:xfrm>
            <a:off x="4419599" y="6381750"/>
            <a:ext cx="422031" cy="476250"/>
          </a:xfrm>
        </p:spPr>
        <p:txBody>
          <a:bodyPr/>
          <a:lstStyle/>
          <a:p>
            <a:pPr algn="ctr">
              <a:defRPr/>
            </a:pPr>
            <a:r>
              <a:rPr lang="en-US" b="1" dirty="0">
                <a:solidFill>
                  <a:srgbClr val="000000"/>
                </a:solidFill>
              </a:rPr>
              <a:t>1</a:t>
            </a:r>
          </a:p>
        </p:txBody>
      </p:sp>
      <p:sp>
        <p:nvSpPr>
          <p:cNvPr id="14" name="Rectangle 8"/>
          <p:cNvSpPr>
            <a:spLocks noChangeArrowheads="1"/>
          </p:cNvSpPr>
          <p:nvPr/>
        </p:nvSpPr>
        <p:spPr bwMode="auto">
          <a:xfrm>
            <a:off x="164387" y="184935"/>
            <a:ext cx="8898415" cy="862858"/>
          </a:xfrm>
          <a:prstGeom prst="rect">
            <a:avLst/>
          </a:prstGeom>
          <a:solidFill>
            <a:schemeClr val="bg1"/>
          </a:solidFill>
          <a:ln w="9525">
            <a:noFill/>
            <a:miter lim="800000"/>
            <a:headEnd/>
            <a:tailEnd/>
          </a:ln>
        </p:spPr>
        <p:txBody>
          <a:bodyPr wrap="none" anchor="ctr"/>
          <a:lstStyle/>
          <a:p>
            <a:pPr lvl="0" algn="ctr">
              <a:defRPr/>
            </a:pPr>
            <a:r>
              <a:rPr lang="en-US" sz="3000" b="1" kern="0" dirty="0" smtClean="0">
                <a:solidFill>
                  <a:schemeClr val="tx2"/>
                </a:solidFill>
                <a:effectLst>
                  <a:outerShdw blurRad="38100" dist="38100" dir="2700000" algn="tl">
                    <a:srgbClr val="000000">
                      <a:alpha val="43137"/>
                    </a:srgbClr>
                  </a:outerShdw>
                </a:effectLst>
              </a:rPr>
              <a:t>Galveston Seawall Feeder Beach</a:t>
            </a:r>
            <a:endParaRPr lang="en-US" sz="3000" b="1" kern="0" dirty="0">
              <a:solidFill>
                <a:schemeClr val="tx2"/>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stretch>
            <a:fillRect/>
          </a:stretch>
        </p:blipFill>
        <p:spPr>
          <a:xfrm>
            <a:off x="162013" y="1063783"/>
            <a:ext cx="8895162" cy="5301976"/>
          </a:xfrm>
          <a:prstGeom prst="rect">
            <a:avLst/>
          </a:prstGeom>
        </p:spPr>
      </p:pic>
    </p:spTree>
    <p:extLst>
      <p:ext uri="{BB962C8B-B14F-4D97-AF65-F5344CB8AC3E}">
        <p14:creationId xmlns:p14="http://schemas.microsoft.com/office/powerpoint/2010/main" val="1566554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a:xfrm>
            <a:off x="4419599" y="6381750"/>
            <a:ext cx="422031" cy="476250"/>
          </a:xfrm>
        </p:spPr>
        <p:txBody>
          <a:bodyPr/>
          <a:lstStyle/>
          <a:p>
            <a:pPr algn="ctr">
              <a:defRPr/>
            </a:pPr>
            <a:r>
              <a:rPr lang="en-US" b="1" dirty="0">
                <a:solidFill>
                  <a:srgbClr val="000000"/>
                </a:solidFill>
              </a:rPr>
              <a:t>1</a:t>
            </a:r>
          </a:p>
        </p:txBody>
      </p:sp>
      <p:sp>
        <p:nvSpPr>
          <p:cNvPr id="14" name="Rectangle 8"/>
          <p:cNvSpPr>
            <a:spLocks noChangeArrowheads="1"/>
          </p:cNvSpPr>
          <p:nvPr/>
        </p:nvSpPr>
        <p:spPr bwMode="auto">
          <a:xfrm>
            <a:off x="164387" y="184935"/>
            <a:ext cx="8898415" cy="862858"/>
          </a:xfrm>
          <a:prstGeom prst="rect">
            <a:avLst/>
          </a:prstGeom>
          <a:solidFill>
            <a:schemeClr val="bg1"/>
          </a:solidFill>
          <a:ln w="9525">
            <a:noFill/>
            <a:miter lim="800000"/>
            <a:headEnd/>
            <a:tailEnd/>
          </a:ln>
        </p:spPr>
        <p:txBody>
          <a:bodyPr wrap="none" anchor="ctr"/>
          <a:lstStyle/>
          <a:p>
            <a:pPr lvl="0" algn="ctr">
              <a:defRPr/>
            </a:pPr>
            <a:r>
              <a:rPr lang="en-US" sz="3000" b="1" kern="0" dirty="0" smtClean="0">
                <a:solidFill>
                  <a:schemeClr val="tx2"/>
                </a:solidFill>
                <a:effectLst>
                  <a:outerShdw blurRad="38100" dist="38100" dir="2700000" algn="tl">
                    <a:srgbClr val="000000">
                      <a:alpha val="43137"/>
                    </a:srgbClr>
                  </a:outerShdw>
                </a:effectLst>
              </a:rPr>
              <a:t>Sand Management Plan Update</a:t>
            </a:r>
            <a:endParaRPr lang="en-US" sz="3000" b="1" kern="0" dirty="0">
              <a:solidFill>
                <a:schemeClr val="tx2"/>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stretch>
            <a:fillRect/>
          </a:stretch>
        </p:blipFill>
        <p:spPr>
          <a:xfrm>
            <a:off x="0" y="2525111"/>
            <a:ext cx="9144000" cy="1688935"/>
          </a:xfrm>
          <a:prstGeom prst="rect">
            <a:avLst/>
          </a:prstGeom>
        </p:spPr>
      </p:pic>
      <p:pic>
        <p:nvPicPr>
          <p:cNvPr id="1026" name="Picture 2" descr="http://streamside.us/wp-content/uploads/2014/10/DSC_00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59481"/>
            <a:ext cx="3745817" cy="24911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45817" y="4550931"/>
            <a:ext cx="5247263" cy="1354217"/>
          </a:xfrm>
          <a:prstGeom prst="rect">
            <a:avLst/>
          </a:prstGeom>
          <a:noFill/>
        </p:spPr>
        <p:txBody>
          <a:bodyPr wrap="square" rtlCol="0">
            <a:spAutoFit/>
          </a:bodyPr>
          <a:lstStyle/>
          <a:p>
            <a:r>
              <a:rPr lang="en-US" sz="1800" dirty="0" smtClean="0"/>
              <a:t>Parks Board will be putting out a contract within the month to perform a bedload transport collection test – scaled demonstration</a:t>
            </a:r>
          </a:p>
          <a:p>
            <a:endParaRPr lang="en-US" sz="1400" dirty="0" smtClean="0"/>
          </a:p>
          <a:p>
            <a:r>
              <a:rPr lang="en-US" sz="1400" dirty="0" smtClean="0"/>
              <a:t>http</a:t>
            </a:r>
            <a:r>
              <a:rPr lang="en-US" sz="1400" dirty="0"/>
              <a:t>://streamside.us/products/sediment-collector/</a:t>
            </a:r>
          </a:p>
        </p:txBody>
      </p:sp>
    </p:spTree>
    <p:extLst>
      <p:ext uri="{BB962C8B-B14F-4D97-AF65-F5344CB8AC3E}">
        <p14:creationId xmlns:p14="http://schemas.microsoft.com/office/powerpoint/2010/main" val="4115547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a:xfrm>
            <a:off x="4419599" y="6381750"/>
            <a:ext cx="422031" cy="476250"/>
          </a:xfrm>
        </p:spPr>
        <p:txBody>
          <a:bodyPr/>
          <a:lstStyle/>
          <a:p>
            <a:pPr algn="ctr">
              <a:defRPr/>
            </a:pPr>
            <a:endParaRPr lang="en-US" b="1" dirty="0">
              <a:solidFill>
                <a:srgbClr val="000000"/>
              </a:solidFill>
            </a:endParaRPr>
          </a:p>
        </p:txBody>
      </p:sp>
      <p:sp>
        <p:nvSpPr>
          <p:cNvPr id="14" name="Rectangle 8"/>
          <p:cNvSpPr>
            <a:spLocks noChangeArrowheads="1"/>
          </p:cNvSpPr>
          <p:nvPr/>
        </p:nvSpPr>
        <p:spPr bwMode="auto">
          <a:xfrm>
            <a:off x="164387" y="184935"/>
            <a:ext cx="8898415" cy="862858"/>
          </a:xfrm>
          <a:prstGeom prst="rect">
            <a:avLst/>
          </a:prstGeom>
          <a:solidFill>
            <a:schemeClr val="bg1"/>
          </a:solidFill>
          <a:ln w="9525">
            <a:noFill/>
            <a:miter lim="800000"/>
            <a:headEnd/>
            <a:tailEnd/>
          </a:ln>
        </p:spPr>
        <p:txBody>
          <a:bodyPr wrap="none" anchor="ctr"/>
          <a:lstStyle/>
          <a:p>
            <a:pPr lvl="0" algn="ctr">
              <a:defRPr/>
            </a:pPr>
            <a:r>
              <a:rPr lang="en-US" sz="3000" b="1" kern="0" dirty="0" smtClean="0">
                <a:solidFill>
                  <a:schemeClr val="tx2"/>
                </a:solidFill>
                <a:effectLst>
                  <a:outerShdw blurRad="38100" dist="38100" dir="2700000" algn="tl">
                    <a:srgbClr val="000000">
                      <a:alpha val="43137"/>
                    </a:srgbClr>
                  </a:outerShdw>
                </a:effectLst>
              </a:rPr>
              <a:t>Sand Management Plan Update</a:t>
            </a:r>
            <a:endParaRPr lang="en-US" sz="3000" b="1" kern="0" dirty="0">
              <a:solidFill>
                <a:schemeClr val="tx2"/>
              </a:solidFill>
              <a:effectLst>
                <a:outerShdw blurRad="38100" dist="38100" dir="2700000" algn="tl">
                  <a:srgbClr val="000000">
                    <a:alpha val="43137"/>
                  </a:srgbClr>
                </a:outerShdw>
              </a:effectLst>
            </a:endParaRPr>
          </a:p>
        </p:txBody>
      </p:sp>
      <p:sp>
        <p:nvSpPr>
          <p:cNvPr id="2" name="TextBox 1"/>
          <p:cNvSpPr txBox="1"/>
          <p:nvPr/>
        </p:nvSpPr>
        <p:spPr>
          <a:xfrm>
            <a:off x="164388" y="1240076"/>
            <a:ext cx="3597082" cy="3785652"/>
          </a:xfrm>
          <a:prstGeom prst="rect">
            <a:avLst/>
          </a:prstGeom>
          <a:noFill/>
        </p:spPr>
        <p:txBody>
          <a:bodyPr wrap="square" rtlCol="0">
            <a:spAutoFit/>
          </a:bodyPr>
          <a:lstStyle/>
          <a:p>
            <a:r>
              <a:rPr lang="en-US" dirty="0" smtClean="0"/>
              <a:t>End of seawall structural solution</a:t>
            </a:r>
          </a:p>
          <a:p>
            <a:endParaRPr lang="en-US" sz="1800" dirty="0"/>
          </a:p>
          <a:p>
            <a:pPr marL="342900" indent="-342900">
              <a:buFont typeface="Arial" panose="020B0604020202020204" pitchFamily="34" charset="0"/>
              <a:buChar char="•"/>
            </a:pPr>
            <a:r>
              <a:rPr lang="en-US" dirty="0" smtClean="0"/>
              <a:t>Multipurpose reef –submerged breakwater</a:t>
            </a:r>
          </a:p>
          <a:p>
            <a:pPr marL="800100" lvl="1" indent="-342900">
              <a:buFont typeface="Arial" panose="020B0604020202020204" pitchFamily="34" charset="0"/>
              <a:buChar char="•"/>
            </a:pPr>
            <a:r>
              <a:rPr lang="en-US" dirty="0" smtClean="0"/>
              <a:t>Enhance fishing/surfing</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5" name="Picture 4"/>
          <p:cNvPicPr>
            <a:picLocks noChangeAspect="1"/>
          </p:cNvPicPr>
          <p:nvPr/>
        </p:nvPicPr>
        <p:blipFill>
          <a:blip r:embed="rId3"/>
          <a:stretch>
            <a:fillRect/>
          </a:stretch>
        </p:blipFill>
        <p:spPr>
          <a:xfrm>
            <a:off x="34504" y="4183420"/>
            <a:ext cx="5063706" cy="2674580"/>
          </a:xfrm>
          <a:prstGeom prst="rect">
            <a:avLst/>
          </a:prstGeom>
        </p:spPr>
      </p:pic>
      <p:pic>
        <p:nvPicPr>
          <p:cNvPr id="6" name="Picture 5"/>
          <p:cNvPicPr>
            <a:picLocks noChangeAspect="1"/>
          </p:cNvPicPr>
          <p:nvPr/>
        </p:nvPicPr>
        <p:blipFill>
          <a:blip r:embed="rId4"/>
          <a:stretch>
            <a:fillRect/>
          </a:stretch>
        </p:blipFill>
        <p:spPr>
          <a:xfrm>
            <a:off x="4481373" y="931653"/>
            <a:ext cx="4581429" cy="3809820"/>
          </a:xfrm>
          <a:prstGeom prst="rect">
            <a:avLst/>
          </a:prstGeom>
        </p:spPr>
      </p:pic>
      <p:sp>
        <p:nvSpPr>
          <p:cNvPr id="8" name="Isosceles Triangle 7"/>
          <p:cNvSpPr/>
          <p:nvPr/>
        </p:nvSpPr>
        <p:spPr>
          <a:xfrm rot="8732398">
            <a:off x="6616460" y="3377675"/>
            <a:ext cx="362310" cy="547344"/>
          </a:xfrm>
          <a:prstGeom prst="triangle">
            <a:avLst/>
          </a:prstGeom>
          <a:solidFill>
            <a:srgbClr val="92D050">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0765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a:xfrm>
            <a:off x="4419599" y="6381750"/>
            <a:ext cx="422031" cy="476250"/>
          </a:xfrm>
        </p:spPr>
        <p:txBody>
          <a:bodyPr/>
          <a:lstStyle/>
          <a:p>
            <a:pPr algn="ctr">
              <a:defRPr/>
            </a:pPr>
            <a:endParaRPr lang="en-US" b="1" dirty="0">
              <a:solidFill>
                <a:srgbClr val="000000"/>
              </a:solidFill>
            </a:endParaRPr>
          </a:p>
        </p:txBody>
      </p:sp>
      <p:sp>
        <p:nvSpPr>
          <p:cNvPr id="14" name="Rectangle 8"/>
          <p:cNvSpPr>
            <a:spLocks noChangeArrowheads="1"/>
          </p:cNvSpPr>
          <p:nvPr/>
        </p:nvSpPr>
        <p:spPr bwMode="auto">
          <a:xfrm>
            <a:off x="164387" y="184935"/>
            <a:ext cx="8898415" cy="862858"/>
          </a:xfrm>
          <a:prstGeom prst="rect">
            <a:avLst/>
          </a:prstGeom>
          <a:solidFill>
            <a:schemeClr val="bg1"/>
          </a:solidFill>
          <a:ln w="9525">
            <a:noFill/>
            <a:miter lim="800000"/>
            <a:headEnd/>
            <a:tailEnd/>
          </a:ln>
        </p:spPr>
        <p:txBody>
          <a:bodyPr wrap="none" anchor="ctr"/>
          <a:lstStyle/>
          <a:p>
            <a:pPr lvl="0" algn="ctr">
              <a:defRPr/>
            </a:pPr>
            <a:r>
              <a:rPr lang="en-US" sz="3000" b="1" kern="0" dirty="0" smtClean="0">
                <a:solidFill>
                  <a:schemeClr val="tx2"/>
                </a:solidFill>
                <a:effectLst>
                  <a:outerShdw blurRad="38100" dist="38100" dir="2700000" algn="tl">
                    <a:srgbClr val="000000">
                      <a:alpha val="43137"/>
                    </a:srgbClr>
                  </a:outerShdw>
                </a:effectLst>
              </a:rPr>
              <a:t>Sand Management Plan Update</a:t>
            </a:r>
            <a:endParaRPr lang="en-US" sz="3000" b="1" kern="0" dirty="0">
              <a:solidFill>
                <a:schemeClr val="tx2"/>
              </a:solidFill>
              <a:effectLst>
                <a:outerShdw blurRad="38100" dist="38100" dir="2700000" algn="tl">
                  <a:srgbClr val="000000">
                    <a:alpha val="43137"/>
                  </a:srgbClr>
                </a:outerShdw>
              </a:effectLst>
            </a:endParaRPr>
          </a:p>
        </p:txBody>
      </p:sp>
      <p:sp>
        <p:nvSpPr>
          <p:cNvPr id="2" name="TextBox 1"/>
          <p:cNvSpPr txBox="1"/>
          <p:nvPr/>
        </p:nvSpPr>
        <p:spPr>
          <a:xfrm>
            <a:off x="164388" y="1240076"/>
            <a:ext cx="3597082" cy="3046988"/>
          </a:xfrm>
          <a:prstGeom prst="rect">
            <a:avLst/>
          </a:prstGeom>
          <a:noFill/>
        </p:spPr>
        <p:txBody>
          <a:bodyPr wrap="square" rtlCol="0">
            <a:spAutoFit/>
          </a:bodyPr>
          <a:lstStyle/>
          <a:p>
            <a:r>
              <a:rPr lang="en-US" dirty="0"/>
              <a:t>Multipurpose reef</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SMART Reef – Bill Curtis’ Reef </a:t>
            </a:r>
          </a:p>
          <a:p>
            <a:pPr marL="342900" indent="-342900">
              <a:buFont typeface="Arial" panose="020B0604020202020204" pitchFamily="34" charset="0"/>
              <a:buChar char="•"/>
            </a:pPr>
            <a:r>
              <a:rPr lang="en-US" dirty="0" smtClean="0"/>
              <a:t>Geotextile sand filled monolith</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3" name="Picture 2"/>
          <p:cNvPicPr>
            <a:picLocks noChangeAspect="1"/>
          </p:cNvPicPr>
          <p:nvPr/>
        </p:nvPicPr>
        <p:blipFill>
          <a:blip r:embed="rId3"/>
          <a:stretch>
            <a:fillRect/>
          </a:stretch>
        </p:blipFill>
        <p:spPr>
          <a:xfrm>
            <a:off x="0" y="4267908"/>
            <a:ext cx="4419599" cy="2590091"/>
          </a:xfrm>
          <a:prstGeom prst="rect">
            <a:avLst/>
          </a:prstGeom>
        </p:spPr>
      </p:pic>
      <p:pic>
        <p:nvPicPr>
          <p:cNvPr id="7" name="Picture 2" descr="C:\Users\k3entslb\AppData\Local\Microsoft\Windows\Temporary Internet Files\Content.Outlook\GDO7GWY1\DSCN6361.JPG"/>
          <p:cNvPicPr>
            <a:picLocks noChangeAspect="1" noChangeArrowheads="1"/>
          </p:cNvPicPr>
          <p:nvPr/>
        </p:nvPicPr>
        <p:blipFill>
          <a:blip r:embed="rId4" cstate="print"/>
          <a:srcRect b="16717"/>
          <a:stretch>
            <a:fillRect/>
          </a:stretch>
        </p:blipFill>
        <p:spPr bwMode="auto">
          <a:xfrm>
            <a:off x="3652012" y="1740023"/>
            <a:ext cx="5410790" cy="3379684"/>
          </a:xfrm>
          <a:prstGeom prst="rect">
            <a:avLst/>
          </a:prstGeom>
          <a:noFill/>
          <a:ln>
            <a:solidFill>
              <a:schemeClr val="tx1"/>
            </a:solidFill>
          </a:ln>
        </p:spPr>
      </p:pic>
    </p:spTree>
    <p:extLst>
      <p:ext uri="{BB962C8B-B14F-4D97-AF65-F5344CB8AC3E}">
        <p14:creationId xmlns:p14="http://schemas.microsoft.com/office/powerpoint/2010/main" val="3253139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a:xfrm>
            <a:off x="4419599" y="6381750"/>
            <a:ext cx="422031" cy="476250"/>
          </a:xfrm>
        </p:spPr>
        <p:txBody>
          <a:bodyPr/>
          <a:lstStyle/>
          <a:p>
            <a:pPr algn="ctr">
              <a:defRPr/>
            </a:pPr>
            <a:endParaRPr lang="en-US" b="1" dirty="0">
              <a:solidFill>
                <a:srgbClr val="000000"/>
              </a:solidFill>
            </a:endParaRPr>
          </a:p>
        </p:txBody>
      </p:sp>
      <p:sp>
        <p:nvSpPr>
          <p:cNvPr id="14" name="Rectangle 8"/>
          <p:cNvSpPr>
            <a:spLocks noChangeArrowheads="1"/>
          </p:cNvSpPr>
          <p:nvPr/>
        </p:nvSpPr>
        <p:spPr bwMode="auto">
          <a:xfrm>
            <a:off x="164387" y="184935"/>
            <a:ext cx="8898415" cy="862858"/>
          </a:xfrm>
          <a:prstGeom prst="rect">
            <a:avLst/>
          </a:prstGeom>
          <a:solidFill>
            <a:schemeClr val="bg1"/>
          </a:solidFill>
          <a:ln w="9525">
            <a:noFill/>
            <a:miter lim="800000"/>
            <a:headEnd/>
            <a:tailEnd/>
          </a:ln>
        </p:spPr>
        <p:txBody>
          <a:bodyPr wrap="none" anchor="ctr"/>
          <a:lstStyle/>
          <a:p>
            <a:pPr lvl="0" algn="ctr">
              <a:defRPr/>
            </a:pPr>
            <a:r>
              <a:rPr lang="en-US" sz="3000" b="1" kern="0" dirty="0" smtClean="0">
                <a:solidFill>
                  <a:schemeClr val="tx2"/>
                </a:solidFill>
                <a:effectLst>
                  <a:outerShdw blurRad="38100" dist="38100" dir="2700000" algn="tl">
                    <a:srgbClr val="000000">
                      <a:alpha val="43137"/>
                    </a:srgbClr>
                  </a:outerShdw>
                </a:effectLst>
              </a:rPr>
              <a:t>Sand Management Plan Update</a:t>
            </a:r>
            <a:endParaRPr lang="en-US" sz="3000" b="1" kern="0" dirty="0">
              <a:solidFill>
                <a:schemeClr val="tx2"/>
              </a:solidFill>
              <a:effectLst>
                <a:outerShdw blurRad="38100" dist="38100" dir="2700000" algn="tl">
                  <a:srgbClr val="000000">
                    <a:alpha val="43137"/>
                  </a:srgbClr>
                </a:outerShdw>
              </a:effectLst>
            </a:endParaRPr>
          </a:p>
        </p:txBody>
      </p:sp>
      <p:sp>
        <p:nvSpPr>
          <p:cNvPr id="2" name="TextBox 1"/>
          <p:cNvSpPr txBox="1"/>
          <p:nvPr/>
        </p:nvSpPr>
        <p:spPr>
          <a:xfrm>
            <a:off x="164388" y="1240076"/>
            <a:ext cx="3597082" cy="4154984"/>
          </a:xfrm>
          <a:prstGeom prst="rect">
            <a:avLst/>
          </a:prstGeom>
          <a:noFill/>
        </p:spPr>
        <p:txBody>
          <a:bodyPr wrap="square" rtlCol="0">
            <a:spAutoFit/>
          </a:bodyPr>
          <a:lstStyle/>
          <a:p>
            <a:r>
              <a:rPr lang="en-US" dirty="0" smtClean="0"/>
              <a:t>CEPRA Grant</a:t>
            </a:r>
          </a:p>
          <a:p>
            <a:endParaRPr lang="en-US" dirty="0"/>
          </a:p>
          <a:p>
            <a:pPr marL="342900" indent="-342900">
              <a:buFont typeface="Arial" panose="020B0604020202020204" pitchFamily="34" charset="0"/>
              <a:buChar char="•"/>
            </a:pPr>
            <a:r>
              <a:rPr lang="en-US" dirty="0" smtClean="0"/>
              <a:t>Production scale – bedload collection test</a:t>
            </a:r>
          </a:p>
          <a:p>
            <a:pPr marL="342900" indent="-342900">
              <a:buFont typeface="Arial" panose="020B0604020202020204" pitchFamily="34" charset="0"/>
              <a:buChar char="•"/>
            </a:pPr>
            <a:r>
              <a:rPr lang="en-US" dirty="0" smtClean="0"/>
              <a:t>Design the entire full scale process</a:t>
            </a:r>
          </a:p>
          <a:p>
            <a:pPr marL="800100" lvl="1" indent="-342900">
              <a:buFont typeface="Arial" panose="020B0604020202020204" pitchFamily="34" charset="0"/>
              <a:buChar char="•"/>
            </a:pPr>
            <a:r>
              <a:rPr lang="en-US" dirty="0" smtClean="0"/>
              <a:t>Initial Costs Est.</a:t>
            </a:r>
          </a:p>
          <a:p>
            <a:pPr marL="800100" lvl="1" indent="-342900">
              <a:buFont typeface="Arial" panose="020B0604020202020204" pitchFamily="34" charset="0"/>
              <a:buChar char="•"/>
            </a:pPr>
            <a:r>
              <a:rPr lang="en-US" dirty="0" smtClean="0"/>
              <a:t>Permitting</a:t>
            </a:r>
          </a:p>
          <a:p>
            <a:pPr marL="800100" lvl="1" indent="-342900">
              <a:buFont typeface="Arial" panose="020B0604020202020204" pitchFamily="34" charset="0"/>
              <a:buChar char="•"/>
            </a:pPr>
            <a:r>
              <a:rPr lang="en-US" dirty="0" smtClean="0"/>
              <a:t>O&amp;M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4" name="Picture 3"/>
          <p:cNvPicPr>
            <a:picLocks noChangeAspect="1"/>
          </p:cNvPicPr>
          <p:nvPr/>
        </p:nvPicPr>
        <p:blipFill>
          <a:blip r:embed="rId3"/>
          <a:stretch>
            <a:fillRect/>
          </a:stretch>
        </p:blipFill>
        <p:spPr>
          <a:xfrm>
            <a:off x="3761469" y="1592825"/>
            <a:ext cx="5301333" cy="3985905"/>
          </a:xfrm>
          <a:prstGeom prst="rect">
            <a:avLst/>
          </a:prstGeom>
        </p:spPr>
      </p:pic>
    </p:spTree>
    <p:extLst>
      <p:ext uri="{BB962C8B-B14F-4D97-AF65-F5344CB8AC3E}">
        <p14:creationId xmlns:p14="http://schemas.microsoft.com/office/powerpoint/2010/main" val="3708947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716D87-7E03-45E0-B0FD-33082A230BB4}" vid="{2FBFD162-1A33-4D3C-9A4E-25AC5DA4971C}"/>
    </a:ext>
  </a:extLst>
</a:theme>
</file>

<file path=ppt/theme/theme2.xml><?xml version="1.0" encoding="utf-8"?>
<a:theme xmlns:a="http://schemas.openxmlformats.org/drawingml/2006/main" name="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31C109D8BC6C428DD0CF665F94F558" ma:contentTypeVersion="2" ma:contentTypeDescription="Create a new document." ma:contentTypeScope="" ma:versionID="f19a06b5ec1e4f1aa306960480f96e79">
  <xsd:schema xmlns:xsd="http://www.w3.org/2001/XMLSchema" xmlns:xs="http://www.w3.org/2001/XMLSchema" xmlns:p="http://schemas.microsoft.com/office/2006/metadata/properties" xmlns:ns1="http://schemas.microsoft.com/sharepoint/v3" xmlns:ns2="c154c386-cd73-498d-ba26-0d43dc785560" targetNamespace="http://schemas.microsoft.com/office/2006/metadata/properties" ma:root="true" ma:fieldsID="b70255470ddd800d839ed7b3c4afdb2e" ns1:_="" ns2:_="">
    <xsd:import namespace="http://schemas.microsoft.com/sharepoint/v3"/>
    <xsd:import namespace="c154c386-cd73-498d-ba26-0d43dc785560"/>
    <xsd:element name="properties">
      <xsd:complexType>
        <xsd:sequence>
          <xsd:element name="documentManagement">
            <xsd:complexType>
              <xsd:all>
                <xsd:element ref="ns1:PublishingStartDate" minOccurs="0"/>
                <xsd:element ref="ns1:PublishingExpirationDate"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154c386-cd73-498d-ba26-0d43dc785560" elementFormDefault="qualified">
    <xsd:import namespace="http://schemas.microsoft.com/office/2006/documentManagement/types"/>
    <xsd:import namespace="http://schemas.microsoft.com/office/infopath/2007/PartnerControls"/>
    <xsd:element name="Description0" ma:index="10"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scription0 xmlns="c154c386-cd73-498d-ba26-0d43dc785560">July 2016: Updated Master Slide Template for Corps Presentations.</Description0>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735C1C-93CB-412D-B2DD-E364078576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54c386-cd73-498d-ba26-0d43dc7855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6D366D-6BCA-4645-8F1F-FBC913F0B609}">
  <ds:schemaRefs>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dcmitype/"/>
    <ds:schemaRef ds:uri="http://www.w3.org/XML/1998/namespace"/>
    <ds:schemaRef ds:uri="http://purl.org/dc/elements/1.1/"/>
    <ds:schemaRef ds:uri="http://purl.org/dc/terms/"/>
    <ds:schemaRef ds:uri="http://schemas.microsoft.com/office/infopath/2007/PartnerControls"/>
    <ds:schemaRef ds:uri="c154c386-cd73-498d-ba26-0d43dc785560"/>
  </ds:schemaRefs>
</ds:datastoreItem>
</file>

<file path=customXml/itemProps3.xml><?xml version="1.0" encoding="utf-8"?>
<ds:datastoreItem xmlns:ds="http://schemas.openxmlformats.org/officeDocument/2006/customXml" ds:itemID="{2BBC1916-BC3C-426D-B3D6-B51E09A079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2339</TotalTime>
  <Words>134</Words>
  <Application>Microsoft Office PowerPoint</Application>
  <PresentationFormat>On-screen Show (4:3)</PresentationFormat>
  <Paragraphs>46</Paragraphs>
  <Slides>7</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vt:i4>
      </vt:variant>
    </vt:vector>
  </HeadingPairs>
  <TitlesOfParts>
    <vt:vector size="14" baseType="lpstr">
      <vt:lpstr>ＭＳ Ｐゴシック</vt:lpstr>
      <vt:lpstr>Arial</vt:lpstr>
      <vt:lpstr>Calibri</vt:lpstr>
      <vt:lpstr>Calibri Light</vt:lpstr>
      <vt:lpstr>Title Slide Templates</vt:lpstr>
      <vt:lpstr>Content Templates</vt:lpstr>
      <vt:lpstr>Custom Design</vt:lpstr>
      <vt:lpstr>Establishment of Novel Texas Gulf Coast Beach Erosion Management Best Practices</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OPTION 1 PRESENTATION TITLE HERE KEEP LEFT JUSTIFIED</dc:title>
  <dc:creator>G6PA9ELW</dc:creator>
  <cp:lastModifiedBy>CKM</cp:lastModifiedBy>
  <cp:revision>172</cp:revision>
  <cp:lastPrinted>2016-08-16T21:25:55Z</cp:lastPrinted>
  <dcterms:created xsi:type="dcterms:W3CDTF">2016-05-03T16:10:38Z</dcterms:created>
  <dcterms:modified xsi:type="dcterms:W3CDTF">2017-04-20T03:15:02Z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0x0101009631C109D8BC6C428DD0CF665F94F558</vt:lpwstr>
  </property>
</Properties>
</file>