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72" r:id="rId2"/>
  </p:sldMasterIdLst>
  <p:notesMasterIdLst>
    <p:notesMasterId r:id="rId14"/>
  </p:notesMasterIdLst>
  <p:handoutMasterIdLst>
    <p:handoutMasterId r:id="rId15"/>
  </p:handoutMasterIdLst>
  <p:sldIdLst>
    <p:sldId id="395" r:id="rId3"/>
    <p:sldId id="394" r:id="rId4"/>
    <p:sldId id="393" r:id="rId5"/>
    <p:sldId id="398" r:id="rId6"/>
    <p:sldId id="396" r:id="rId7"/>
    <p:sldId id="397" r:id="rId8"/>
    <p:sldId id="399" r:id="rId9"/>
    <p:sldId id="400" r:id="rId10"/>
    <p:sldId id="401" r:id="rId11"/>
    <p:sldId id="402" r:id="rId12"/>
    <p:sldId id="403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3ehxrct" initials="m" lastIdx="1" clrIdx="0"/>
  <p:cmAuthor id="1" name="m3pexssw" initials="ssw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661"/>
    <a:srgbClr val="FF3300"/>
    <a:srgbClr val="FF9966"/>
    <a:srgbClr val="FFFF66"/>
    <a:srgbClr val="F94B1B"/>
    <a:srgbClr val="FFE38B"/>
    <a:srgbClr val="F8D8F9"/>
    <a:srgbClr val="CEE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39" autoAdjust="0"/>
    <p:restoredTop sz="96362" autoAdjust="0"/>
  </p:normalViewPr>
  <p:slideViewPr>
    <p:cSldViewPr>
      <p:cViewPr varScale="1">
        <p:scale>
          <a:sx n="72" d="100"/>
          <a:sy n="72" d="100"/>
        </p:scale>
        <p:origin x="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10" tIns="45704" rIns="91410" bIns="45704" rtlCol="0"/>
          <a:lstStyle>
            <a:lvl1pPr algn="r">
              <a:defRPr sz="1200"/>
            </a:lvl1pPr>
          </a:lstStyle>
          <a:p>
            <a:fld id="{331A6D94-B956-4112-80E2-DB047A529374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10" tIns="45704" rIns="91410" bIns="45704" rtlCol="0" anchor="b"/>
          <a:lstStyle>
            <a:lvl1pPr algn="r">
              <a:defRPr sz="1200"/>
            </a:lvl1pPr>
          </a:lstStyle>
          <a:p>
            <a:fld id="{31361A6F-EDF2-417C-9369-163B3A3C7C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51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46" tIns="46574" rIns="93146" bIns="465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46" tIns="46574" rIns="93146" bIns="46574" rtlCol="0"/>
          <a:lstStyle>
            <a:lvl1pPr algn="r">
              <a:defRPr sz="1200"/>
            </a:lvl1pPr>
          </a:lstStyle>
          <a:p>
            <a:fld id="{55E781CA-E8F2-4664-B953-16467FA10219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6" tIns="46574" rIns="93146" bIns="465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46" tIns="46574" rIns="93146" bIns="465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46" tIns="46574" rIns="93146" bIns="465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46" tIns="46574" rIns="93146" bIns="46574" rtlCol="0" anchor="b"/>
          <a:lstStyle>
            <a:lvl1pPr algn="r">
              <a:defRPr sz="1200"/>
            </a:lvl1pPr>
          </a:lstStyle>
          <a:p>
            <a:fld id="{0BAB6CD1-3630-4971-A62F-AB3F01E8F8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48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6CD1-3630-4971-A62F-AB3F01E8F8C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9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847CE6-60E6-4D01-B4B6-DFE6BDE42A4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057962-78C0-473D-A38F-9127F007486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07E169-CF02-4D0A-87C7-9534D0618EF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74637"/>
            <a:ext cx="8382000" cy="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304800" y="1225550"/>
            <a:ext cx="8382000" cy="471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9986" y="6470426"/>
            <a:ext cx="2900362" cy="21749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File Name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257827-C34C-4251-B995-96C9C233CC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96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2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74637"/>
            <a:ext cx="8382000" cy="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304800" y="1225550"/>
            <a:ext cx="4114800" cy="4718050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6"/>
          </p:nvPr>
        </p:nvSpPr>
        <p:spPr>
          <a:xfrm>
            <a:off x="4572000" y="1225550"/>
            <a:ext cx="4114800" cy="4718050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B773CDB-7973-454B-9699-5CCFA04358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>
          <a:xfrm>
            <a:off x="309986" y="6470426"/>
            <a:ext cx="2900362" cy="21749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File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42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89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16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1808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99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290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184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E2849C-0908-489F-B996-4D56589579E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4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2A921E-8344-4684-BABC-FA3FB471B18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DFC323-A695-4B4D-8A26-840AF99AFAD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3B9F25-38D9-4C40-906D-45BB7027A71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8ECC5A-899B-40D4-B604-C2DD12ABE58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655AEC-5C3B-4B92-A00A-E79627F9759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01E890-F82D-4B40-AB82-824D49E8C79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E74E62-F8B6-4957-B6D1-78557A315F1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8.jpe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1.png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jpeg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alphaModFix amt="37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ppt_camo_bkgrnd-0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286CF3C2-6CC8-4433-99B1-B796CC7F93F0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3080" name="Picture 8" descr="USACE_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04175" y="5638800"/>
            <a:ext cx="758825" cy="519113"/>
          </a:xfrm>
          <a:prstGeom prst="rect">
            <a:avLst/>
          </a:prstGeom>
          <a:noFill/>
        </p:spPr>
      </p:pic>
      <p:sp>
        <p:nvSpPr>
          <p:cNvPr id="3081" name="Text Box 9"/>
          <p:cNvSpPr txBox="1">
            <a:spLocks noChangeArrowheads="1"/>
          </p:cNvSpPr>
          <p:nvPr userDrawn="1"/>
        </p:nvSpPr>
        <p:spPr bwMode="auto">
          <a:xfrm>
            <a:off x="6223000" y="63404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en-US" sz="1400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 userDrawn="1"/>
        </p:nvSpPr>
        <p:spPr bwMode="auto">
          <a:xfrm flipH="1"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9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381000" y="5715000"/>
            <a:ext cx="685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0" r:id="rId12"/>
    <p:sldLayoutId id="2147483681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9" descr="DSCF1684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37100" y="1622306"/>
            <a:ext cx="4406900" cy="375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9" name="Picture 34" descr="MVC-617F"/>
          <p:cNvPicPr>
            <a:picLocks noChangeAspect="1" noChangeArrowheads="1"/>
          </p:cNvPicPr>
          <p:nvPr userDrawn="1"/>
        </p:nvPicPr>
        <p:blipFill>
          <a:blip r:embed="rId10" cstate="print"/>
          <a:srcRect r="-85"/>
          <a:stretch>
            <a:fillRect/>
          </a:stretch>
        </p:blipFill>
        <p:spPr bwMode="auto">
          <a:xfrm>
            <a:off x="6756406" y="4145843"/>
            <a:ext cx="2387594" cy="2712157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</p:spPr>
      </p:pic>
      <p:sp>
        <p:nvSpPr>
          <p:cNvPr id="230409" name="Line 9"/>
          <p:cNvSpPr>
            <a:spLocks noChangeShapeType="1"/>
          </p:cNvSpPr>
          <p:nvPr userDrawn="1"/>
        </p:nvSpPr>
        <p:spPr bwMode="auto">
          <a:xfrm flipV="1">
            <a:off x="4663440" y="4312920"/>
            <a:ext cx="4480560" cy="1524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27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600200" y="3048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pic>
        <p:nvPicPr>
          <p:cNvPr id="19" name="Picture 2" descr="C:\Users\M3PEXJSS\Documents\!Sabine to Galveston Bay\Presentation\Dscn0019.jpg"/>
          <p:cNvPicPr>
            <a:picLocks noChangeAspect="1" noChangeArrowheads="1"/>
          </p:cNvPicPr>
          <p:nvPr userDrawn="1"/>
        </p:nvPicPr>
        <p:blipFill>
          <a:blip r:embed="rId11" cstate="print"/>
          <a:srcRect b="28"/>
          <a:stretch>
            <a:fillRect/>
          </a:stretch>
        </p:blipFill>
        <p:spPr bwMode="auto">
          <a:xfrm>
            <a:off x="3305929" y="4343400"/>
            <a:ext cx="3846601" cy="2514600"/>
          </a:xfrm>
          <a:prstGeom prst="rect">
            <a:avLst/>
          </a:prstGeom>
          <a:noFill/>
        </p:spPr>
      </p:pic>
      <p:sp>
        <p:nvSpPr>
          <p:cNvPr id="24" name="Line 9"/>
          <p:cNvSpPr>
            <a:spLocks noChangeShapeType="1"/>
          </p:cNvSpPr>
          <p:nvPr userDrawn="1"/>
        </p:nvSpPr>
        <p:spPr bwMode="auto">
          <a:xfrm rot="5400000">
            <a:off x="5893703" y="5582017"/>
            <a:ext cx="2545080" cy="6886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7" name="Picture 2" descr="http://www.srh.noaa.gov/hgx/projects/ike08/FrontPage1.jpg"/>
          <p:cNvPicPr>
            <a:picLocks noChangeAspect="1" noChangeArrowheads="1"/>
          </p:cNvPicPr>
          <p:nvPr userDrawn="1"/>
        </p:nvPicPr>
        <p:blipFill>
          <a:blip r:embed="rId12" cstate="print"/>
          <a:srcRect r="-56"/>
          <a:stretch>
            <a:fillRect/>
          </a:stretch>
        </p:blipFill>
        <p:spPr bwMode="auto">
          <a:xfrm>
            <a:off x="6496050" y="1632139"/>
            <a:ext cx="2647951" cy="262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Line 9"/>
          <p:cNvSpPr>
            <a:spLocks noChangeShapeType="1"/>
          </p:cNvSpPr>
          <p:nvPr userDrawn="1"/>
        </p:nvSpPr>
        <p:spPr bwMode="auto">
          <a:xfrm rot="5400000" flipV="1">
            <a:off x="6052768" y="2938832"/>
            <a:ext cx="2678430" cy="39266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 b="-168"/>
          <a:stretch>
            <a:fillRect/>
          </a:stretch>
        </p:blipFill>
        <p:spPr bwMode="auto">
          <a:xfrm>
            <a:off x="4676069" y="1996441"/>
            <a:ext cx="2676986" cy="230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3" descr="ppt_camo_bkgrnd-0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1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5" descr="USACE_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69813" y="5548517"/>
            <a:ext cx="951087" cy="65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28" name="Text Box 28"/>
          <p:cNvSpPr txBox="1">
            <a:spLocks noChangeArrowheads="1"/>
          </p:cNvSpPr>
          <p:nvPr userDrawn="1"/>
        </p:nvSpPr>
        <p:spPr bwMode="auto">
          <a:xfrm>
            <a:off x="1103138" y="6155055"/>
            <a:ext cx="35972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000000"/>
                </a:solidFill>
              </a:rPr>
              <a:t>US Army Corps of Engineers</a:t>
            </a:r>
          </a:p>
          <a:p>
            <a:pPr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PLANNING SMART</a:t>
            </a:r>
          </a:p>
          <a:p>
            <a:pPr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BUILDING </a:t>
            </a:r>
            <a:r>
              <a:rPr lang="en-US" sz="1000" b="1" dirty="0">
                <a:solidFill>
                  <a:srgbClr val="000000"/>
                </a:solidFill>
              </a:rPr>
              <a:t>STRONG</a:t>
            </a:r>
            <a:r>
              <a:rPr lang="en-US" sz="1000" b="1" baseline="-25000" dirty="0">
                <a:solidFill>
                  <a:srgbClr val="000000"/>
                </a:solidFill>
              </a:rPr>
              <a:t>®</a:t>
            </a:r>
          </a:p>
        </p:txBody>
      </p:sp>
      <p:pic>
        <p:nvPicPr>
          <p:cNvPr id="16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2825" y="5558280"/>
            <a:ext cx="739734" cy="95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4" descr="white_curve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71924" y="1571625"/>
            <a:ext cx="5172076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33" descr="Tow in E Lock 4"/>
          <p:cNvPicPr>
            <a:picLocks noChangeAspect="1" noChangeArrowheads="1"/>
          </p:cNvPicPr>
          <p:nvPr userDrawn="1"/>
        </p:nvPicPr>
        <p:blipFill>
          <a:blip r:embed="rId18" cstate="print">
            <a:lum contrast="18000"/>
          </a:blip>
          <a:srcRect b="31"/>
          <a:stretch>
            <a:fillRect/>
          </a:stretch>
        </p:blipFill>
        <p:spPr bwMode="auto">
          <a:xfrm>
            <a:off x="6457950" y="3852059"/>
            <a:ext cx="1428522" cy="948542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211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homas.E.White@usace.army.mi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229600" cy="1828800"/>
          </a:xfrm>
        </p:spPr>
        <p:txBody>
          <a:bodyPr/>
          <a:lstStyle/>
          <a:p>
            <a:r>
              <a:rPr lang="en-US" sz="2400" dirty="0" smtClean="0"/>
              <a:t>Galveston </a:t>
            </a:r>
            <a:r>
              <a:rPr lang="en-US" sz="2400" dirty="0"/>
              <a:t>Bay: </a:t>
            </a:r>
            <a:r>
              <a:rPr lang="en-US" sz="2400" dirty="0" smtClean="0"/>
              <a:t>Environmental Restoration Opportunities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Thomas E. White, PhD, PE</a:t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 smtClean="0">
                <a:hlinkClick r:id="rId2"/>
              </a:rPr>
              <a:t>Thomas.E.White@usace.army.mil</a:t>
            </a:r>
            <a:r>
              <a:rPr lang="en-US" sz="1800" dirty="0" smtClean="0"/>
              <a:t>, 409-766-3109)</a:t>
            </a:r>
            <a:br>
              <a:rPr lang="en-US" sz="1800" dirty="0" smtClean="0"/>
            </a:br>
            <a:r>
              <a:rPr lang="en-US" sz="1800" dirty="0" smtClean="0"/>
              <a:t>CSEC Workshop, Vicksburg, MS  19 April 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57400"/>
            <a:ext cx="9144000" cy="3581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Build containment dikes with clay (Tom White)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Use a variety of vegetation to stabilize dikes (Tosin Sekoni)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Try many combinations of substrates and oyster castles (Tim Clarkin)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Measure extent of “environmental deserts” created by mining oysters (Crawford/White/Maglio/ERDC)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Collect project methods used to fill deep bay holes from Jacksonville, Mobile, and Philadelphia Districts (White/Maglio)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How and where to stockpile sediment for later use (Coast of Texas)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0257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111"/>
          <p:cNvSpPr/>
          <p:nvPr/>
        </p:nvSpPr>
        <p:spPr>
          <a:xfrm>
            <a:off x="0" y="2362200"/>
            <a:ext cx="9153280" cy="4504267"/>
          </a:xfrm>
          <a:custGeom>
            <a:avLst/>
            <a:gdLst>
              <a:gd name="connsiteX0" fmla="*/ 1600200 w 9169400"/>
              <a:gd name="connsiteY0" fmla="*/ 1413933 h 4749800"/>
              <a:gd name="connsiteX1" fmla="*/ 0 w 9169400"/>
              <a:gd name="connsiteY1" fmla="*/ 3886200 h 4749800"/>
              <a:gd name="connsiteX2" fmla="*/ 0 w 9169400"/>
              <a:gd name="connsiteY2" fmla="*/ 4741333 h 4749800"/>
              <a:gd name="connsiteX3" fmla="*/ 9169400 w 9169400"/>
              <a:gd name="connsiteY3" fmla="*/ 4749800 h 4749800"/>
              <a:gd name="connsiteX4" fmla="*/ 9160933 w 9169400"/>
              <a:gd name="connsiteY4" fmla="*/ 2006600 h 4749800"/>
              <a:gd name="connsiteX5" fmla="*/ 2794000 w 9169400"/>
              <a:gd name="connsiteY5" fmla="*/ 0 h 4749800"/>
              <a:gd name="connsiteX6" fmla="*/ 5672666 w 9169400"/>
              <a:gd name="connsiteY6" fmla="*/ 1151466 h 4749800"/>
              <a:gd name="connsiteX7" fmla="*/ 3810000 w 9169400"/>
              <a:gd name="connsiteY7" fmla="*/ 787400 h 4749800"/>
              <a:gd name="connsiteX8" fmla="*/ 3877733 w 9169400"/>
              <a:gd name="connsiteY8" fmla="*/ 1430866 h 4749800"/>
              <a:gd name="connsiteX9" fmla="*/ 2954866 w 9169400"/>
              <a:gd name="connsiteY9" fmla="*/ 626533 h 4749800"/>
              <a:gd name="connsiteX10" fmla="*/ 2794000 w 9169400"/>
              <a:gd name="connsiteY10" fmla="*/ 1684866 h 4749800"/>
              <a:gd name="connsiteX11" fmla="*/ 2599266 w 9169400"/>
              <a:gd name="connsiteY11" fmla="*/ 1083733 h 4749800"/>
              <a:gd name="connsiteX12" fmla="*/ 2226733 w 9169400"/>
              <a:gd name="connsiteY12" fmla="*/ 1456266 h 4749800"/>
              <a:gd name="connsiteX13" fmla="*/ 2074333 w 9169400"/>
              <a:gd name="connsiteY13" fmla="*/ 668866 h 4749800"/>
              <a:gd name="connsiteX14" fmla="*/ 1600200 w 9169400"/>
              <a:gd name="connsiteY14" fmla="*/ 1413933 h 4749800"/>
              <a:gd name="connsiteX0" fmla="*/ 1600200 w 9170213"/>
              <a:gd name="connsiteY0" fmla="*/ 1413933 h 4749800"/>
              <a:gd name="connsiteX1" fmla="*/ 0 w 9170213"/>
              <a:gd name="connsiteY1" fmla="*/ 3886200 h 4749800"/>
              <a:gd name="connsiteX2" fmla="*/ 0 w 9170213"/>
              <a:gd name="connsiteY2" fmla="*/ 4741333 h 4749800"/>
              <a:gd name="connsiteX3" fmla="*/ 9169400 w 9170213"/>
              <a:gd name="connsiteY3" fmla="*/ 4749800 h 4749800"/>
              <a:gd name="connsiteX4" fmla="*/ 9169399 w 9170213"/>
              <a:gd name="connsiteY4" fmla="*/ 2099733 h 4749800"/>
              <a:gd name="connsiteX5" fmla="*/ 2794000 w 9170213"/>
              <a:gd name="connsiteY5" fmla="*/ 0 h 4749800"/>
              <a:gd name="connsiteX6" fmla="*/ 5672666 w 9170213"/>
              <a:gd name="connsiteY6" fmla="*/ 1151466 h 4749800"/>
              <a:gd name="connsiteX7" fmla="*/ 3810000 w 9170213"/>
              <a:gd name="connsiteY7" fmla="*/ 787400 h 4749800"/>
              <a:gd name="connsiteX8" fmla="*/ 3877733 w 9170213"/>
              <a:gd name="connsiteY8" fmla="*/ 1430866 h 4749800"/>
              <a:gd name="connsiteX9" fmla="*/ 2954866 w 9170213"/>
              <a:gd name="connsiteY9" fmla="*/ 626533 h 4749800"/>
              <a:gd name="connsiteX10" fmla="*/ 2794000 w 9170213"/>
              <a:gd name="connsiteY10" fmla="*/ 1684866 h 4749800"/>
              <a:gd name="connsiteX11" fmla="*/ 2599266 w 9170213"/>
              <a:gd name="connsiteY11" fmla="*/ 1083733 h 4749800"/>
              <a:gd name="connsiteX12" fmla="*/ 2226733 w 9170213"/>
              <a:gd name="connsiteY12" fmla="*/ 1456266 h 4749800"/>
              <a:gd name="connsiteX13" fmla="*/ 2074333 w 9170213"/>
              <a:gd name="connsiteY13" fmla="*/ 668866 h 4749800"/>
              <a:gd name="connsiteX14" fmla="*/ 1600200 w 9170213"/>
              <a:gd name="connsiteY14" fmla="*/ 1413933 h 4749800"/>
              <a:gd name="connsiteX0" fmla="*/ 1600200 w 9170213"/>
              <a:gd name="connsiteY0" fmla="*/ 1413933 h 4749800"/>
              <a:gd name="connsiteX1" fmla="*/ 0 w 9170213"/>
              <a:gd name="connsiteY1" fmla="*/ 3886200 h 4749800"/>
              <a:gd name="connsiteX2" fmla="*/ 25400 w 9170213"/>
              <a:gd name="connsiteY2" fmla="*/ 4749799 h 4749800"/>
              <a:gd name="connsiteX3" fmla="*/ 9169400 w 9170213"/>
              <a:gd name="connsiteY3" fmla="*/ 4749800 h 4749800"/>
              <a:gd name="connsiteX4" fmla="*/ 9169399 w 9170213"/>
              <a:gd name="connsiteY4" fmla="*/ 2099733 h 4749800"/>
              <a:gd name="connsiteX5" fmla="*/ 2794000 w 9170213"/>
              <a:gd name="connsiteY5" fmla="*/ 0 h 4749800"/>
              <a:gd name="connsiteX6" fmla="*/ 5672666 w 9170213"/>
              <a:gd name="connsiteY6" fmla="*/ 1151466 h 4749800"/>
              <a:gd name="connsiteX7" fmla="*/ 3810000 w 9170213"/>
              <a:gd name="connsiteY7" fmla="*/ 787400 h 4749800"/>
              <a:gd name="connsiteX8" fmla="*/ 3877733 w 9170213"/>
              <a:gd name="connsiteY8" fmla="*/ 1430866 h 4749800"/>
              <a:gd name="connsiteX9" fmla="*/ 2954866 w 9170213"/>
              <a:gd name="connsiteY9" fmla="*/ 626533 h 4749800"/>
              <a:gd name="connsiteX10" fmla="*/ 2794000 w 9170213"/>
              <a:gd name="connsiteY10" fmla="*/ 1684866 h 4749800"/>
              <a:gd name="connsiteX11" fmla="*/ 2599266 w 9170213"/>
              <a:gd name="connsiteY11" fmla="*/ 1083733 h 4749800"/>
              <a:gd name="connsiteX12" fmla="*/ 2226733 w 9170213"/>
              <a:gd name="connsiteY12" fmla="*/ 1456266 h 4749800"/>
              <a:gd name="connsiteX13" fmla="*/ 2074333 w 9170213"/>
              <a:gd name="connsiteY13" fmla="*/ 668866 h 4749800"/>
              <a:gd name="connsiteX14" fmla="*/ 1600200 w 9170213"/>
              <a:gd name="connsiteY14" fmla="*/ 1413933 h 4749800"/>
              <a:gd name="connsiteX0" fmla="*/ 1574800 w 9144813"/>
              <a:gd name="connsiteY0" fmla="*/ 1413933 h 4749800"/>
              <a:gd name="connsiteX1" fmla="*/ 8466 w 9144813"/>
              <a:gd name="connsiteY1" fmla="*/ 3886200 h 4749800"/>
              <a:gd name="connsiteX2" fmla="*/ 0 w 9144813"/>
              <a:gd name="connsiteY2" fmla="*/ 4749799 h 4749800"/>
              <a:gd name="connsiteX3" fmla="*/ 9144000 w 9144813"/>
              <a:gd name="connsiteY3" fmla="*/ 4749800 h 4749800"/>
              <a:gd name="connsiteX4" fmla="*/ 9143999 w 9144813"/>
              <a:gd name="connsiteY4" fmla="*/ 2099733 h 4749800"/>
              <a:gd name="connsiteX5" fmla="*/ 2768600 w 9144813"/>
              <a:gd name="connsiteY5" fmla="*/ 0 h 4749800"/>
              <a:gd name="connsiteX6" fmla="*/ 5647266 w 9144813"/>
              <a:gd name="connsiteY6" fmla="*/ 1151466 h 4749800"/>
              <a:gd name="connsiteX7" fmla="*/ 3784600 w 9144813"/>
              <a:gd name="connsiteY7" fmla="*/ 787400 h 4749800"/>
              <a:gd name="connsiteX8" fmla="*/ 3852333 w 9144813"/>
              <a:gd name="connsiteY8" fmla="*/ 1430866 h 4749800"/>
              <a:gd name="connsiteX9" fmla="*/ 2929466 w 9144813"/>
              <a:gd name="connsiteY9" fmla="*/ 626533 h 4749800"/>
              <a:gd name="connsiteX10" fmla="*/ 2768600 w 9144813"/>
              <a:gd name="connsiteY10" fmla="*/ 1684866 h 4749800"/>
              <a:gd name="connsiteX11" fmla="*/ 2573866 w 9144813"/>
              <a:gd name="connsiteY11" fmla="*/ 1083733 h 4749800"/>
              <a:gd name="connsiteX12" fmla="*/ 2201333 w 9144813"/>
              <a:gd name="connsiteY12" fmla="*/ 1456266 h 4749800"/>
              <a:gd name="connsiteX13" fmla="*/ 2048933 w 9144813"/>
              <a:gd name="connsiteY13" fmla="*/ 668866 h 4749800"/>
              <a:gd name="connsiteX14" fmla="*/ 1574800 w 9144813"/>
              <a:gd name="connsiteY14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655733 w 9153280"/>
              <a:gd name="connsiteY6" fmla="*/ 1151466 h 4749800"/>
              <a:gd name="connsiteX7" fmla="*/ 3793067 w 9153280"/>
              <a:gd name="connsiteY7" fmla="*/ 787400 h 4749800"/>
              <a:gd name="connsiteX8" fmla="*/ 3860800 w 9153280"/>
              <a:gd name="connsiteY8" fmla="*/ 1430866 h 4749800"/>
              <a:gd name="connsiteX9" fmla="*/ 2937933 w 9153280"/>
              <a:gd name="connsiteY9" fmla="*/ 626533 h 4749800"/>
              <a:gd name="connsiteX10" fmla="*/ 2777067 w 9153280"/>
              <a:gd name="connsiteY10" fmla="*/ 1684866 h 4749800"/>
              <a:gd name="connsiteX11" fmla="*/ 2582333 w 9153280"/>
              <a:gd name="connsiteY11" fmla="*/ 1083733 h 4749800"/>
              <a:gd name="connsiteX12" fmla="*/ 2209800 w 9153280"/>
              <a:gd name="connsiteY12" fmla="*/ 1456266 h 4749800"/>
              <a:gd name="connsiteX13" fmla="*/ 2057400 w 9153280"/>
              <a:gd name="connsiteY13" fmla="*/ 668866 h 4749800"/>
              <a:gd name="connsiteX14" fmla="*/ 1583267 w 9153280"/>
              <a:gd name="connsiteY14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655733 w 9153280"/>
              <a:gd name="connsiteY6" fmla="*/ 1151466 h 4749800"/>
              <a:gd name="connsiteX7" fmla="*/ 3793067 w 9153280"/>
              <a:gd name="connsiteY7" fmla="*/ 787400 h 4749800"/>
              <a:gd name="connsiteX8" fmla="*/ 3860800 w 9153280"/>
              <a:gd name="connsiteY8" fmla="*/ 1430866 h 4749800"/>
              <a:gd name="connsiteX9" fmla="*/ 3259666 w 9153280"/>
              <a:gd name="connsiteY9" fmla="*/ 1591733 h 4749800"/>
              <a:gd name="connsiteX10" fmla="*/ 2777067 w 9153280"/>
              <a:gd name="connsiteY10" fmla="*/ 1684866 h 4749800"/>
              <a:gd name="connsiteX11" fmla="*/ 2582333 w 9153280"/>
              <a:gd name="connsiteY11" fmla="*/ 1083733 h 4749800"/>
              <a:gd name="connsiteX12" fmla="*/ 2209800 w 9153280"/>
              <a:gd name="connsiteY12" fmla="*/ 1456266 h 4749800"/>
              <a:gd name="connsiteX13" fmla="*/ 2057400 w 9153280"/>
              <a:gd name="connsiteY13" fmla="*/ 668866 h 4749800"/>
              <a:gd name="connsiteX14" fmla="*/ 1583267 w 9153280"/>
              <a:gd name="connsiteY14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655733 w 9153280"/>
              <a:gd name="connsiteY6" fmla="*/ 1151466 h 4749800"/>
              <a:gd name="connsiteX7" fmla="*/ 3793067 w 9153280"/>
              <a:gd name="connsiteY7" fmla="*/ 787400 h 4749800"/>
              <a:gd name="connsiteX8" fmla="*/ 3860800 w 9153280"/>
              <a:gd name="connsiteY8" fmla="*/ 1430866 h 4749800"/>
              <a:gd name="connsiteX9" fmla="*/ 2777067 w 9153280"/>
              <a:gd name="connsiteY9" fmla="*/ 1684866 h 4749800"/>
              <a:gd name="connsiteX10" fmla="*/ 2582333 w 9153280"/>
              <a:gd name="connsiteY10" fmla="*/ 1083733 h 4749800"/>
              <a:gd name="connsiteX11" fmla="*/ 2209800 w 9153280"/>
              <a:gd name="connsiteY11" fmla="*/ 1456266 h 4749800"/>
              <a:gd name="connsiteX12" fmla="*/ 2057400 w 9153280"/>
              <a:gd name="connsiteY12" fmla="*/ 668866 h 4749800"/>
              <a:gd name="connsiteX13" fmla="*/ 1583267 w 9153280"/>
              <a:gd name="connsiteY13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655733 w 9153280"/>
              <a:gd name="connsiteY6" fmla="*/ 1151466 h 4749800"/>
              <a:gd name="connsiteX7" fmla="*/ 3793067 w 9153280"/>
              <a:gd name="connsiteY7" fmla="*/ 787400 h 4749800"/>
              <a:gd name="connsiteX8" fmla="*/ 3860800 w 9153280"/>
              <a:gd name="connsiteY8" fmla="*/ 1430866 h 4749800"/>
              <a:gd name="connsiteX9" fmla="*/ 2582333 w 9153280"/>
              <a:gd name="connsiteY9" fmla="*/ 1083733 h 4749800"/>
              <a:gd name="connsiteX10" fmla="*/ 2209800 w 9153280"/>
              <a:gd name="connsiteY10" fmla="*/ 1456266 h 4749800"/>
              <a:gd name="connsiteX11" fmla="*/ 2057400 w 9153280"/>
              <a:gd name="connsiteY11" fmla="*/ 668866 h 4749800"/>
              <a:gd name="connsiteX12" fmla="*/ 1583267 w 9153280"/>
              <a:gd name="connsiteY12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655733 w 9153280"/>
              <a:gd name="connsiteY6" fmla="*/ 1151466 h 4749800"/>
              <a:gd name="connsiteX7" fmla="*/ 3793067 w 9153280"/>
              <a:gd name="connsiteY7" fmla="*/ 787400 h 4749800"/>
              <a:gd name="connsiteX8" fmla="*/ 3860800 w 9153280"/>
              <a:gd name="connsiteY8" fmla="*/ 1430866 h 4749800"/>
              <a:gd name="connsiteX9" fmla="*/ 2209800 w 9153280"/>
              <a:gd name="connsiteY9" fmla="*/ 1456266 h 4749800"/>
              <a:gd name="connsiteX10" fmla="*/ 2057400 w 9153280"/>
              <a:gd name="connsiteY10" fmla="*/ 668866 h 4749800"/>
              <a:gd name="connsiteX11" fmla="*/ 1583267 w 9153280"/>
              <a:gd name="connsiteY11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655733 w 9153280"/>
              <a:gd name="connsiteY6" fmla="*/ 1151466 h 4749800"/>
              <a:gd name="connsiteX7" fmla="*/ 3793067 w 9153280"/>
              <a:gd name="connsiteY7" fmla="*/ 787400 h 4749800"/>
              <a:gd name="connsiteX8" fmla="*/ 2209800 w 9153280"/>
              <a:gd name="connsiteY8" fmla="*/ 1456266 h 4749800"/>
              <a:gd name="connsiteX9" fmla="*/ 2057400 w 9153280"/>
              <a:gd name="connsiteY9" fmla="*/ 668866 h 4749800"/>
              <a:gd name="connsiteX10" fmla="*/ 1583267 w 9153280"/>
              <a:gd name="connsiteY10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655733 w 9153280"/>
              <a:gd name="connsiteY6" fmla="*/ 1151466 h 4749800"/>
              <a:gd name="connsiteX7" fmla="*/ 2209800 w 9153280"/>
              <a:gd name="connsiteY7" fmla="*/ 1456266 h 4749800"/>
              <a:gd name="connsiteX8" fmla="*/ 2057400 w 9153280"/>
              <a:gd name="connsiteY8" fmla="*/ 668866 h 4749800"/>
              <a:gd name="connsiteX9" fmla="*/ 1583267 w 9153280"/>
              <a:gd name="connsiteY9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7222066 w 9153280"/>
              <a:gd name="connsiteY6" fmla="*/ 2159000 h 4749800"/>
              <a:gd name="connsiteX7" fmla="*/ 2209800 w 9153280"/>
              <a:gd name="connsiteY7" fmla="*/ 1456266 h 4749800"/>
              <a:gd name="connsiteX8" fmla="*/ 2057400 w 9153280"/>
              <a:gd name="connsiteY8" fmla="*/ 668866 h 4749800"/>
              <a:gd name="connsiteX9" fmla="*/ 1583267 w 9153280"/>
              <a:gd name="connsiteY9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7222066 w 9153280"/>
              <a:gd name="connsiteY6" fmla="*/ 2159000 h 4749800"/>
              <a:gd name="connsiteX7" fmla="*/ 1642533 w 9153280"/>
              <a:gd name="connsiteY7" fmla="*/ 2446866 h 4749800"/>
              <a:gd name="connsiteX8" fmla="*/ 2057400 w 9153280"/>
              <a:gd name="connsiteY8" fmla="*/ 668866 h 4749800"/>
              <a:gd name="connsiteX9" fmla="*/ 1583267 w 9153280"/>
              <a:gd name="connsiteY9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596466 w 9153280"/>
              <a:gd name="connsiteY6" fmla="*/ 1371600 h 4749800"/>
              <a:gd name="connsiteX7" fmla="*/ 1642533 w 9153280"/>
              <a:gd name="connsiteY7" fmla="*/ 2446866 h 4749800"/>
              <a:gd name="connsiteX8" fmla="*/ 2057400 w 9153280"/>
              <a:gd name="connsiteY8" fmla="*/ 668866 h 4749800"/>
              <a:gd name="connsiteX9" fmla="*/ 1583267 w 9153280"/>
              <a:gd name="connsiteY9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596466 w 9153280"/>
              <a:gd name="connsiteY6" fmla="*/ 1371600 h 4749800"/>
              <a:gd name="connsiteX7" fmla="*/ 1896533 w 9153280"/>
              <a:gd name="connsiteY7" fmla="*/ 1354666 h 4749800"/>
              <a:gd name="connsiteX8" fmla="*/ 2057400 w 9153280"/>
              <a:gd name="connsiteY8" fmla="*/ 668866 h 4749800"/>
              <a:gd name="connsiteX9" fmla="*/ 1583267 w 9153280"/>
              <a:gd name="connsiteY9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3149599 w 9153280"/>
              <a:gd name="connsiteY6" fmla="*/ 381000 h 4749800"/>
              <a:gd name="connsiteX7" fmla="*/ 1896533 w 9153280"/>
              <a:gd name="connsiteY7" fmla="*/ 1354666 h 4749800"/>
              <a:gd name="connsiteX8" fmla="*/ 2057400 w 9153280"/>
              <a:gd name="connsiteY8" fmla="*/ 668866 h 4749800"/>
              <a:gd name="connsiteX9" fmla="*/ 1583267 w 9153280"/>
              <a:gd name="connsiteY9" fmla="*/ 1413933 h 4749800"/>
              <a:gd name="connsiteX0" fmla="*/ 1583267 w 9153280"/>
              <a:gd name="connsiteY0" fmla="*/ 1168400 h 4504267"/>
              <a:gd name="connsiteX1" fmla="*/ 0 w 9153280"/>
              <a:gd name="connsiteY1" fmla="*/ 3640667 h 4504267"/>
              <a:gd name="connsiteX2" fmla="*/ 8467 w 9153280"/>
              <a:gd name="connsiteY2" fmla="*/ 4504266 h 4504267"/>
              <a:gd name="connsiteX3" fmla="*/ 9152467 w 9153280"/>
              <a:gd name="connsiteY3" fmla="*/ 4504267 h 4504267"/>
              <a:gd name="connsiteX4" fmla="*/ 9152466 w 9153280"/>
              <a:gd name="connsiteY4" fmla="*/ 1854200 h 4504267"/>
              <a:gd name="connsiteX5" fmla="*/ 3530601 w 9153280"/>
              <a:gd name="connsiteY5" fmla="*/ 0 h 4504267"/>
              <a:gd name="connsiteX6" fmla="*/ 3149599 w 9153280"/>
              <a:gd name="connsiteY6" fmla="*/ 135467 h 4504267"/>
              <a:gd name="connsiteX7" fmla="*/ 1896533 w 9153280"/>
              <a:gd name="connsiteY7" fmla="*/ 1109133 h 4504267"/>
              <a:gd name="connsiteX8" fmla="*/ 2057400 w 9153280"/>
              <a:gd name="connsiteY8" fmla="*/ 423333 h 4504267"/>
              <a:gd name="connsiteX9" fmla="*/ 1583267 w 9153280"/>
              <a:gd name="connsiteY9" fmla="*/ 1168400 h 4504267"/>
              <a:gd name="connsiteX0" fmla="*/ 1583267 w 9153280"/>
              <a:gd name="connsiteY0" fmla="*/ 1168400 h 4504267"/>
              <a:gd name="connsiteX1" fmla="*/ 0 w 9153280"/>
              <a:gd name="connsiteY1" fmla="*/ 3640667 h 4504267"/>
              <a:gd name="connsiteX2" fmla="*/ 8467 w 9153280"/>
              <a:gd name="connsiteY2" fmla="*/ 4504266 h 4504267"/>
              <a:gd name="connsiteX3" fmla="*/ 9152467 w 9153280"/>
              <a:gd name="connsiteY3" fmla="*/ 4504267 h 4504267"/>
              <a:gd name="connsiteX4" fmla="*/ 9152466 w 9153280"/>
              <a:gd name="connsiteY4" fmla="*/ 1854200 h 4504267"/>
              <a:gd name="connsiteX5" fmla="*/ 3530601 w 9153280"/>
              <a:gd name="connsiteY5" fmla="*/ 0 h 4504267"/>
              <a:gd name="connsiteX6" fmla="*/ 2396066 w 9153280"/>
              <a:gd name="connsiteY6" fmla="*/ 296333 h 4504267"/>
              <a:gd name="connsiteX7" fmla="*/ 1896533 w 9153280"/>
              <a:gd name="connsiteY7" fmla="*/ 1109133 h 4504267"/>
              <a:gd name="connsiteX8" fmla="*/ 2057400 w 9153280"/>
              <a:gd name="connsiteY8" fmla="*/ 423333 h 4504267"/>
              <a:gd name="connsiteX9" fmla="*/ 1583267 w 9153280"/>
              <a:gd name="connsiteY9" fmla="*/ 1168400 h 4504267"/>
              <a:gd name="connsiteX0" fmla="*/ 1583267 w 9153280"/>
              <a:gd name="connsiteY0" fmla="*/ 1168400 h 4504267"/>
              <a:gd name="connsiteX1" fmla="*/ 0 w 9153280"/>
              <a:gd name="connsiteY1" fmla="*/ 3640667 h 4504267"/>
              <a:gd name="connsiteX2" fmla="*/ 8467 w 9153280"/>
              <a:gd name="connsiteY2" fmla="*/ 4504266 h 4504267"/>
              <a:gd name="connsiteX3" fmla="*/ 9152467 w 9153280"/>
              <a:gd name="connsiteY3" fmla="*/ 4504267 h 4504267"/>
              <a:gd name="connsiteX4" fmla="*/ 9152466 w 9153280"/>
              <a:gd name="connsiteY4" fmla="*/ 1854200 h 4504267"/>
              <a:gd name="connsiteX5" fmla="*/ 3530601 w 9153280"/>
              <a:gd name="connsiteY5" fmla="*/ 0 h 4504267"/>
              <a:gd name="connsiteX6" fmla="*/ 1896533 w 9153280"/>
              <a:gd name="connsiteY6" fmla="*/ 1109133 h 4504267"/>
              <a:gd name="connsiteX7" fmla="*/ 2057400 w 9153280"/>
              <a:gd name="connsiteY7" fmla="*/ 423333 h 4504267"/>
              <a:gd name="connsiteX8" fmla="*/ 1583267 w 9153280"/>
              <a:gd name="connsiteY8" fmla="*/ 1168400 h 4504267"/>
              <a:gd name="connsiteX0" fmla="*/ 1583267 w 9153280"/>
              <a:gd name="connsiteY0" fmla="*/ 1168400 h 4504267"/>
              <a:gd name="connsiteX1" fmla="*/ 0 w 9153280"/>
              <a:gd name="connsiteY1" fmla="*/ 3640667 h 4504267"/>
              <a:gd name="connsiteX2" fmla="*/ 8467 w 9153280"/>
              <a:gd name="connsiteY2" fmla="*/ 4504266 h 4504267"/>
              <a:gd name="connsiteX3" fmla="*/ 9152467 w 9153280"/>
              <a:gd name="connsiteY3" fmla="*/ 4504267 h 4504267"/>
              <a:gd name="connsiteX4" fmla="*/ 9152466 w 9153280"/>
              <a:gd name="connsiteY4" fmla="*/ 1854200 h 4504267"/>
              <a:gd name="connsiteX5" fmla="*/ 3530601 w 9153280"/>
              <a:gd name="connsiteY5" fmla="*/ 0 h 4504267"/>
              <a:gd name="connsiteX6" fmla="*/ 2057400 w 9153280"/>
              <a:gd name="connsiteY6" fmla="*/ 423333 h 4504267"/>
              <a:gd name="connsiteX7" fmla="*/ 1583267 w 9153280"/>
              <a:gd name="connsiteY7" fmla="*/ 1168400 h 4504267"/>
              <a:gd name="connsiteX0" fmla="*/ 1583267 w 9153280"/>
              <a:gd name="connsiteY0" fmla="*/ 1168400 h 4504267"/>
              <a:gd name="connsiteX1" fmla="*/ 0 w 9153280"/>
              <a:gd name="connsiteY1" fmla="*/ 3640667 h 4504267"/>
              <a:gd name="connsiteX2" fmla="*/ 8467 w 9153280"/>
              <a:gd name="connsiteY2" fmla="*/ 4504266 h 4504267"/>
              <a:gd name="connsiteX3" fmla="*/ 9152467 w 9153280"/>
              <a:gd name="connsiteY3" fmla="*/ 4504267 h 4504267"/>
              <a:gd name="connsiteX4" fmla="*/ 9152466 w 9153280"/>
              <a:gd name="connsiteY4" fmla="*/ 1854200 h 4504267"/>
              <a:gd name="connsiteX5" fmla="*/ 3530601 w 9153280"/>
              <a:gd name="connsiteY5" fmla="*/ 0 h 4504267"/>
              <a:gd name="connsiteX6" fmla="*/ 1583267 w 9153280"/>
              <a:gd name="connsiteY6" fmla="*/ 1168400 h 4504267"/>
              <a:gd name="connsiteX0" fmla="*/ 2150534 w 9153280"/>
              <a:gd name="connsiteY0" fmla="*/ 270933 h 4504267"/>
              <a:gd name="connsiteX1" fmla="*/ 0 w 9153280"/>
              <a:gd name="connsiteY1" fmla="*/ 3640667 h 4504267"/>
              <a:gd name="connsiteX2" fmla="*/ 8467 w 9153280"/>
              <a:gd name="connsiteY2" fmla="*/ 4504266 h 4504267"/>
              <a:gd name="connsiteX3" fmla="*/ 9152467 w 9153280"/>
              <a:gd name="connsiteY3" fmla="*/ 4504267 h 4504267"/>
              <a:gd name="connsiteX4" fmla="*/ 9152466 w 9153280"/>
              <a:gd name="connsiteY4" fmla="*/ 1854200 h 4504267"/>
              <a:gd name="connsiteX5" fmla="*/ 3530601 w 9153280"/>
              <a:gd name="connsiteY5" fmla="*/ 0 h 4504267"/>
              <a:gd name="connsiteX6" fmla="*/ 2150534 w 9153280"/>
              <a:gd name="connsiteY6" fmla="*/ 270933 h 450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280" h="4504267">
                <a:moveTo>
                  <a:pt x="2150534" y="270933"/>
                </a:moveTo>
                <a:lnTo>
                  <a:pt x="0" y="3640667"/>
                </a:lnTo>
                <a:cubicBezTo>
                  <a:pt x="2822" y="3928533"/>
                  <a:pt x="5645" y="4216400"/>
                  <a:pt x="8467" y="4504266"/>
                </a:cubicBezTo>
                <a:lnTo>
                  <a:pt x="9152467" y="4504267"/>
                </a:lnTo>
                <a:cubicBezTo>
                  <a:pt x="9149645" y="3589867"/>
                  <a:pt x="9155288" y="2768600"/>
                  <a:pt x="9152466" y="1854200"/>
                </a:cubicBezTo>
                <a:lnTo>
                  <a:pt x="3530601" y="0"/>
                </a:lnTo>
                <a:lnTo>
                  <a:pt x="2150534" y="270933"/>
                </a:lnTo>
                <a:close/>
              </a:path>
            </a:pathLst>
          </a:custGeom>
          <a:solidFill>
            <a:srgbClr val="FD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Freeform 92"/>
          <p:cNvSpPr/>
          <p:nvPr/>
        </p:nvSpPr>
        <p:spPr>
          <a:xfrm>
            <a:off x="2143593" y="1648918"/>
            <a:ext cx="5014210" cy="899410"/>
          </a:xfrm>
          <a:custGeom>
            <a:avLst/>
            <a:gdLst>
              <a:gd name="connsiteX0" fmla="*/ 3822492 w 5014210"/>
              <a:gd name="connsiteY0" fmla="*/ 0 h 899410"/>
              <a:gd name="connsiteX1" fmla="*/ 3117955 w 5014210"/>
              <a:gd name="connsiteY1" fmla="*/ 7495 h 899410"/>
              <a:gd name="connsiteX2" fmla="*/ 0 w 5014210"/>
              <a:gd name="connsiteY2" fmla="*/ 899410 h 899410"/>
              <a:gd name="connsiteX3" fmla="*/ 3770027 w 5014210"/>
              <a:gd name="connsiteY3" fmla="*/ 172387 h 899410"/>
              <a:gd name="connsiteX4" fmla="*/ 5014210 w 5014210"/>
              <a:gd name="connsiteY4" fmla="*/ 644577 h 899410"/>
              <a:gd name="connsiteX5" fmla="*/ 3822492 w 5014210"/>
              <a:gd name="connsiteY5" fmla="*/ 0 h 89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4210" h="899410">
                <a:moveTo>
                  <a:pt x="3822492" y="0"/>
                </a:moveTo>
                <a:lnTo>
                  <a:pt x="3117955" y="7495"/>
                </a:lnTo>
                <a:lnTo>
                  <a:pt x="0" y="899410"/>
                </a:lnTo>
                <a:lnTo>
                  <a:pt x="3770027" y="172387"/>
                </a:lnTo>
                <a:lnTo>
                  <a:pt x="5014210" y="644577"/>
                </a:lnTo>
                <a:lnTo>
                  <a:pt x="3822492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7205663" y="2300288"/>
            <a:ext cx="1009650" cy="157162"/>
          </a:xfrm>
          <a:custGeom>
            <a:avLst/>
            <a:gdLst>
              <a:gd name="connsiteX0" fmla="*/ 1009650 w 1009650"/>
              <a:gd name="connsiteY0" fmla="*/ 4762 h 157162"/>
              <a:gd name="connsiteX1" fmla="*/ 0 w 1009650"/>
              <a:gd name="connsiteY1" fmla="*/ 0 h 157162"/>
              <a:gd name="connsiteX2" fmla="*/ 152400 w 1009650"/>
              <a:gd name="connsiteY2" fmla="*/ 80962 h 157162"/>
              <a:gd name="connsiteX3" fmla="*/ 376237 w 1009650"/>
              <a:gd name="connsiteY3" fmla="*/ 142875 h 157162"/>
              <a:gd name="connsiteX4" fmla="*/ 657225 w 1009650"/>
              <a:gd name="connsiteY4" fmla="*/ 138112 h 157162"/>
              <a:gd name="connsiteX5" fmla="*/ 700087 w 1009650"/>
              <a:gd name="connsiteY5" fmla="*/ 123825 h 157162"/>
              <a:gd name="connsiteX6" fmla="*/ 852487 w 1009650"/>
              <a:gd name="connsiteY6" fmla="*/ 157162 h 157162"/>
              <a:gd name="connsiteX7" fmla="*/ 895350 w 1009650"/>
              <a:gd name="connsiteY7" fmla="*/ 152400 h 157162"/>
              <a:gd name="connsiteX8" fmla="*/ 952500 w 1009650"/>
              <a:gd name="connsiteY8" fmla="*/ 100012 h 157162"/>
              <a:gd name="connsiteX9" fmla="*/ 995362 w 1009650"/>
              <a:gd name="connsiteY9" fmla="*/ 109537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9650" h="157162">
                <a:moveTo>
                  <a:pt x="1009650" y="4762"/>
                </a:moveTo>
                <a:lnTo>
                  <a:pt x="0" y="0"/>
                </a:lnTo>
                <a:lnTo>
                  <a:pt x="152400" y="80962"/>
                </a:lnTo>
                <a:lnTo>
                  <a:pt x="376237" y="142875"/>
                </a:lnTo>
                <a:lnTo>
                  <a:pt x="657225" y="138112"/>
                </a:lnTo>
                <a:lnTo>
                  <a:pt x="700087" y="123825"/>
                </a:lnTo>
                <a:lnTo>
                  <a:pt x="852487" y="157162"/>
                </a:lnTo>
                <a:lnTo>
                  <a:pt x="895350" y="152400"/>
                </a:lnTo>
                <a:lnTo>
                  <a:pt x="952500" y="100012"/>
                </a:lnTo>
                <a:lnTo>
                  <a:pt x="995362" y="109537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26473" y="2078589"/>
            <a:ext cx="2992582" cy="505284"/>
          </a:xfrm>
          <a:custGeom>
            <a:avLst/>
            <a:gdLst>
              <a:gd name="connsiteX0" fmla="*/ 138545 w 2992582"/>
              <a:gd name="connsiteY0" fmla="*/ 471055 h 498764"/>
              <a:gd name="connsiteX1" fmla="*/ 789709 w 2992582"/>
              <a:gd name="connsiteY1" fmla="*/ 498764 h 498764"/>
              <a:gd name="connsiteX2" fmla="*/ 1184563 w 2992582"/>
              <a:gd name="connsiteY2" fmla="*/ 450273 h 498764"/>
              <a:gd name="connsiteX3" fmla="*/ 1579418 w 2992582"/>
              <a:gd name="connsiteY3" fmla="*/ 477982 h 498764"/>
              <a:gd name="connsiteX4" fmla="*/ 2992582 w 2992582"/>
              <a:gd name="connsiteY4" fmla="*/ 76200 h 498764"/>
              <a:gd name="connsiteX5" fmla="*/ 2847109 w 2992582"/>
              <a:gd name="connsiteY5" fmla="*/ 48491 h 498764"/>
              <a:gd name="connsiteX6" fmla="*/ 2694709 w 2992582"/>
              <a:gd name="connsiteY6" fmla="*/ 55418 h 498764"/>
              <a:gd name="connsiteX7" fmla="*/ 2563091 w 2992582"/>
              <a:gd name="connsiteY7" fmla="*/ 83127 h 498764"/>
              <a:gd name="connsiteX8" fmla="*/ 2466109 w 2992582"/>
              <a:gd name="connsiteY8" fmla="*/ 48491 h 498764"/>
              <a:gd name="connsiteX9" fmla="*/ 2251363 w 2992582"/>
              <a:gd name="connsiteY9" fmla="*/ 76200 h 498764"/>
              <a:gd name="connsiteX10" fmla="*/ 2168236 w 2992582"/>
              <a:gd name="connsiteY10" fmla="*/ 69273 h 498764"/>
              <a:gd name="connsiteX11" fmla="*/ 2043545 w 2992582"/>
              <a:gd name="connsiteY11" fmla="*/ 6927 h 498764"/>
              <a:gd name="connsiteX12" fmla="*/ 1981200 w 2992582"/>
              <a:gd name="connsiteY12" fmla="*/ 13855 h 498764"/>
              <a:gd name="connsiteX13" fmla="*/ 1828800 w 2992582"/>
              <a:gd name="connsiteY13" fmla="*/ 117764 h 498764"/>
              <a:gd name="connsiteX14" fmla="*/ 1738745 w 2992582"/>
              <a:gd name="connsiteY14" fmla="*/ 124691 h 498764"/>
              <a:gd name="connsiteX15" fmla="*/ 1614054 w 2992582"/>
              <a:gd name="connsiteY15" fmla="*/ 34636 h 498764"/>
              <a:gd name="connsiteX16" fmla="*/ 1544782 w 2992582"/>
              <a:gd name="connsiteY16" fmla="*/ 0 h 498764"/>
              <a:gd name="connsiteX17" fmla="*/ 1433945 w 2992582"/>
              <a:gd name="connsiteY17" fmla="*/ 41564 h 498764"/>
              <a:gd name="connsiteX18" fmla="*/ 1288472 w 2992582"/>
              <a:gd name="connsiteY18" fmla="*/ 124691 h 498764"/>
              <a:gd name="connsiteX19" fmla="*/ 1212272 w 2992582"/>
              <a:gd name="connsiteY19" fmla="*/ 110836 h 498764"/>
              <a:gd name="connsiteX20" fmla="*/ 1108363 w 2992582"/>
              <a:gd name="connsiteY20" fmla="*/ 6927 h 498764"/>
              <a:gd name="connsiteX21" fmla="*/ 1011382 w 2992582"/>
              <a:gd name="connsiteY21" fmla="*/ 6927 h 498764"/>
              <a:gd name="connsiteX22" fmla="*/ 900545 w 2992582"/>
              <a:gd name="connsiteY22" fmla="*/ 96982 h 498764"/>
              <a:gd name="connsiteX23" fmla="*/ 817418 w 2992582"/>
              <a:gd name="connsiteY23" fmla="*/ 124691 h 498764"/>
              <a:gd name="connsiteX24" fmla="*/ 678872 w 2992582"/>
              <a:gd name="connsiteY24" fmla="*/ 48491 h 498764"/>
              <a:gd name="connsiteX25" fmla="*/ 644236 w 2992582"/>
              <a:gd name="connsiteY25" fmla="*/ 6927 h 498764"/>
              <a:gd name="connsiteX26" fmla="*/ 574963 w 2992582"/>
              <a:gd name="connsiteY26" fmla="*/ 6927 h 498764"/>
              <a:gd name="connsiteX27" fmla="*/ 422563 w 2992582"/>
              <a:gd name="connsiteY27" fmla="*/ 90055 h 498764"/>
              <a:gd name="connsiteX28" fmla="*/ 353291 w 2992582"/>
              <a:gd name="connsiteY28" fmla="*/ 124691 h 498764"/>
              <a:gd name="connsiteX29" fmla="*/ 297872 w 2992582"/>
              <a:gd name="connsiteY29" fmla="*/ 110836 h 498764"/>
              <a:gd name="connsiteX30" fmla="*/ 200891 w 2992582"/>
              <a:gd name="connsiteY30" fmla="*/ 27709 h 498764"/>
              <a:gd name="connsiteX31" fmla="*/ 131618 w 2992582"/>
              <a:gd name="connsiteY31" fmla="*/ 0 h 498764"/>
              <a:gd name="connsiteX32" fmla="*/ 41563 w 2992582"/>
              <a:gd name="connsiteY32" fmla="*/ 27709 h 498764"/>
              <a:gd name="connsiteX33" fmla="*/ 0 w 2992582"/>
              <a:gd name="connsiteY33" fmla="*/ 62346 h 498764"/>
              <a:gd name="connsiteX34" fmla="*/ 138545 w 2992582"/>
              <a:gd name="connsiteY34" fmla="*/ 471055 h 498764"/>
              <a:gd name="connsiteX0" fmla="*/ 138545 w 2992582"/>
              <a:gd name="connsiteY0" fmla="*/ 471055 h 498764"/>
              <a:gd name="connsiteX1" fmla="*/ 789709 w 2992582"/>
              <a:gd name="connsiteY1" fmla="*/ 498764 h 498764"/>
              <a:gd name="connsiteX2" fmla="*/ 1184563 w 2992582"/>
              <a:gd name="connsiteY2" fmla="*/ 450273 h 498764"/>
              <a:gd name="connsiteX3" fmla="*/ 1579418 w 2992582"/>
              <a:gd name="connsiteY3" fmla="*/ 477982 h 498764"/>
              <a:gd name="connsiteX4" fmla="*/ 2992582 w 2992582"/>
              <a:gd name="connsiteY4" fmla="*/ 76200 h 498764"/>
              <a:gd name="connsiteX5" fmla="*/ 2847109 w 2992582"/>
              <a:gd name="connsiteY5" fmla="*/ 48491 h 498764"/>
              <a:gd name="connsiteX6" fmla="*/ 2694709 w 2992582"/>
              <a:gd name="connsiteY6" fmla="*/ 55418 h 498764"/>
              <a:gd name="connsiteX7" fmla="*/ 2563091 w 2992582"/>
              <a:gd name="connsiteY7" fmla="*/ 83127 h 498764"/>
              <a:gd name="connsiteX8" fmla="*/ 2434733 w 2992582"/>
              <a:gd name="connsiteY8" fmla="*/ 44009 h 498764"/>
              <a:gd name="connsiteX9" fmla="*/ 2251363 w 2992582"/>
              <a:gd name="connsiteY9" fmla="*/ 76200 h 498764"/>
              <a:gd name="connsiteX10" fmla="*/ 2168236 w 2992582"/>
              <a:gd name="connsiteY10" fmla="*/ 69273 h 498764"/>
              <a:gd name="connsiteX11" fmla="*/ 2043545 w 2992582"/>
              <a:gd name="connsiteY11" fmla="*/ 6927 h 498764"/>
              <a:gd name="connsiteX12" fmla="*/ 1981200 w 2992582"/>
              <a:gd name="connsiteY12" fmla="*/ 13855 h 498764"/>
              <a:gd name="connsiteX13" fmla="*/ 1828800 w 2992582"/>
              <a:gd name="connsiteY13" fmla="*/ 117764 h 498764"/>
              <a:gd name="connsiteX14" fmla="*/ 1738745 w 2992582"/>
              <a:gd name="connsiteY14" fmla="*/ 124691 h 498764"/>
              <a:gd name="connsiteX15" fmla="*/ 1614054 w 2992582"/>
              <a:gd name="connsiteY15" fmla="*/ 34636 h 498764"/>
              <a:gd name="connsiteX16" fmla="*/ 1544782 w 2992582"/>
              <a:gd name="connsiteY16" fmla="*/ 0 h 498764"/>
              <a:gd name="connsiteX17" fmla="*/ 1433945 w 2992582"/>
              <a:gd name="connsiteY17" fmla="*/ 41564 h 498764"/>
              <a:gd name="connsiteX18" fmla="*/ 1288472 w 2992582"/>
              <a:gd name="connsiteY18" fmla="*/ 124691 h 498764"/>
              <a:gd name="connsiteX19" fmla="*/ 1212272 w 2992582"/>
              <a:gd name="connsiteY19" fmla="*/ 110836 h 498764"/>
              <a:gd name="connsiteX20" fmla="*/ 1108363 w 2992582"/>
              <a:gd name="connsiteY20" fmla="*/ 6927 h 498764"/>
              <a:gd name="connsiteX21" fmla="*/ 1011382 w 2992582"/>
              <a:gd name="connsiteY21" fmla="*/ 6927 h 498764"/>
              <a:gd name="connsiteX22" fmla="*/ 900545 w 2992582"/>
              <a:gd name="connsiteY22" fmla="*/ 96982 h 498764"/>
              <a:gd name="connsiteX23" fmla="*/ 817418 w 2992582"/>
              <a:gd name="connsiteY23" fmla="*/ 124691 h 498764"/>
              <a:gd name="connsiteX24" fmla="*/ 678872 w 2992582"/>
              <a:gd name="connsiteY24" fmla="*/ 48491 h 498764"/>
              <a:gd name="connsiteX25" fmla="*/ 644236 w 2992582"/>
              <a:gd name="connsiteY25" fmla="*/ 6927 h 498764"/>
              <a:gd name="connsiteX26" fmla="*/ 574963 w 2992582"/>
              <a:gd name="connsiteY26" fmla="*/ 6927 h 498764"/>
              <a:gd name="connsiteX27" fmla="*/ 422563 w 2992582"/>
              <a:gd name="connsiteY27" fmla="*/ 90055 h 498764"/>
              <a:gd name="connsiteX28" fmla="*/ 353291 w 2992582"/>
              <a:gd name="connsiteY28" fmla="*/ 124691 h 498764"/>
              <a:gd name="connsiteX29" fmla="*/ 297872 w 2992582"/>
              <a:gd name="connsiteY29" fmla="*/ 110836 h 498764"/>
              <a:gd name="connsiteX30" fmla="*/ 200891 w 2992582"/>
              <a:gd name="connsiteY30" fmla="*/ 27709 h 498764"/>
              <a:gd name="connsiteX31" fmla="*/ 131618 w 2992582"/>
              <a:gd name="connsiteY31" fmla="*/ 0 h 498764"/>
              <a:gd name="connsiteX32" fmla="*/ 41563 w 2992582"/>
              <a:gd name="connsiteY32" fmla="*/ 27709 h 498764"/>
              <a:gd name="connsiteX33" fmla="*/ 0 w 2992582"/>
              <a:gd name="connsiteY33" fmla="*/ 62346 h 498764"/>
              <a:gd name="connsiteX34" fmla="*/ 138545 w 2992582"/>
              <a:gd name="connsiteY34" fmla="*/ 471055 h 498764"/>
              <a:gd name="connsiteX0" fmla="*/ 138545 w 2992582"/>
              <a:gd name="connsiteY0" fmla="*/ 471055 h 498764"/>
              <a:gd name="connsiteX1" fmla="*/ 789709 w 2992582"/>
              <a:gd name="connsiteY1" fmla="*/ 498764 h 498764"/>
              <a:gd name="connsiteX2" fmla="*/ 1184563 w 2992582"/>
              <a:gd name="connsiteY2" fmla="*/ 450273 h 498764"/>
              <a:gd name="connsiteX3" fmla="*/ 1579418 w 2992582"/>
              <a:gd name="connsiteY3" fmla="*/ 477982 h 498764"/>
              <a:gd name="connsiteX4" fmla="*/ 2992582 w 2992582"/>
              <a:gd name="connsiteY4" fmla="*/ 76200 h 498764"/>
              <a:gd name="connsiteX5" fmla="*/ 2847109 w 2992582"/>
              <a:gd name="connsiteY5" fmla="*/ 48491 h 498764"/>
              <a:gd name="connsiteX6" fmla="*/ 2694709 w 2992582"/>
              <a:gd name="connsiteY6" fmla="*/ 55418 h 498764"/>
              <a:gd name="connsiteX7" fmla="*/ 2610156 w 2992582"/>
              <a:gd name="connsiteY7" fmla="*/ 80886 h 498764"/>
              <a:gd name="connsiteX8" fmla="*/ 2434733 w 2992582"/>
              <a:gd name="connsiteY8" fmla="*/ 44009 h 498764"/>
              <a:gd name="connsiteX9" fmla="*/ 2251363 w 2992582"/>
              <a:gd name="connsiteY9" fmla="*/ 76200 h 498764"/>
              <a:gd name="connsiteX10" fmla="*/ 2168236 w 2992582"/>
              <a:gd name="connsiteY10" fmla="*/ 69273 h 498764"/>
              <a:gd name="connsiteX11" fmla="*/ 2043545 w 2992582"/>
              <a:gd name="connsiteY11" fmla="*/ 6927 h 498764"/>
              <a:gd name="connsiteX12" fmla="*/ 1981200 w 2992582"/>
              <a:gd name="connsiteY12" fmla="*/ 13855 h 498764"/>
              <a:gd name="connsiteX13" fmla="*/ 1828800 w 2992582"/>
              <a:gd name="connsiteY13" fmla="*/ 117764 h 498764"/>
              <a:gd name="connsiteX14" fmla="*/ 1738745 w 2992582"/>
              <a:gd name="connsiteY14" fmla="*/ 124691 h 498764"/>
              <a:gd name="connsiteX15" fmla="*/ 1614054 w 2992582"/>
              <a:gd name="connsiteY15" fmla="*/ 34636 h 498764"/>
              <a:gd name="connsiteX16" fmla="*/ 1544782 w 2992582"/>
              <a:gd name="connsiteY16" fmla="*/ 0 h 498764"/>
              <a:gd name="connsiteX17" fmla="*/ 1433945 w 2992582"/>
              <a:gd name="connsiteY17" fmla="*/ 41564 h 498764"/>
              <a:gd name="connsiteX18" fmla="*/ 1288472 w 2992582"/>
              <a:gd name="connsiteY18" fmla="*/ 124691 h 498764"/>
              <a:gd name="connsiteX19" fmla="*/ 1212272 w 2992582"/>
              <a:gd name="connsiteY19" fmla="*/ 110836 h 498764"/>
              <a:gd name="connsiteX20" fmla="*/ 1108363 w 2992582"/>
              <a:gd name="connsiteY20" fmla="*/ 6927 h 498764"/>
              <a:gd name="connsiteX21" fmla="*/ 1011382 w 2992582"/>
              <a:gd name="connsiteY21" fmla="*/ 6927 h 498764"/>
              <a:gd name="connsiteX22" fmla="*/ 900545 w 2992582"/>
              <a:gd name="connsiteY22" fmla="*/ 96982 h 498764"/>
              <a:gd name="connsiteX23" fmla="*/ 817418 w 2992582"/>
              <a:gd name="connsiteY23" fmla="*/ 124691 h 498764"/>
              <a:gd name="connsiteX24" fmla="*/ 678872 w 2992582"/>
              <a:gd name="connsiteY24" fmla="*/ 48491 h 498764"/>
              <a:gd name="connsiteX25" fmla="*/ 644236 w 2992582"/>
              <a:gd name="connsiteY25" fmla="*/ 6927 h 498764"/>
              <a:gd name="connsiteX26" fmla="*/ 574963 w 2992582"/>
              <a:gd name="connsiteY26" fmla="*/ 6927 h 498764"/>
              <a:gd name="connsiteX27" fmla="*/ 422563 w 2992582"/>
              <a:gd name="connsiteY27" fmla="*/ 90055 h 498764"/>
              <a:gd name="connsiteX28" fmla="*/ 353291 w 2992582"/>
              <a:gd name="connsiteY28" fmla="*/ 124691 h 498764"/>
              <a:gd name="connsiteX29" fmla="*/ 297872 w 2992582"/>
              <a:gd name="connsiteY29" fmla="*/ 110836 h 498764"/>
              <a:gd name="connsiteX30" fmla="*/ 200891 w 2992582"/>
              <a:gd name="connsiteY30" fmla="*/ 27709 h 498764"/>
              <a:gd name="connsiteX31" fmla="*/ 131618 w 2992582"/>
              <a:gd name="connsiteY31" fmla="*/ 0 h 498764"/>
              <a:gd name="connsiteX32" fmla="*/ 41563 w 2992582"/>
              <a:gd name="connsiteY32" fmla="*/ 27709 h 498764"/>
              <a:gd name="connsiteX33" fmla="*/ 0 w 2992582"/>
              <a:gd name="connsiteY33" fmla="*/ 62346 h 498764"/>
              <a:gd name="connsiteX34" fmla="*/ 138545 w 2992582"/>
              <a:gd name="connsiteY34" fmla="*/ 471055 h 498764"/>
              <a:gd name="connsiteX0" fmla="*/ 138545 w 2992582"/>
              <a:gd name="connsiteY0" fmla="*/ 471055 h 498764"/>
              <a:gd name="connsiteX1" fmla="*/ 789709 w 2992582"/>
              <a:gd name="connsiteY1" fmla="*/ 498764 h 498764"/>
              <a:gd name="connsiteX2" fmla="*/ 1184563 w 2992582"/>
              <a:gd name="connsiteY2" fmla="*/ 450273 h 498764"/>
              <a:gd name="connsiteX3" fmla="*/ 1579418 w 2992582"/>
              <a:gd name="connsiteY3" fmla="*/ 477982 h 498764"/>
              <a:gd name="connsiteX4" fmla="*/ 2992582 w 2992582"/>
              <a:gd name="connsiteY4" fmla="*/ 76200 h 498764"/>
              <a:gd name="connsiteX5" fmla="*/ 2847109 w 2992582"/>
              <a:gd name="connsiteY5" fmla="*/ 48491 h 498764"/>
              <a:gd name="connsiteX6" fmla="*/ 2746256 w 2992582"/>
              <a:gd name="connsiteY6" fmla="*/ 46453 h 498764"/>
              <a:gd name="connsiteX7" fmla="*/ 2610156 w 2992582"/>
              <a:gd name="connsiteY7" fmla="*/ 80886 h 498764"/>
              <a:gd name="connsiteX8" fmla="*/ 2434733 w 2992582"/>
              <a:gd name="connsiteY8" fmla="*/ 44009 h 498764"/>
              <a:gd name="connsiteX9" fmla="*/ 2251363 w 2992582"/>
              <a:gd name="connsiteY9" fmla="*/ 76200 h 498764"/>
              <a:gd name="connsiteX10" fmla="*/ 2168236 w 2992582"/>
              <a:gd name="connsiteY10" fmla="*/ 69273 h 498764"/>
              <a:gd name="connsiteX11" fmla="*/ 2043545 w 2992582"/>
              <a:gd name="connsiteY11" fmla="*/ 6927 h 498764"/>
              <a:gd name="connsiteX12" fmla="*/ 1981200 w 2992582"/>
              <a:gd name="connsiteY12" fmla="*/ 13855 h 498764"/>
              <a:gd name="connsiteX13" fmla="*/ 1828800 w 2992582"/>
              <a:gd name="connsiteY13" fmla="*/ 117764 h 498764"/>
              <a:gd name="connsiteX14" fmla="*/ 1738745 w 2992582"/>
              <a:gd name="connsiteY14" fmla="*/ 124691 h 498764"/>
              <a:gd name="connsiteX15" fmla="*/ 1614054 w 2992582"/>
              <a:gd name="connsiteY15" fmla="*/ 34636 h 498764"/>
              <a:gd name="connsiteX16" fmla="*/ 1544782 w 2992582"/>
              <a:gd name="connsiteY16" fmla="*/ 0 h 498764"/>
              <a:gd name="connsiteX17" fmla="*/ 1433945 w 2992582"/>
              <a:gd name="connsiteY17" fmla="*/ 41564 h 498764"/>
              <a:gd name="connsiteX18" fmla="*/ 1288472 w 2992582"/>
              <a:gd name="connsiteY18" fmla="*/ 124691 h 498764"/>
              <a:gd name="connsiteX19" fmla="*/ 1212272 w 2992582"/>
              <a:gd name="connsiteY19" fmla="*/ 110836 h 498764"/>
              <a:gd name="connsiteX20" fmla="*/ 1108363 w 2992582"/>
              <a:gd name="connsiteY20" fmla="*/ 6927 h 498764"/>
              <a:gd name="connsiteX21" fmla="*/ 1011382 w 2992582"/>
              <a:gd name="connsiteY21" fmla="*/ 6927 h 498764"/>
              <a:gd name="connsiteX22" fmla="*/ 900545 w 2992582"/>
              <a:gd name="connsiteY22" fmla="*/ 96982 h 498764"/>
              <a:gd name="connsiteX23" fmla="*/ 817418 w 2992582"/>
              <a:gd name="connsiteY23" fmla="*/ 124691 h 498764"/>
              <a:gd name="connsiteX24" fmla="*/ 678872 w 2992582"/>
              <a:gd name="connsiteY24" fmla="*/ 48491 h 498764"/>
              <a:gd name="connsiteX25" fmla="*/ 644236 w 2992582"/>
              <a:gd name="connsiteY25" fmla="*/ 6927 h 498764"/>
              <a:gd name="connsiteX26" fmla="*/ 574963 w 2992582"/>
              <a:gd name="connsiteY26" fmla="*/ 6927 h 498764"/>
              <a:gd name="connsiteX27" fmla="*/ 422563 w 2992582"/>
              <a:gd name="connsiteY27" fmla="*/ 90055 h 498764"/>
              <a:gd name="connsiteX28" fmla="*/ 353291 w 2992582"/>
              <a:gd name="connsiteY28" fmla="*/ 124691 h 498764"/>
              <a:gd name="connsiteX29" fmla="*/ 297872 w 2992582"/>
              <a:gd name="connsiteY29" fmla="*/ 110836 h 498764"/>
              <a:gd name="connsiteX30" fmla="*/ 200891 w 2992582"/>
              <a:gd name="connsiteY30" fmla="*/ 27709 h 498764"/>
              <a:gd name="connsiteX31" fmla="*/ 131618 w 2992582"/>
              <a:gd name="connsiteY31" fmla="*/ 0 h 498764"/>
              <a:gd name="connsiteX32" fmla="*/ 41563 w 2992582"/>
              <a:gd name="connsiteY32" fmla="*/ 27709 h 498764"/>
              <a:gd name="connsiteX33" fmla="*/ 0 w 2992582"/>
              <a:gd name="connsiteY33" fmla="*/ 62346 h 498764"/>
              <a:gd name="connsiteX34" fmla="*/ 138545 w 2992582"/>
              <a:gd name="connsiteY34" fmla="*/ 471055 h 498764"/>
              <a:gd name="connsiteX0" fmla="*/ 138545 w 2992582"/>
              <a:gd name="connsiteY0" fmla="*/ 471055 h 498764"/>
              <a:gd name="connsiteX1" fmla="*/ 789709 w 2992582"/>
              <a:gd name="connsiteY1" fmla="*/ 498764 h 498764"/>
              <a:gd name="connsiteX2" fmla="*/ 1184563 w 2992582"/>
              <a:gd name="connsiteY2" fmla="*/ 450273 h 498764"/>
              <a:gd name="connsiteX3" fmla="*/ 1579418 w 2992582"/>
              <a:gd name="connsiteY3" fmla="*/ 477982 h 498764"/>
              <a:gd name="connsiteX4" fmla="*/ 2992582 w 2992582"/>
              <a:gd name="connsiteY4" fmla="*/ 76200 h 498764"/>
              <a:gd name="connsiteX5" fmla="*/ 2847109 w 2992582"/>
              <a:gd name="connsiteY5" fmla="*/ 48491 h 498764"/>
              <a:gd name="connsiteX6" fmla="*/ 2746256 w 2992582"/>
              <a:gd name="connsiteY6" fmla="*/ 46453 h 498764"/>
              <a:gd name="connsiteX7" fmla="*/ 2610156 w 2992582"/>
              <a:gd name="connsiteY7" fmla="*/ 80886 h 498764"/>
              <a:gd name="connsiteX8" fmla="*/ 2434733 w 2992582"/>
              <a:gd name="connsiteY8" fmla="*/ 44009 h 498764"/>
              <a:gd name="connsiteX9" fmla="*/ 2251363 w 2992582"/>
              <a:gd name="connsiteY9" fmla="*/ 76200 h 498764"/>
              <a:gd name="connsiteX10" fmla="*/ 2168236 w 2992582"/>
              <a:gd name="connsiteY10" fmla="*/ 55826 h 498764"/>
              <a:gd name="connsiteX11" fmla="*/ 2043545 w 2992582"/>
              <a:gd name="connsiteY11" fmla="*/ 6927 h 498764"/>
              <a:gd name="connsiteX12" fmla="*/ 1981200 w 2992582"/>
              <a:gd name="connsiteY12" fmla="*/ 13855 h 498764"/>
              <a:gd name="connsiteX13" fmla="*/ 1828800 w 2992582"/>
              <a:gd name="connsiteY13" fmla="*/ 117764 h 498764"/>
              <a:gd name="connsiteX14" fmla="*/ 1738745 w 2992582"/>
              <a:gd name="connsiteY14" fmla="*/ 124691 h 498764"/>
              <a:gd name="connsiteX15" fmla="*/ 1614054 w 2992582"/>
              <a:gd name="connsiteY15" fmla="*/ 34636 h 498764"/>
              <a:gd name="connsiteX16" fmla="*/ 1544782 w 2992582"/>
              <a:gd name="connsiteY16" fmla="*/ 0 h 498764"/>
              <a:gd name="connsiteX17" fmla="*/ 1433945 w 2992582"/>
              <a:gd name="connsiteY17" fmla="*/ 41564 h 498764"/>
              <a:gd name="connsiteX18" fmla="*/ 1288472 w 2992582"/>
              <a:gd name="connsiteY18" fmla="*/ 124691 h 498764"/>
              <a:gd name="connsiteX19" fmla="*/ 1212272 w 2992582"/>
              <a:gd name="connsiteY19" fmla="*/ 110836 h 498764"/>
              <a:gd name="connsiteX20" fmla="*/ 1108363 w 2992582"/>
              <a:gd name="connsiteY20" fmla="*/ 6927 h 498764"/>
              <a:gd name="connsiteX21" fmla="*/ 1011382 w 2992582"/>
              <a:gd name="connsiteY21" fmla="*/ 6927 h 498764"/>
              <a:gd name="connsiteX22" fmla="*/ 900545 w 2992582"/>
              <a:gd name="connsiteY22" fmla="*/ 96982 h 498764"/>
              <a:gd name="connsiteX23" fmla="*/ 817418 w 2992582"/>
              <a:gd name="connsiteY23" fmla="*/ 124691 h 498764"/>
              <a:gd name="connsiteX24" fmla="*/ 678872 w 2992582"/>
              <a:gd name="connsiteY24" fmla="*/ 48491 h 498764"/>
              <a:gd name="connsiteX25" fmla="*/ 644236 w 2992582"/>
              <a:gd name="connsiteY25" fmla="*/ 6927 h 498764"/>
              <a:gd name="connsiteX26" fmla="*/ 574963 w 2992582"/>
              <a:gd name="connsiteY26" fmla="*/ 6927 h 498764"/>
              <a:gd name="connsiteX27" fmla="*/ 422563 w 2992582"/>
              <a:gd name="connsiteY27" fmla="*/ 90055 h 498764"/>
              <a:gd name="connsiteX28" fmla="*/ 353291 w 2992582"/>
              <a:gd name="connsiteY28" fmla="*/ 124691 h 498764"/>
              <a:gd name="connsiteX29" fmla="*/ 297872 w 2992582"/>
              <a:gd name="connsiteY29" fmla="*/ 110836 h 498764"/>
              <a:gd name="connsiteX30" fmla="*/ 200891 w 2992582"/>
              <a:gd name="connsiteY30" fmla="*/ 27709 h 498764"/>
              <a:gd name="connsiteX31" fmla="*/ 131618 w 2992582"/>
              <a:gd name="connsiteY31" fmla="*/ 0 h 498764"/>
              <a:gd name="connsiteX32" fmla="*/ 41563 w 2992582"/>
              <a:gd name="connsiteY32" fmla="*/ 27709 h 498764"/>
              <a:gd name="connsiteX33" fmla="*/ 0 w 2992582"/>
              <a:gd name="connsiteY33" fmla="*/ 62346 h 498764"/>
              <a:gd name="connsiteX34" fmla="*/ 138545 w 2992582"/>
              <a:gd name="connsiteY34" fmla="*/ 471055 h 49876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81200 w 2992582"/>
              <a:gd name="connsiteY12" fmla="*/ 20375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44782 w 2992582"/>
              <a:gd name="connsiteY16" fmla="*/ 6520 h 505284"/>
              <a:gd name="connsiteX17" fmla="*/ 1433945 w 2992582"/>
              <a:gd name="connsiteY17" fmla="*/ 48084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108363 w 2992582"/>
              <a:gd name="connsiteY20" fmla="*/ 13447 h 505284"/>
              <a:gd name="connsiteX21" fmla="*/ 1011382 w 2992582"/>
              <a:gd name="connsiteY21" fmla="*/ 13447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44782 w 2992582"/>
              <a:gd name="connsiteY16" fmla="*/ 6520 h 505284"/>
              <a:gd name="connsiteX17" fmla="*/ 1433945 w 2992582"/>
              <a:gd name="connsiteY17" fmla="*/ 48084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108363 w 2992582"/>
              <a:gd name="connsiteY20" fmla="*/ 13447 h 505284"/>
              <a:gd name="connsiteX21" fmla="*/ 1011382 w 2992582"/>
              <a:gd name="connsiteY21" fmla="*/ 13447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13406 w 2992582"/>
              <a:gd name="connsiteY16" fmla="*/ 2038 h 505284"/>
              <a:gd name="connsiteX17" fmla="*/ 1433945 w 2992582"/>
              <a:gd name="connsiteY17" fmla="*/ 48084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108363 w 2992582"/>
              <a:gd name="connsiteY20" fmla="*/ 13447 h 505284"/>
              <a:gd name="connsiteX21" fmla="*/ 1011382 w 2992582"/>
              <a:gd name="connsiteY21" fmla="*/ 13447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33945 w 2992582"/>
              <a:gd name="connsiteY17" fmla="*/ 48084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108363 w 2992582"/>
              <a:gd name="connsiteY20" fmla="*/ 13447 h 505284"/>
              <a:gd name="connsiteX21" fmla="*/ 1011382 w 2992582"/>
              <a:gd name="connsiteY21" fmla="*/ 13447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33945 w 2992582"/>
              <a:gd name="connsiteY17" fmla="*/ 48084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108363 w 2992582"/>
              <a:gd name="connsiteY20" fmla="*/ 13447 h 505284"/>
              <a:gd name="connsiteX21" fmla="*/ 1011382 w 2992582"/>
              <a:gd name="connsiteY21" fmla="*/ 13447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108363 w 2992582"/>
              <a:gd name="connsiteY20" fmla="*/ 13447 h 505284"/>
              <a:gd name="connsiteX21" fmla="*/ 1011382 w 2992582"/>
              <a:gd name="connsiteY21" fmla="*/ 13447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11382 w 2992582"/>
              <a:gd name="connsiteY21" fmla="*/ 13447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65998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65998 w 2992582"/>
              <a:gd name="connsiteY26" fmla="*/ 13447 h 505284"/>
              <a:gd name="connsiteX27" fmla="*/ 436010 w 2992582"/>
              <a:gd name="connsiteY27" fmla="*/ 98817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65998 w 2992582"/>
              <a:gd name="connsiteY26" fmla="*/ 13447 h 505284"/>
              <a:gd name="connsiteX27" fmla="*/ 436010 w 2992582"/>
              <a:gd name="connsiteY27" fmla="*/ 98817 h 505284"/>
              <a:gd name="connsiteX28" fmla="*/ 357774 w 2992582"/>
              <a:gd name="connsiteY28" fmla="*/ 124487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65998 w 2992582"/>
              <a:gd name="connsiteY26" fmla="*/ 13447 h 505284"/>
              <a:gd name="connsiteX27" fmla="*/ 436010 w 2992582"/>
              <a:gd name="connsiteY27" fmla="*/ 98817 h 505284"/>
              <a:gd name="connsiteX28" fmla="*/ 357774 w 2992582"/>
              <a:gd name="connsiteY28" fmla="*/ 124487 h 505284"/>
              <a:gd name="connsiteX29" fmla="*/ 295631 w 2992582"/>
              <a:gd name="connsiteY29" fmla="*/ 110633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65998 w 2992582"/>
              <a:gd name="connsiteY26" fmla="*/ 13447 h 505284"/>
              <a:gd name="connsiteX27" fmla="*/ 436010 w 2992582"/>
              <a:gd name="connsiteY27" fmla="*/ 98817 h 505284"/>
              <a:gd name="connsiteX28" fmla="*/ 357774 w 2992582"/>
              <a:gd name="connsiteY28" fmla="*/ 124487 h 505284"/>
              <a:gd name="connsiteX29" fmla="*/ 295631 w 2992582"/>
              <a:gd name="connsiteY29" fmla="*/ 110633 h 505284"/>
              <a:gd name="connsiteX30" fmla="*/ 200891 w 2992582"/>
              <a:gd name="connsiteY30" fmla="*/ 34229 h 505284"/>
              <a:gd name="connsiteX31" fmla="*/ 127136 w 2992582"/>
              <a:gd name="connsiteY31" fmla="*/ 2038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65998 w 2992582"/>
              <a:gd name="connsiteY26" fmla="*/ 13447 h 505284"/>
              <a:gd name="connsiteX27" fmla="*/ 436010 w 2992582"/>
              <a:gd name="connsiteY27" fmla="*/ 98817 h 505284"/>
              <a:gd name="connsiteX28" fmla="*/ 357774 w 2992582"/>
              <a:gd name="connsiteY28" fmla="*/ 124487 h 505284"/>
              <a:gd name="connsiteX29" fmla="*/ 295631 w 2992582"/>
              <a:gd name="connsiteY29" fmla="*/ 110633 h 505284"/>
              <a:gd name="connsiteX30" fmla="*/ 200891 w 2992582"/>
              <a:gd name="connsiteY30" fmla="*/ 34229 h 505284"/>
              <a:gd name="connsiteX31" fmla="*/ 127136 w 2992582"/>
              <a:gd name="connsiteY31" fmla="*/ 2038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65998 w 2992582"/>
              <a:gd name="connsiteY26" fmla="*/ 13447 h 505284"/>
              <a:gd name="connsiteX27" fmla="*/ 436010 w 2992582"/>
              <a:gd name="connsiteY27" fmla="*/ 98817 h 505284"/>
              <a:gd name="connsiteX28" fmla="*/ 357774 w 2992582"/>
              <a:gd name="connsiteY28" fmla="*/ 124487 h 505284"/>
              <a:gd name="connsiteX29" fmla="*/ 295631 w 2992582"/>
              <a:gd name="connsiteY29" fmla="*/ 110633 h 505284"/>
              <a:gd name="connsiteX30" fmla="*/ 200891 w 2992582"/>
              <a:gd name="connsiteY30" fmla="*/ 34229 h 505284"/>
              <a:gd name="connsiteX31" fmla="*/ 127136 w 2992582"/>
              <a:gd name="connsiteY31" fmla="*/ 2038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992582" h="505284">
                <a:moveTo>
                  <a:pt x="138545" y="477575"/>
                </a:moveTo>
                <a:lnTo>
                  <a:pt x="789709" y="505284"/>
                </a:lnTo>
                <a:lnTo>
                  <a:pt x="1184563" y="456793"/>
                </a:lnTo>
                <a:lnTo>
                  <a:pt x="1579418" y="484502"/>
                </a:lnTo>
                <a:lnTo>
                  <a:pt x="2992582" y="82720"/>
                </a:lnTo>
                <a:lnTo>
                  <a:pt x="2847109" y="55011"/>
                </a:lnTo>
                <a:lnTo>
                  <a:pt x="2746256" y="52973"/>
                </a:lnTo>
                <a:lnTo>
                  <a:pt x="2610156" y="87406"/>
                </a:lnTo>
                <a:lnTo>
                  <a:pt x="2434733" y="50529"/>
                </a:lnTo>
                <a:lnTo>
                  <a:pt x="2251363" y="82720"/>
                </a:lnTo>
                <a:lnTo>
                  <a:pt x="2168236" y="62346"/>
                </a:lnTo>
                <a:lnTo>
                  <a:pt x="2036821" y="0"/>
                </a:lnTo>
                <a:lnTo>
                  <a:pt x="1965512" y="15893"/>
                </a:lnTo>
                <a:lnTo>
                  <a:pt x="1828800" y="124284"/>
                </a:lnTo>
                <a:lnTo>
                  <a:pt x="1738745" y="131211"/>
                </a:lnTo>
                <a:lnTo>
                  <a:pt x="1614054" y="41156"/>
                </a:lnTo>
                <a:cubicBezTo>
                  <a:pt x="1578263" y="31105"/>
                  <a:pt x="1546955" y="9848"/>
                  <a:pt x="1506682" y="11003"/>
                </a:cubicBezTo>
                <a:lnTo>
                  <a:pt x="1449633" y="36878"/>
                </a:lnTo>
                <a:lnTo>
                  <a:pt x="1288472" y="131211"/>
                </a:lnTo>
                <a:lnTo>
                  <a:pt x="1212272" y="117356"/>
                </a:lnTo>
                <a:lnTo>
                  <a:pt x="1094916" y="8964"/>
                </a:lnTo>
                <a:lnTo>
                  <a:pt x="1024829" y="11206"/>
                </a:lnTo>
                <a:lnTo>
                  <a:pt x="900545" y="103502"/>
                </a:lnTo>
                <a:cubicBezTo>
                  <a:pt x="859389" y="109003"/>
                  <a:pt x="863056" y="141398"/>
                  <a:pt x="777076" y="120005"/>
                </a:cubicBezTo>
                <a:lnTo>
                  <a:pt x="694560" y="48287"/>
                </a:lnTo>
                <a:lnTo>
                  <a:pt x="624065" y="8965"/>
                </a:lnTo>
                <a:lnTo>
                  <a:pt x="565998" y="13447"/>
                </a:lnTo>
                <a:lnTo>
                  <a:pt x="436010" y="98817"/>
                </a:lnTo>
                <a:lnTo>
                  <a:pt x="357774" y="124487"/>
                </a:lnTo>
                <a:lnTo>
                  <a:pt x="295631" y="110633"/>
                </a:lnTo>
                <a:lnTo>
                  <a:pt x="200891" y="34229"/>
                </a:lnTo>
                <a:cubicBezTo>
                  <a:pt x="176306" y="23499"/>
                  <a:pt x="158445" y="-679"/>
                  <a:pt x="127136" y="2038"/>
                </a:cubicBezTo>
                <a:cubicBezTo>
                  <a:pt x="80682" y="10527"/>
                  <a:pt x="70087" y="23499"/>
                  <a:pt x="41563" y="34229"/>
                </a:cubicBezTo>
                <a:lnTo>
                  <a:pt x="0" y="68866"/>
                </a:lnTo>
                <a:lnTo>
                  <a:pt x="138545" y="47757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523011" y="2081879"/>
            <a:ext cx="2971800" cy="128752"/>
          </a:xfrm>
          <a:custGeom>
            <a:avLst/>
            <a:gdLst>
              <a:gd name="connsiteX0" fmla="*/ 0 w 2971800"/>
              <a:gd name="connsiteY0" fmla="*/ 125332 h 263452"/>
              <a:gd name="connsiteX1" fmla="*/ 152400 w 2971800"/>
              <a:gd name="connsiteY1" fmla="*/ 6270 h 263452"/>
              <a:gd name="connsiteX2" fmla="*/ 357188 w 2971800"/>
              <a:gd name="connsiteY2" fmla="*/ 249157 h 263452"/>
              <a:gd name="connsiteX3" fmla="*/ 609600 w 2971800"/>
              <a:gd name="connsiteY3" fmla="*/ 6270 h 263452"/>
              <a:gd name="connsiteX4" fmla="*/ 828675 w 2971800"/>
              <a:gd name="connsiteY4" fmla="*/ 263445 h 263452"/>
              <a:gd name="connsiteX5" fmla="*/ 1062038 w 2971800"/>
              <a:gd name="connsiteY5" fmla="*/ 1507 h 263452"/>
              <a:gd name="connsiteX6" fmla="*/ 1271588 w 2971800"/>
              <a:gd name="connsiteY6" fmla="*/ 258682 h 263452"/>
              <a:gd name="connsiteX7" fmla="*/ 1528763 w 2971800"/>
              <a:gd name="connsiteY7" fmla="*/ 11032 h 263452"/>
              <a:gd name="connsiteX8" fmla="*/ 1785938 w 2971800"/>
              <a:gd name="connsiteY8" fmla="*/ 263445 h 263452"/>
              <a:gd name="connsiteX9" fmla="*/ 2009775 w 2971800"/>
              <a:gd name="connsiteY9" fmla="*/ 1507 h 263452"/>
              <a:gd name="connsiteX10" fmla="*/ 2224088 w 2971800"/>
              <a:gd name="connsiteY10" fmla="*/ 153907 h 263452"/>
              <a:gd name="connsiteX11" fmla="*/ 2438400 w 2971800"/>
              <a:gd name="connsiteY11" fmla="*/ 106282 h 263452"/>
              <a:gd name="connsiteX12" fmla="*/ 2600325 w 2971800"/>
              <a:gd name="connsiteY12" fmla="*/ 163432 h 263452"/>
              <a:gd name="connsiteX13" fmla="*/ 2776538 w 2971800"/>
              <a:gd name="connsiteY13" fmla="*/ 106282 h 263452"/>
              <a:gd name="connsiteX14" fmla="*/ 2971800 w 2971800"/>
              <a:gd name="connsiteY14" fmla="*/ 139620 h 26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71800" h="263452">
                <a:moveTo>
                  <a:pt x="0" y="125332"/>
                </a:moveTo>
                <a:cubicBezTo>
                  <a:pt x="46434" y="55482"/>
                  <a:pt x="92869" y="-14367"/>
                  <a:pt x="152400" y="6270"/>
                </a:cubicBezTo>
                <a:cubicBezTo>
                  <a:pt x="211931" y="26907"/>
                  <a:pt x="280988" y="249157"/>
                  <a:pt x="357188" y="249157"/>
                </a:cubicBezTo>
                <a:cubicBezTo>
                  <a:pt x="433388" y="249157"/>
                  <a:pt x="531019" y="3889"/>
                  <a:pt x="609600" y="6270"/>
                </a:cubicBezTo>
                <a:cubicBezTo>
                  <a:pt x="688181" y="8651"/>
                  <a:pt x="753269" y="264239"/>
                  <a:pt x="828675" y="263445"/>
                </a:cubicBezTo>
                <a:cubicBezTo>
                  <a:pt x="904081" y="262651"/>
                  <a:pt x="988219" y="2301"/>
                  <a:pt x="1062038" y="1507"/>
                </a:cubicBezTo>
                <a:cubicBezTo>
                  <a:pt x="1135857" y="713"/>
                  <a:pt x="1193801" y="257095"/>
                  <a:pt x="1271588" y="258682"/>
                </a:cubicBezTo>
                <a:cubicBezTo>
                  <a:pt x="1349375" y="260269"/>
                  <a:pt x="1443038" y="10238"/>
                  <a:pt x="1528763" y="11032"/>
                </a:cubicBezTo>
                <a:cubicBezTo>
                  <a:pt x="1614488" y="11826"/>
                  <a:pt x="1705769" y="265033"/>
                  <a:pt x="1785938" y="263445"/>
                </a:cubicBezTo>
                <a:cubicBezTo>
                  <a:pt x="1866107" y="261858"/>
                  <a:pt x="1936750" y="19763"/>
                  <a:pt x="2009775" y="1507"/>
                </a:cubicBezTo>
                <a:cubicBezTo>
                  <a:pt x="2082800" y="-16749"/>
                  <a:pt x="2152651" y="136445"/>
                  <a:pt x="2224088" y="153907"/>
                </a:cubicBezTo>
                <a:cubicBezTo>
                  <a:pt x="2295525" y="171369"/>
                  <a:pt x="2375694" y="104695"/>
                  <a:pt x="2438400" y="106282"/>
                </a:cubicBezTo>
                <a:cubicBezTo>
                  <a:pt x="2501106" y="107869"/>
                  <a:pt x="2543969" y="163432"/>
                  <a:pt x="2600325" y="163432"/>
                </a:cubicBezTo>
                <a:cubicBezTo>
                  <a:pt x="2656681" y="163432"/>
                  <a:pt x="2714626" y="110251"/>
                  <a:pt x="2776538" y="106282"/>
                </a:cubicBezTo>
                <a:cubicBezTo>
                  <a:pt x="2838450" y="102313"/>
                  <a:pt x="2905125" y="120966"/>
                  <a:pt x="2971800" y="13962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7209831" y="2301065"/>
            <a:ext cx="996323" cy="3985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68565" y="2178660"/>
            <a:ext cx="15941" cy="20569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445244" y="2184415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559181" y="2213104"/>
            <a:ext cx="3011" cy="21496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629745" y="2242367"/>
            <a:ext cx="5520" cy="19541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744871" y="2196326"/>
            <a:ext cx="8173" cy="24912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860526" y="2178660"/>
            <a:ext cx="18184" cy="25912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420804" y="2169087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963554" y="2196326"/>
            <a:ext cx="9417" cy="24852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8084650" y="2206039"/>
            <a:ext cx="317" cy="23881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671798" y="2178660"/>
            <a:ext cx="22999" cy="26619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508066" y="2196326"/>
            <a:ext cx="6773" cy="21983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311976" y="2242367"/>
            <a:ext cx="2861" cy="10426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134224" y="2180749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978522" y="2213104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7922683" y="2178660"/>
            <a:ext cx="1031" cy="24941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345545" y="2213104"/>
            <a:ext cx="25175" cy="17234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845032" y="2213104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000249" y="2219404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800635" y="2208328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8055542" y="2215358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612752" y="2215357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71655" y="1378528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ndara" panose="020E0502030303020204" pitchFamily="34" charset="0"/>
              </a:rPr>
              <a:t>LEVEE</a:t>
            </a:r>
            <a:endParaRPr lang="en-US" sz="1600" dirty="0">
              <a:latin typeface="Candara" panose="020E0502030303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3863" y="1364473"/>
            <a:ext cx="1460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ndara" panose="020E0502030303020204" pitchFamily="34" charset="0"/>
              </a:rPr>
              <a:t>GALVESTON BAY</a:t>
            </a:r>
            <a:endParaRPr lang="en-US" sz="1400" dirty="0">
              <a:latin typeface="Candara" panose="020E0502030303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41594" y="1364473"/>
            <a:ext cx="1173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latin typeface="Candara" panose="020E0502030303020204" pitchFamily="34" charset="0"/>
              </a:rPr>
              <a:t>MARSH CELL</a:t>
            </a:r>
          </a:p>
        </p:txBody>
      </p:sp>
      <p:sp>
        <p:nvSpPr>
          <p:cNvPr id="4" name="Freeform 3"/>
          <p:cNvSpPr/>
          <p:nvPr/>
        </p:nvSpPr>
        <p:spPr>
          <a:xfrm>
            <a:off x="648677" y="1656862"/>
            <a:ext cx="7557477" cy="922216"/>
          </a:xfrm>
          <a:custGeom>
            <a:avLst/>
            <a:gdLst>
              <a:gd name="connsiteX0" fmla="*/ 0 w 4861169"/>
              <a:gd name="connsiteY0" fmla="*/ 625231 h 625231"/>
              <a:gd name="connsiteX1" fmla="*/ 930031 w 4861169"/>
              <a:gd name="connsiteY1" fmla="*/ 617416 h 625231"/>
              <a:gd name="connsiteX2" fmla="*/ 2969846 w 4861169"/>
              <a:gd name="connsiteY2" fmla="*/ 7816 h 625231"/>
              <a:gd name="connsiteX3" fmla="*/ 3423138 w 4861169"/>
              <a:gd name="connsiteY3" fmla="*/ 0 h 625231"/>
              <a:gd name="connsiteX4" fmla="*/ 4220308 w 4861169"/>
              <a:gd name="connsiteY4" fmla="*/ 445477 h 625231"/>
              <a:gd name="connsiteX5" fmla="*/ 4321908 w 4861169"/>
              <a:gd name="connsiteY5" fmla="*/ 500185 h 625231"/>
              <a:gd name="connsiteX6" fmla="*/ 4431323 w 4861169"/>
              <a:gd name="connsiteY6" fmla="*/ 531447 h 625231"/>
              <a:gd name="connsiteX7" fmla="*/ 4470400 w 4861169"/>
              <a:gd name="connsiteY7" fmla="*/ 539262 h 625231"/>
              <a:gd name="connsiteX8" fmla="*/ 4470400 w 4861169"/>
              <a:gd name="connsiteY8" fmla="*/ 539262 h 625231"/>
              <a:gd name="connsiteX9" fmla="*/ 4611077 w 4861169"/>
              <a:gd name="connsiteY9" fmla="*/ 539262 h 625231"/>
              <a:gd name="connsiteX10" fmla="*/ 4611077 w 4861169"/>
              <a:gd name="connsiteY10" fmla="*/ 539262 h 625231"/>
              <a:gd name="connsiteX11" fmla="*/ 4673600 w 4861169"/>
              <a:gd name="connsiteY11" fmla="*/ 531447 h 625231"/>
              <a:gd name="connsiteX12" fmla="*/ 4759569 w 4861169"/>
              <a:gd name="connsiteY12" fmla="*/ 547077 h 625231"/>
              <a:gd name="connsiteX13" fmla="*/ 4790831 w 4861169"/>
              <a:gd name="connsiteY13" fmla="*/ 547077 h 625231"/>
              <a:gd name="connsiteX14" fmla="*/ 4829908 w 4861169"/>
              <a:gd name="connsiteY14" fmla="*/ 515816 h 625231"/>
              <a:gd name="connsiteX15" fmla="*/ 4861169 w 4861169"/>
              <a:gd name="connsiteY15" fmla="*/ 515816 h 625231"/>
              <a:gd name="connsiteX0" fmla="*/ 0 w 4861169"/>
              <a:gd name="connsiteY0" fmla="*/ 625231 h 625231"/>
              <a:gd name="connsiteX1" fmla="*/ 930031 w 4861169"/>
              <a:gd name="connsiteY1" fmla="*/ 617416 h 625231"/>
              <a:gd name="connsiteX2" fmla="*/ 2977661 w 4861169"/>
              <a:gd name="connsiteY2" fmla="*/ 0 h 625231"/>
              <a:gd name="connsiteX3" fmla="*/ 3423138 w 4861169"/>
              <a:gd name="connsiteY3" fmla="*/ 0 h 625231"/>
              <a:gd name="connsiteX4" fmla="*/ 4220308 w 4861169"/>
              <a:gd name="connsiteY4" fmla="*/ 445477 h 625231"/>
              <a:gd name="connsiteX5" fmla="*/ 4321908 w 4861169"/>
              <a:gd name="connsiteY5" fmla="*/ 500185 h 625231"/>
              <a:gd name="connsiteX6" fmla="*/ 4431323 w 4861169"/>
              <a:gd name="connsiteY6" fmla="*/ 531447 h 625231"/>
              <a:gd name="connsiteX7" fmla="*/ 4470400 w 4861169"/>
              <a:gd name="connsiteY7" fmla="*/ 539262 h 625231"/>
              <a:gd name="connsiteX8" fmla="*/ 4470400 w 4861169"/>
              <a:gd name="connsiteY8" fmla="*/ 539262 h 625231"/>
              <a:gd name="connsiteX9" fmla="*/ 4611077 w 4861169"/>
              <a:gd name="connsiteY9" fmla="*/ 539262 h 625231"/>
              <a:gd name="connsiteX10" fmla="*/ 4611077 w 4861169"/>
              <a:gd name="connsiteY10" fmla="*/ 539262 h 625231"/>
              <a:gd name="connsiteX11" fmla="*/ 4673600 w 4861169"/>
              <a:gd name="connsiteY11" fmla="*/ 531447 h 625231"/>
              <a:gd name="connsiteX12" fmla="*/ 4759569 w 4861169"/>
              <a:gd name="connsiteY12" fmla="*/ 547077 h 625231"/>
              <a:gd name="connsiteX13" fmla="*/ 4790831 w 4861169"/>
              <a:gd name="connsiteY13" fmla="*/ 547077 h 625231"/>
              <a:gd name="connsiteX14" fmla="*/ 4829908 w 4861169"/>
              <a:gd name="connsiteY14" fmla="*/ 515816 h 625231"/>
              <a:gd name="connsiteX15" fmla="*/ 4861169 w 4861169"/>
              <a:gd name="connsiteY15" fmla="*/ 515816 h 625231"/>
              <a:gd name="connsiteX0" fmla="*/ 0 w 4861169"/>
              <a:gd name="connsiteY0" fmla="*/ 625231 h 625231"/>
              <a:gd name="connsiteX1" fmla="*/ 445477 w 4861169"/>
              <a:gd name="connsiteY1" fmla="*/ 617416 h 625231"/>
              <a:gd name="connsiteX2" fmla="*/ 930031 w 4861169"/>
              <a:gd name="connsiteY2" fmla="*/ 617416 h 625231"/>
              <a:gd name="connsiteX3" fmla="*/ 2977661 w 4861169"/>
              <a:gd name="connsiteY3" fmla="*/ 0 h 625231"/>
              <a:gd name="connsiteX4" fmla="*/ 3423138 w 4861169"/>
              <a:gd name="connsiteY4" fmla="*/ 0 h 625231"/>
              <a:gd name="connsiteX5" fmla="*/ 4220308 w 4861169"/>
              <a:gd name="connsiteY5" fmla="*/ 445477 h 625231"/>
              <a:gd name="connsiteX6" fmla="*/ 4321908 w 4861169"/>
              <a:gd name="connsiteY6" fmla="*/ 500185 h 625231"/>
              <a:gd name="connsiteX7" fmla="*/ 4431323 w 4861169"/>
              <a:gd name="connsiteY7" fmla="*/ 531447 h 625231"/>
              <a:gd name="connsiteX8" fmla="*/ 4470400 w 4861169"/>
              <a:gd name="connsiteY8" fmla="*/ 539262 h 625231"/>
              <a:gd name="connsiteX9" fmla="*/ 4470400 w 4861169"/>
              <a:gd name="connsiteY9" fmla="*/ 539262 h 625231"/>
              <a:gd name="connsiteX10" fmla="*/ 4611077 w 4861169"/>
              <a:gd name="connsiteY10" fmla="*/ 539262 h 625231"/>
              <a:gd name="connsiteX11" fmla="*/ 4611077 w 4861169"/>
              <a:gd name="connsiteY11" fmla="*/ 539262 h 625231"/>
              <a:gd name="connsiteX12" fmla="*/ 4673600 w 4861169"/>
              <a:gd name="connsiteY12" fmla="*/ 531447 h 625231"/>
              <a:gd name="connsiteX13" fmla="*/ 4759569 w 4861169"/>
              <a:gd name="connsiteY13" fmla="*/ 547077 h 625231"/>
              <a:gd name="connsiteX14" fmla="*/ 4790831 w 4861169"/>
              <a:gd name="connsiteY14" fmla="*/ 547077 h 625231"/>
              <a:gd name="connsiteX15" fmla="*/ 4829908 w 4861169"/>
              <a:gd name="connsiteY15" fmla="*/ 515816 h 625231"/>
              <a:gd name="connsiteX16" fmla="*/ 4861169 w 4861169"/>
              <a:gd name="connsiteY16" fmla="*/ 515816 h 625231"/>
              <a:gd name="connsiteX0" fmla="*/ 0 w 4861169"/>
              <a:gd name="connsiteY0" fmla="*/ 625231 h 633047"/>
              <a:gd name="connsiteX1" fmla="*/ 414215 w 4861169"/>
              <a:gd name="connsiteY1" fmla="*/ 633047 h 633047"/>
              <a:gd name="connsiteX2" fmla="*/ 930031 w 4861169"/>
              <a:gd name="connsiteY2" fmla="*/ 617416 h 633047"/>
              <a:gd name="connsiteX3" fmla="*/ 2977661 w 4861169"/>
              <a:gd name="connsiteY3" fmla="*/ 0 h 633047"/>
              <a:gd name="connsiteX4" fmla="*/ 3423138 w 4861169"/>
              <a:gd name="connsiteY4" fmla="*/ 0 h 633047"/>
              <a:gd name="connsiteX5" fmla="*/ 4220308 w 4861169"/>
              <a:gd name="connsiteY5" fmla="*/ 445477 h 633047"/>
              <a:gd name="connsiteX6" fmla="*/ 4321908 w 4861169"/>
              <a:gd name="connsiteY6" fmla="*/ 500185 h 633047"/>
              <a:gd name="connsiteX7" fmla="*/ 4431323 w 4861169"/>
              <a:gd name="connsiteY7" fmla="*/ 531447 h 633047"/>
              <a:gd name="connsiteX8" fmla="*/ 4470400 w 4861169"/>
              <a:gd name="connsiteY8" fmla="*/ 539262 h 633047"/>
              <a:gd name="connsiteX9" fmla="*/ 4470400 w 4861169"/>
              <a:gd name="connsiteY9" fmla="*/ 539262 h 633047"/>
              <a:gd name="connsiteX10" fmla="*/ 4611077 w 4861169"/>
              <a:gd name="connsiteY10" fmla="*/ 539262 h 633047"/>
              <a:gd name="connsiteX11" fmla="*/ 4611077 w 4861169"/>
              <a:gd name="connsiteY11" fmla="*/ 539262 h 633047"/>
              <a:gd name="connsiteX12" fmla="*/ 4673600 w 4861169"/>
              <a:gd name="connsiteY12" fmla="*/ 531447 h 633047"/>
              <a:gd name="connsiteX13" fmla="*/ 4759569 w 4861169"/>
              <a:gd name="connsiteY13" fmla="*/ 547077 h 633047"/>
              <a:gd name="connsiteX14" fmla="*/ 4790831 w 4861169"/>
              <a:gd name="connsiteY14" fmla="*/ 547077 h 633047"/>
              <a:gd name="connsiteX15" fmla="*/ 4829908 w 4861169"/>
              <a:gd name="connsiteY15" fmla="*/ 515816 h 633047"/>
              <a:gd name="connsiteX16" fmla="*/ 4861169 w 4861169"/>
              <a:gd name="connsiteY16" fmla="*/ 515816 h 633047"/>
              <a:gd name="connsiteX0" fmla="*/ 0 w 4861169"/>
              <a:gd name="connsiteY0" fmla="*/ 625231 h 633047"/>
              <a:gd name="connsiteX1" fmla="*/ 414215 w 4861169"/>
              <a:gd name="connsiteY1" fmla="*/ 633047 h 633047"/>
              <a:gd name="connsiteX2" fmla="*/ 719015 w 4861169"/>
              <a:gd name="connsiteY2" fmla="*/ 617416 h 633047"/>
              <a:gd name="connsiteX3" fmla="*/ 930031 w 4861169"/>
              <a:gd name="connsiteY3" fmla="*/ 617416 h 633047"/>
              <a:gd name="connsiteX4" fmla="*/ 2977661 w 4861169"/>
              <a:gd name="connsiteY4" fmla="*/ 0 h 633047"/>
              <a:gd name="connsiteX5" fmla="*/ 3423138 w 4861169"/>
              <a:gd name="connsiteY5" fmla="*/ 0 h 633047"/>
              <a:gd name="connsiteX6" fmla="*/ 4220308 w 4861169"/>
              <a:gd name="connsiteY6" fmla="*/ 445477 h 633047"/>
              <a:gd name="connsiteX7" fmla="*/ 4321908 w 4861169"/>
              <a:gd name="connsiteY7" fmla="*/ 500185 h 633047"/>
              <a:gd name="connsiteX8" fmla="*/ 4431323 w 4861169"/>
              <a:gd name="connsiteY8" fmla="*/ 531447 h 633047"/>
              <a:gd name="connsiteX9" fmla="*/ 4470400 w 4861169"/>
              <a:gd name="connsiteY9" fmla="*/ 539262 h 633047"/>
              <a:gd name="connsiteX10" fmla="*/ 4470400 w 4861169"/>
              <a:gd name="connsiteY10" fmla="*/ 539262 h 633047"/>
              <a:gd name="connsiteX11" fmla="*/ 4611077 w 4861169"/>
              <a:gd name="connsiteY11" fmla="*/ 539262 h 633047"/>
              <a:gd name="connsiteX12" fmla="*/ 4611077 w 4861169"/>
              <a:gd name="connsiteY12" fmla="*/ 539262 h 633047"/>
              <a:gd name="connsiteX13" fmla="*/ 4673600 w 4861169"/>
              <a:gd name="connsiteY13" fmla="*/ 531447 h 633047"/>
              <a:gd name="connsiteX14" fmla="*/ 4759569 w 4861169"/>
              <a:gd name="connsiteY14" fmla="*/ 547077 h 633047"/>
              <a:gd name="connsiteX15" fmla="*/ 4790831 w 4861169"/>
              <a:gd name="connsiteY15" fmla="*/ 547077 h 633047"/>
              <a:gd name="connsiteX16" fmla="*/ 4829908 w 4861169"/>
              <a:gd name="connsiteY16" fmla="*/ 515816 h 633047"/>
              <a:gd name="connsiteX17" fmla="*/ 4861169 w 4861169"/>
              <a:gd name="connsiteY17" fmla="*/ 515816 h 633047"/>
              <a:gd name="connsiteX0" fmla="*/ 0 w 4861169"/>
              <a:gd name="connsiteY0" fmla="*/ 625231 h 633047"/>
              <a:gd name="connsiteX1" fmla="*/ 414215 w 4861169"/>
              <a:gd name="connsiteY1" fmla="*/ 633047 h 633047"/>
              <a:gd name="connsiteX2" fmla="*/ 687754 w 4861169"/>
              <a:gd name="connsiteY2" fmla="*/ 609600 h 633047"/>
              <a:gd name="connsiteX3" fmla="*/ 930031 w 4861169"/>
              <a:gd name="connsiteY3" fmla="*/ 617416 h 633047"/>
              <a:gd name="connsiteX4" fmla="*/ 2977661 w 4861169"/>
              <a:gd name="connsiteY4" fmla="*/ 0 h 633047"/>
              <a:gd name="connsiteX5" fmla="*/ 3423138 w 4861169"/>
              <a:gd name="connsiteY5" fmla="*/ 0 h 633047"/>
              <a:gd name="connsiteX6" fmla="*/ 4220308 w 4861169"/>
              <a:gd name="connsiteY6" fmla="*/ 445477 h 633047"/>
              <a:gd name="connsiteX7" fmla="*/ 4321908 w 4861169"/>
              <a:gd name="connsiteY7" fmla="*/ 500185 h 633047"/>
              <a:gd name="connsiteX8" fmla="*/ 4431323 w 4861169"/>
              <a:gd name="connsiteY8" fmla="*/ 531447 h 633047"/>
              <a:gd name="connsiteX9" fmla="*/ 4470400 w 4861169"/>
              <a:gd name="connsiteY9" fmla="*/ 539262 h 633047"/>
              <a:gd name="connsiteX10" fmla="*/ 4470400 w 4861169"/>
              <a:gd name="connsiteY10" fmla="*/ 539262 h 633047"/>
              <a:gd name="connsiteX11" fmla="*/ 4611077 w 4861169"/>
              <a:gd name="connsiteY11" fmla="*/ 539262 h 633047"/>
              <a:gd name="connsiteX12" fmla="*/ 4611077 w 4861169"/>
              <a:gd name="connsiteY12" fmla="*/ 539262 h 633047"/>
              <a:gd name="connsiteX13" fmla="*/ 4673600 w 4861169"/>
              <a:gd name="connsiteY13" fmla="*/ 531447 h 633047"/>
              <a:gd name="connsiteX14" fmla="*/ 4759569 w 4861169"/>
              <a:gd name="connsiteY14" fmla="*/ 547077 h 633047"/>
              <a:gd name="connsiteX15" fmla="*/ 4790831 w 4861169"/>
              <a:gd name="connsiteY15" fmla="*/ 547077 h 633047"/>
              <a:gd name="connsiteX16" fmla="*/ 4829908 w 4861169"/>
              <a:gd name="connsiteY16" fmla="*/ 515816 h 633047"/>
              <a:gd name="connsiteX17" fmla="*/ 4861169 w 4861169"/>
              <a:gd name="connsiteY17" fmla="*/ 515816 h 63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61169" h="633047">
                <a:moveTo>
                  <a:pt x="0" y="625231"/>
                </a:moveTo>
                <a:lnTo>
                  <a:pt x="414215" y="633047"/>
                </a:lnTo>
                <a:lnTo>
                  <a:pt x="687754" y="609600"/>
                </a:lnTo>
                <a:lnTo>
                  <a:pt x="930031" y="617416"/>
                </a:lnTo>
                <a:lnTo>
                  <a:pt x="2977661" y="0"/>
                </a:lnTo>
                <a:lnTo>
                  <a:pt x="3423138" y="0"/>
                </a:lnTo>
                <a:lnTo>
                  <a:pt x="4220308" y="445477"/>
                </a:lnTo>
                <a:lnTo>
                  <a:pt x="4321908" y="500185"/>
                </a:lnTo>
                <a:lnTo>
                  <a:pt x="4431323" y="531447"/>
                </a:lnTo>
                <a:lnTo>
                  <a:pt x="4470400" y="539262"/>
                </a:lnTo>
                <a:lnTo>
                  <a:pt x="4470400" y="539262"/>
                </a:lnTo>
                <a:lnTo>
                  <a:pt x="4611077" y="539262"/>
                </a:lnTo>
                <a:lnTo>
                  <a:pt x="4611077" y="539262"/>
                </a:lnTo>
                <a:lnTo>
                  <a:pt x="4673600" y="531447"/>
                </a:lnTo>
                <a:lnTo>
                  <a:pt x="4759569" y="547077"/>
                </a:lnTo>
                <a:lnTo>
                  <a:pt x="4790831" y="547077"/>
                </a:lnTo>
                <a:lnTo>
                  <a:pt x="4829908" y="515816"/>
                </a:lnTo>
                <a:lnTo>
                  <a:pt x="4861169" y="515816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23863" y="1964410"/>
            <a:ext cx="997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Mean Sea Level</a:t>
            </a:r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23988" y="2152605"/>
            <a:ext cx="2970823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 rot="20642881">
            <a:off x="2436748" y="2165906"/>
            <a:ext cx="380520" cy="226127"/>
            <a:chOff x="-161908" y="161908"/>
            <a:chExt cx="751840" cy="428803"/>
          </a:xfrm>
          <a:solidFill>
            <a:schemeClr val="accent3"/>
          </a:solidFill>
        </p:grpSpPr>
        <p:sp>
          <p:nvSpPr>
            <p:cNvPr id="35" name="Rectangle 215"/>
            <p:cNvSpPr/>
            <p:nvPr/>
          </p:nvSpPr>
          <p:spPr>
            <a:xfrm>
              <a:off x="96276" y="161908"/>
              <a:ext cx="231589" cy="154184"/>
            </a:xfrm>
            <a:custGeom>
              <a:avLst/>
              <a:gdLst>
                <a:gd name="connsiteX0" fmla="*/ 0 w 228600"/>
                <a:gd name="connsiteY0" fmla="*/ 0 h 155448"/>
                <a:gd name="connsiteX1" fmla="*/ 228600 w 228600"/>
                <a:gd name="connsiteY1" fmla="*/ 0 h 155448"/>
                <a:gd name="connsiteX2" fmla="*/ 228600 w 228600"/>
                <a:gd name="connsiteY2" fmla="*/ 155448 h 155448"/>
                <a:gd name="connsiteX3" fmla="*/ 0 w 228600"/>
                <a:gd name="connsiteY3" fmla="*/ 155448 h 155448"/>
                <a:gd name="connsiteX4" fmla="*/ 0 w 228600"/>
                <a:gd name="connsiteY4" fmla="*/ 0 h 155448"/>
                <a:gd name="connsiteX0" fmla="*/ 0 w 228600"/>
                <a:gd name="connsiteY0" fmla="*/ 3629 h 159077"/>
                <a:gd name="connsiteX1" fmla="*/ 134257 w 228600"/>
                <a:gd name="connsiteY1" fmla="*/ 0 h 159077"/>
                <a:gd name="connsiteX2" fmla="*/ 228600 w 228600"/>
                <a:gd name="connsiteY2" fmla="*/ 3629 h 159077"/>
                <a:gd name="connsiteX3" fmla="*/ 228600 w 228600"/>
                <a:gd name="connsiteY3" fmla="*/ 159077 h 159077"/>
                <a:gd name="connsiteX4" fmla="*/ 0 w 228600"/>
                <a:gd name="connsiteY4" fmla="*/ 159077 h 159077"/>
                <a:gd name="connsiteX5" fmla="*/ 0 w 228600"/>
                <a:gd name="connsiteY5" fmla="*/ 3629 h 159077"/>
                <a:gd name="connsiteX0" fmla="*/ 0 w 228600"/>
                <a:gd name="connsiteY0" fmla="*/ 0 h 155448"/>
                <a:gd name="connsiteX1" fmla="*/ 82441 w 228600"/>
                <a:gd name="connsiteY1" fmla="*/ 2412 h 155448"/>
                <a:gd name="connsiteX2" fmla="*/ 228600 w 228600"/>
                <a:gd name="connsiteY2" fmla="*/ 0 h 155448"/>
                <a:gd name="connsiteX3" fmla="*/ 228600 w 228600"/>
                <a:gd name="connsiteY3" fmla="*/ 155448 h 155448"/>
                <a:gd name="connsiteX4" fmla="*/ 0 w 228600"/>
                <a:gd name="connsiteY4" fmla="*/ 155448 h 155448"/>
                <a:gd name="connsiteX5" fmla="*/ 0 w 228600"/>
                <a:gd name="connsiteY5" fmla="*/ 0 h 155448"/>
                <a:gd name="connsiteX0" fmla="*/ 0 w 228600"/>
                <a:gd name="connsiteY0" fmla="*/ 608 h 156056"/>
                <a:gd name="connsiteX1" fmla="*/ 48913 w 228600"/>
                <a:gd name="connsiteY1" fmla="*/ 0 h 156056"/>
                <a:gd name="connsiteX2" fmla="*/ 228600 w 228600"/>
                <a:gd name="connsiteY2" fmla="*/ 608 h 156056"/>
                <a:gd name="connsiteX3" fmla="*/ 228600 w 228600"/>
                <a:gd name="connsiteY3" fmla="*/ 156056 h 156056"/>
                <a:gd name="connsiteX4" fmla="*/ 0 w 228600"/>
                <a:gd name="connsiteY4" fmla="*/ 156056 h 156056"/>
                <a:gd name="connsiteX5" fmla="*/ 0 w 228600"/>
                <a:gd name="connsiteY5" fmla="*/ 608 h 156056"/>
                <a:gd name="connsiteX0" fmla="*/ 0 w 228600"/>
                <a:gd name="connsiteY0" fmla="*/ 3916 h 159364"/>
                <a:gd name="connsiteX1" fmla="*/ 48913 w 228600"/>
                <a:gd name="connsiteY1" fmla="*/ 3308 h 159364"/>
                <a:gd name="connsiteX2" fmla="*/ 174462 w 228600"/>
                <a:gd name="connsiteY2" fmla="*/ 0 h 159364"/>
                <a:gd name="connsiteX3" fmla="*/ 228600 w 228600"/>
                <a:gd name="connsiteY3" fmla="*/ 3916 h 159364"/>
                <a:gd name="connsiteX4" fmla="*/ 228600 w 228600"/>
                <a:gd name="connsiteY4" fmla="*/ 159364 h 159364"/>
                <a:gd name="connsiteX5" fmla="*/ 0 w 228600"/>
                <a:gd name="connsiteY5" fmla="*/ 159364 h 159364"/>
                <a:gd name="connsiteX6" fmla="*/ 0 w 228600"/>
                <a:gd name="connsiteY6" fmla="*/ 3916 h 159364"/>
                <a:gd name="connsiteX0" fmla="*/ 0 w 228600"/>
                <a:gd name="connsiteY0" fmla="*/ 3916 h 159364"/>
                <a:gd name="connsiteX1" fmla="*/ 79393 w 228600"/>
                <a:gd name="connsiteY1" fmla="*/ 3308 h 159364"/>
                <a:gd name="connsiteX2" fmla="*/ 174462 w 228600"/>
                <a:gd name="connsiteY2" fmla="*/ 0 h 159364"/>
                <a:gd name="connsiteX3" fmla="*/ 228600 w 228600"/>
                <a:gd name="connsiteY3" fmla="*/ 3916 h 159364"/>
                <a:gd name="connsiteX4" fmla="*/ 228600 w 228600"/>
                <a:gd name="connsiteY4" fmla="*/ 159364 h 159364"/>
                <a:gd name="connsiteX5" fmla="*/ 0 w 228600"/>
                <a:gd name="connsiteY5" fmla="*/ 159364 h 159364"/>
                <a:gd name="connsiteX6" fmla="*/ 0 w 228600"/>
                <a:gd name="connsiteY6" fmla="*/ 3916 h 15936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147030 w 228600"/>
                <a:gd name="connsiteY2" fmla="*/ 0 h 156344"/>
                <a:gd name="connsiteX3" fmla="*/ 228600 w 228600"/>
                <a:gd name="connsiteY3" fmla="*/ 896 h 156344"/>
                <a:gd name="connsiteX4" fmla="*/ 228600 w 228600"/>
                <a:gd name="connsiteY4" fmla="*/ 156344 h 156344"/>
                <a:gd name="connsiteX5" fmla="*/ 0 w 228600"/>
                <a:gd name="connsiteY5" fmla="*/ 156344 h 156344"/>
                <a:gd name="connsiteX6" fmla="*/ 0 w 228600"/>
                <a:gd name="connsiteY6" fmla="*/ 896 h 156344"/>
                <a:gd name="connsiteX0" fmla="*/ 0 w 228600"/>
                <a:gd name="connsiteY0" fmla="*/ 2476 h 157924"/>
                <a:gd name="connsiteX1" fmla="*/ 79393 w 228600"/>
                <a:gd name="connsiteY1" fmla="*/ 1868 h 157924"/>
                <a:gd name="connsiteX2" fmla="*/ 105245 w 228600"/>
                <a:gd name="connsiteY2" fmla="*/ 0 h 157924"/>
                <a:gd name="connsiteX3" fmla="*/ 147030 w 228600"/>
                <a:gd name="connsiteY3" fmla="*/ 1580 h 157924"/>
                <a:gd name="connsiteX4" fmla="*/ 228600 w 228600"/>
                <a:gd name="connsiteY4" fmla="*/ 2476 h 157924"/>
                <a:gd name="connsiteX5" fmla="*/ 228600 w 228600"/>
                <a:gd name="connsiteY5" fmla="*/ 157924 h 157924"/>
                <a:gd name="connsiteX6" fmla="*/ 0 w 228600"/>
                <a:gd name="connsiteY6" fmla="*/ 157924 h 157924"/>
                <a:gd name="connsiteX7" fmla="*/ 0 w 228600"/>
                <a:gd name="connsiteY7" fmla="*/ 2476 h 15792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47030 w 228600"/>
                <a:gd name="connsiteY3" fmla="*/ 0 h 156344"/>
                <a:gd name="connsiteX4" fmla="*/ 228600 w 228600"/>
                <a:gd name="connsiteY4" fmla="*/ 896 h 156344"/>
                <a:gd name="connsiteX5" fmla="*/ 228600 w 228600"/>
                <a:gd name="connsiteY5" fmla="*/ 156344 h 156344"/>
                <a:gd name="connsiteX6" fmla="*/ 0 w 228600"/>
                <a:gd name="connsiteY6" fmla="*/ 156344 h 156344"/>
                <a:gd name="connsiteX7" fmla="*/ 0 w 228600"/>
                <a:gd name="connsiteY7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17546 w 228600"/>
                <a:gd name="connsiteY3" fmla="*/ 33039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50350 w 228600"/>
                <a:gd name="connsiteY3" fmla="*/ 45257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39148 h 156344"/>
                <a:gd name="connsiteX3" fmla="*/ 150350 w 228600"/>
                <a:gd name="connsiteY3" fmla="*/ 45257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39148 h 156344"/>
                <a:gd name="connsiteX3" fmla="*/ 148300 w 228600"/>
                <a:gd name="connsiteY3" fmla="*/ 39148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600" h="156344">
                  <a:moveTo>
                    <a:pt x="0" y="896"/>
                  </a:moveTo>
                  <a:lnTo>
                    <a:pt x="79393" y="288"/>
                  </a:lnTo>
                  <a:cubicBezTo>
                    <a:pt x="79809" y="29533"/>
                    <a:pt x="80226" y="9903"/>
                    <a:pt x="80642" y="39148"/>
                  </a:cubicBezTo>
                  <a:lnTo>
                    <a:pt x="148300" y="39148"/>
                  </a:lnTo>
                  <a:cubicBezTo>
                    <a:pt x="147877" y="26099"/>
                    <a:pt x="147453" y="13049"/>
                    <a:pt x="147030" y="0"/>
                  </a:cubicBezTo>
                  <a:lnTo>
                    <a:pt x="228600" y="896"/>
                  </a:lnTo>
                  <a:lnTo>
                    <a:pt x="228600" y="156344"/>
                  </a:lnTo>
                  <a:lnTo>
                    <a:pt x="0" y="156344"/>
                  </a:lnTo>
                  <a:lnTo>
                    <a:pt x="0" y="896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36" name="Rectangle 215"/>
            <p:cNvSpPr/>
            <p:nvPr/>
          </p:nvSpPr>
          <p:spPr>
            <a:xfrm>
              <a:off x="-34908" y="299367"/>
              <a:ext cx="231589" cy="154184"/>
            </a:xfrm>
            <a:custGeom>
              <a:avLst/>
              <a:gdLst>
                <a:gd name="connsiteX0" fmla="*/ 0 w 228600"/>
                <a:gd name="connsiteY0" fmla="*/ 0 h 155448"/>
                <a:gd name="connsiteX1" fmla="*/ 228600 w 228600"/>
                <a:gd name="connsiteY1" fmla="*/ 0 h 155448"/>
                <a:gd name="connsiteX2" fmla="*/ 228600 w 228600"/>
                <a:gd name="connsiteY2" fmla="*/ 155448 h 155448"/>
                <a:gd name="connsiteX3" fmla="*/ 0 w 228600"/>
                <a:gd name="connsiteY3" fmla="*/ 155448 h 155448"/>
                <a:gd name="connsiteX4" fmla="*/ 0 w 228600"/>
                <a:gd name="connsiteY4" fmla="*/ 0 h 155448"/>
                <a:gd name="connsiteX0" fmla="*/ 0 w 228600"/>
                <a:gd name="connsiteY0" fmla="*/ 3629 h 159077"/>
                <a:gd name="connsiteX1" fmla="*/ 134257 w 228600"/>
                <a:gd name="connsiteY1" fmla="*/ 0 h 159077"/>
                <a:gd name="connsiteX2" fmla="*/ 228600 w 228600"/>
                <a:gd name="connsiteY2" fmla="*/ 3629 h 159077"/>
                <a:gd name="connsiteX3" fmla="*/ 228600 w 228600"/>
                <a:gd name="connsiteY3" fmla="*/ 159077 h 159077"/>
                <a:gd name="connsiteX4" fmla="*/ 0 w 228600"/>
                <a:gd name="connsiteY4" fmla="*/ 159077 h 159077"/>
                <a:gd name="connsiteX5" fmla="*/ 0 w 228600"/>
                <a:gd name="connsiteY5" fmla="*/ 3629 h 159077"/>
                <a:gd name="connsiteX0" fmla="*/ 0 w 228600"/>
                <a:gd name="connsiteY0" fmla="*/ 0 h 155448"/>
                <a:gd name="connsiteX1" fmla="*/ 82441 w 228600"/>
                <a:gd name="connsiteY1" fmla="*/ 2412 h 155448"/>
                <a:gd name="connsiteX2" fmla="*/ 228600 w 228600"/>
                <a:gd name="connsiteY2" fmla="*/ 0 h 155448"/>
                <a:gd name="connsiteX3" fmla="*/ 228600 w 228600"/>
                <a:gd name="connsiteY3" fmla="*/ 155448 h 155448"/>
                <a:gd name="connsiteX4" fmla="*/ 0 w 228600"/>
                <a:gd name="connsiteY4" fmla="*/ 155448 h 155448"/>
                <a:gd name="connsiteX5" fmla="*/ 0 w 228600"/>
                <a:gd name="connsiteY5" fmla="*/ 0 h 155448"/>
                <a:gd name="connsiteX0" fmla="*/ 0 w 228600"/>
                <a:gd name="connsiteY0" fmla="*/ 608 h 156056"/>
                <a:gd name="connsiteX1" fmla="*/ 48913 w 228600"/>
                <a:gd name="connsiteY1" fmla="*/ 0 h 156056"/>
                <a:gd name="connsiteX2" fmla="*/ 228600 w 228600"/>
                <a:gd name="connsiteY2" fmla="*/ 608 h 156056"/>
                <a:gd name="connsiteX3" fmla="*/ 228600 w 228600"/>
                <a:gd name="connsiteY3" fmla="*/ 156056 h 156056"/>
                <a:gd name="connsiteX4" fmla="*/ 0 w 228600"/>
                <a:gd name="connsiteY4" fmla="*/ 156056 h 156056"/>
                <a:gd name="connsiteX5" fmla="*/ 0 w 228600"/>
                <a:gd name="connsiteY5" fmla="*/ 608 h 156056"/>
                <a:gd name="connsiteX0" fmla="*/ 0 w 228600"/>
                <a:gd name="connsiteY0" fmla="*/ 3916 h 159364"/>
                <a:gd name="connsiteX1" fmla="*/ 48913 w 228600"/>
                <a:gd name="connsiteY1" fmla="*/ 3308 h 159364"/>
                <a:gd name="connsiteX2" fmla="*/ 174462 w 228600"/>
                <a:gd name="connsiteY2" fmla="*/ 0 h 159364"/>
                <a:gd name="connsiteX3" fmla="*/ 228600 w 228600"/>
                <a:gd name="connsiteY3" fmla="*/ 3916 h 159364"/>
                <a:gd name="connsiteX4" fmla="*/ 228600 w 228600"/>
                <a:gd name="connsiteY4" fmla="*/ 159364 h 159364"/>
                <a:gd name="connsiteX5" fmla="*/ 0 w 228600"/>
                <a:gd name="connsiteY5" fmla="*/ 159364 h 159364"/>
                <a:gd name="connsiteX6" fmla="*/ 0 w 228600"/>
                <a:gd name="connsiteY6" fmla="*/ 3916 h 159364"/>
                <a:gd name="connsiteX0" fmla="*/ 0 w 228600"/>
                <a:gd name="connsiteY0" fmla="*/ 3916 h 159364"/>
                <a:gd name="connsiteX1" fmla="*/ 79393 w 228600"/>
                <a:gd name="connsiteY1" fmla="*/ 3308 h 159364"/>
                <a:gd name="connsiteX2" fmla="*/ 174462 w 228600"/>
                <a:gd name="connsiteY2" fmla="*/ 0 h 159364"/>
                <a:gd name="connsiteX3" fmla="*/ 228600 w 228600"/>
                <a:gd name="connsiteY3" fmla="*/ 3916 h 159364"/>
                <a:gd name="connsiteX4" fmla="*/ 228600 w 228600"/>
                <a:gd name="connsiteY4" fmla="*/ 159364 h 159364"/>
                <a:gd name="connsiteX5" fmla="*/ 0 w 228600"/>
                <a:gd name="connsiteY5" fmla="*/ 159364 h 159364"/>
                <a:gd name="connsiteX6" fmla="*/ 0 w 228600"/>
                <a:gd name="connsiteY6" fmla="*/ 3916 h 15936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147030 w 228600"/>
                <a:gd name="connsiteY2" fmla="*/ 0 h 156344"/>
                <a:gd name="connsiteX3" fmla="*/ 228600 w 228600"/>
                <a:gd name="connsiteY3" fmla="*/ 896 h 156344"/>
                <a:gd name="connsiteX4" fmla="*/ 228600 w 228600"/>
                <a:gd name="connsiteY4" fmla="*/ 156344 h 156344"/>
                <a:gd name="connsiteX5" fmla="*/ 0 w 228600"/>
                <a:gd name="connsiteY5" fmla="*/ 156344 h 156344"/>
                <a:gd name="connsiteX6" fmla="*/ 0 w 228600"/>
                <a:gd name="connsiteY6" fmla="*/ 896 h 156344"/>
                <a:gd name="connsiteX0" fmla="*/ 0 w 228600"/>
                <a:gd name="connsiteY0" fmla="*/ 2476 h 157924"/>
                <a:gd name="connsiteX1" fmla="*/ 79393 w 228600"/>
                <a:gd name="connsiteY1" fmla="*/ 1868 h 157924"/>
                <a:gd name="connsiteX2" fmla="*/ 105245 w 228600"/>
                <a:gd name="connsiteY2" fmla="*/ 0 h 157924"/>
                <a:gd name="connsiteX3" fmla="*/ 147030 w 228600"/>
                <a:gd name="connsiteY3" fmla="*/ 1580 h 157924"/>
                <a:gd name="connsiteX4" fmla="*/ 228600 w 228600"/>
                <a:gd name="connsiteY4" fmla="*/ 2476 h 157924"/>
                <a:gd name="connsiteX5" fmla="*/ 228600 w 228600"/>
                <a:gd name="connsiteY5" fmla="*/ 157924 h 157924"/>
                <a:gd name="connsiteX6" fmla="*/ 0 w 228600"/>
                <a:gd name="connsiteY6" fmla="*/ 157924 h 157924"/>
                <a:gd name="connsiteX7" fmla="*/ 0 w 228600"/>
                <a:gd name="connsiteY7" fmla="*/ 2476 h 15792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47030 w 228600"/>
                <a:gd name="connsiteY3" fmla="*/ 0 h 156344"/>
                <a:gd name="connsiteX4" fmla="*/ 228600 w 228600"/>
                <a:gd name="connsiteY4" fmla="*/ 896 h 156344"/>
                <a:gd name="connsiteX5" fmla="*/ 228600 w 228600"/>
                <a:gd name="connsiteY5" fmla="*/ 156344 h 156344"/>
                <a:gd name="connsiteX6" fmla="*/ 0 w 228600"/>
                <a:gd name="connsiteY6" fmla="*/ 156344 h 156344"/>
                <a:gd name="connsiteX7" fmla="*/ 0 w 228600"/>
                <a:gd name="connsiteY7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17546 w 228600"/>
                <a:gd name="connsiteY3" fmla="*/ 33039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50350 w 228600"/>
                <a:gd name="connsiteY3" fmla="*/ 45257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39148 h 156344"/>
                <a:gd name="connsiteX3" fmla="*/ 150350 w 228600"/>
                <a:gd name="connsiteY3" fmla="*/ 45257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39148 h 156344"/>
                <a:gd name="connsiteX3" fmla="*/ 148300 w 228600"/>
                <a:gd name="connsiteY3" fmla="*/ 39148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600" h="156344">
                  <a:moveTo>
                    <a:pt x="0" y="896"/>
                  </a:moveTo>
                  <a:lnTo>
                    <a:pt x="79393" y="288"/>
                  </a:lnTo>
                  <a:cubicBezTo>
                    <a:pt x="79809" y="29533"/>
                    <a:pt x="80226" y="9903"/>
                    <a:pt x="80642" y="39148"/>
                  </a:cubicBezTo>
                  <a:lnTo>
                    <a:pt x="148300" y="39148"/>
                  </a:lnTo>
                  <a:cubicBezTo>
                    <a:pt x="147877" y="26099"/>
                    <a:pt x="147453" y="13049"/>
                    <a:pt x="147030" y="0"/>
                  </a:cubicBezTo>
                  <a:lnTo>
                    <a:pt x="228600" y="896"/>
                  </a:lnTo>
                  <a:lnTo>
                    <a:pt x="228600" y="156344"/>
                  </a:lnTo>
                  <a:lnTo>
                    <a:pt x="0" y="156344"/>
                  </a:lnTo>
                  <a:lnTo>
                    <a:pt x="0" y="896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37" name="Rectangle 215"/>
            <p:cNvSpPr/>
            <p:nvPr/>
          </p:nvSpPr>
          <p:spPr>
            <a:xfrm>
              <a:off x="229252" y="299367"/>
              <a:ext cx="228600" cy="154184"/>
            </a:xfrm>
            <a:custGeom>
              <a:avLst/>
              <a:gdLst>
                <a:gd name="connsiteX0" fmla="*/ 0 w 228600"/>
                <a:gd name="connsiteY0" fmla="*/ 0 h 155448"/>
                <a:gd name="connsiteX1" fmla="*/ 228600 w 228600"/>
                <a:gd name="connsiteY1" fmla="*/ 0 h 155448"/>
                <a:gd name="connsiteX2" fmla="*/ 228600 w 228600"/>
                <a:gd name="connsiteY2" fmla="*/ 155448 h 155448"/>
                <a:gd name="connsiteX3" fmla="*/ 0 w 228600"/>
                <a:gd name="connsiteY3" fmla="*/ 155448 h 155448"/>
                <a:gd name="connsiteX4" fmla="*/ 0 w 228600"/>
                <a:gd name="connsiteY4" fmla="*/ 0 h 155448"/>
                <a:gd name="connsiteX0" fmla="*/ 0 w 228600"/>
                <a:gd name="connsiteY0" fmla="*/ 3629 h 159077"/>
                <a:gd name="connsiteX1" fmla="*/ 134257 w 228600"/>
                <a:gd name="connsiteY1" fmla="*/ 0 h 159077"/>
                <a:gd name="connsiteX2" fmla="*/ 228600 w 228600"/>
                <a:gd name="connsiteY2" fmla="*/ 3629 h 159077"/>
                <a:gd name="connsiteX3" fmla="*/ 228600 w 228600"/>
                <a:gd name="connsiteY3" fmla="*/ 159077 h 159077"/>
                <a:gd name="connsiteX4" fmla="*/ 0 w 228600"/>
                <a:gd name="connsiteY4" fmla="*/ 159077 h 159077"/>
                <a:gd name="connsiteX5" fmla="*/ 0 w 228600"/>
                <a:gd name="connsiteY5" fmla="*/ 3629 h 159077"/>
                <a:gd name="connsiteX0" fmla="*/ 0 w 228600"/>
                <a:gd name="connsiteY0" fmla="*/ 0 h 155448"/>
                <a:gd name="connsiteX1" fmla="*/ 82441 w 228600"/>
                <a:gd name="connsiteY1" fmla="*/ 2412 h 155448"/>
                <a:gd name="connsiteX2" fmla="*/ 228600 w 228600"/>
                <a:gd name="connsiteY2" fmla="*/ 0 h 155448"/>
                <a:gd name="connsiteX3" fmla="*/ 228600 w 228600"/>
                <a:gd name="connsiteY3" fmla="*/ 155448 h 155448"/>
                <a:gd name="connsiteX4" fmla="*/ 0 w 228600"/>
                <a:gd name="connsiteY4" fmla="*/ 155448 h 155448"/>
                <a:gd name="connsiteX5" fmla="*/ 0 w 228600"/>
                <a:gd name="connsiteY5" fmla="*/ 0 h 155448"/>
                <a:gd name="connsiteX0" fmla="*/ 0 w 228600"/>
                <a:gd name="connsiteY0" fmla="*/ 608 h 156056"/>
                <a:gd name="connsiteX1" fmla="*/ 48913 w 228600"/>
                <a:gd name="connsiteY1" fmla="*/ 0 h 156056"/>
                <a:gd name="connsiteX2" fmla="*/ 228600 w 228600"/>
                <a:gd name="connsiteY2" fmla="*/ 608 h 156056"/>
                <a:gd name="connsiteX3" fmla="*/ 228600 w 228600"/>
                <a:gd name="connsiteY3" fmla="*/ 156056 h 156056"/>
                <a:gd name="connsiteX4" fmla="*/ 0 w 228600"/>
                <a:gd name="connsiteY4" fmla="*/ 156056 h 156056"/>
                <a:gd name="connsiteX5" fmla="*/ 0 w 228600"/>
                <a:gd name="connsiteY5" fmla="*/ 608 h 156056"/>
                <a:gd name="connsiteX0" fmla="*/ 0 w 228600"/>
                <a:gd name="connsiteY0" fmla="*/ 3916 h 159364"/>
                <a:gd name="connsiteX1" fmla="*/ 48913 w 228600"/>
                <a:gd name="connsiteY1" fmla="*/ 3308 h 159364"/>
                <a:gd name="connsiteX2" fmla="*/ 174462 w 228600"/>
                <a:gd name="connsiteY2" fmla="*/ 0 h 159364"/>
                <a:gd name="connsiteX3" fmla="*/ 228600 w 228600"/>
                <a:gd name="connsiteY3" fmla="*/ 3916 h 159364"/>
                <a:gd name="connsiteX4" fmla="*/ 228600 w 228600"/>
                <a:gd name="connsiteY4" fmla="*/ 159364 h 159364"/>
                <a:gd name="connsiteX5" fmla="*/ 0 w 228600"/>
                <a:gd name="connsiteY5" fmla="*/ 159364 h 159364"/>
                <a:gd name="connsiteX6" fmla="*/ 0 w 228600"/>
                <a:gd name="connsiteY6" fmla="*/ 3916 h 159364"/>
                <a:gd name="connsiteX0" fmla="*/ 0 w 228600"/>
                <a:gd name="connsiteY0" fmla="*/ 3916 h 159364"/>
                <a:gd name="connsiteX1" fmla="*/ 79393 w 228600"/>
                <a:gd name="connsiteY1" fmla="*/ 3308 h 159364"/>
                <a:gd name="connsiteX2" fmla="*/ 174462 w 228600"/>
                <a:gd name="connsiteY2" fmla="*/ 0 h 159364"/>
                <a:gd name="connsiteX3" fmla="*/ 228600 w 228600"/>
                <a:gd name="connsiteY3" fmla="*/ 3916 h 159364"/>
                <a:gd name="connsiteX4" fmla="*/ 228600 w 228600"/>
                <a:gd name="connsiteY4" fmla="*/ 159364 h 159364"/>
                <a:gd name="connsiteX5" fmla="*/ 0 w 228600"/>
                <a:gd name="connsiteY5" fmla="*/ 159364 h 159364"/>
                <a:gd name="connsiteX6" fmla="*/ 0 w 228600"/>
                <a:gd name="connsiteY6" fmla="*/ 3916 h 15936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147030 w 228600"/>
                <a:gd name="connsiteY2" fmla="*/ 0 h 156344"/>
                <a:gd name="connsiteX3" fmla="*/ 228600 w 228600"/>
                <a:gd name="connsiteY3" fmla="*/ 896 h 156344"/>
                <a:gd name="connsiteX4" fmla="*/ 228600 w 228600"/>
                <a:gd name="connsiteY4" fmla="*/ 156344 h 156344"/>
                <a:gd name="connsiteX5" fmla="*/ 0 w 228600"/>
                <a:gd name="connsiteY5" fmla="*/ 156344 h 156344"/>
                <a:gd name="connsiteX6" fmla="*/ 0 w 228600"/>
                <a:gd name="connsiteY6" fmla="*/ 896 h 156344"/>
                <a:gd name="connsiteX0" fmla="*/ 0 w 228600"/>
                <a:gd name="connsiteY0" fmla="*/ 2476 h 157924"/>
                <a:gd name="connsiteX1" fmla="*/ 79393 w 228600"/>
                <a:gd name="connsiteY1" fmla="*/ 1868 h 157924"/>
                <a:gd name="connsiteX2" fmla="*/ 105245 w 228600"/>
                <a:gd name="connsiteY2" fmla="*/ 0 h 157924"/>
                <a:gd name="connsiteX3" fmla="*/ 147030 w 228600"/>
                <a:gd name="connsiteY3" fmla="*/ 1580 h 157924"/>
                <a:gd name="connsiteX4" fmla="*/ 228600 w 228600"/>
                <a:gd name="connsiteY4" fmla="*/ 2476 h 157924"/>
                <a:gd name="connsiteX5" fmla="*/ 228600 w 228600"/>
                <a:gd name="connsiteY5" fmla="*/ 157924 h 157924"/>
                <a:gd name="connsiteX6" fmla="*/ 0 w 228600"/>
                <a:gd name="connsiteY6" fmla="*/ 157924 h 157924"/>
                <a:gd name="connsiteX7" fmla="*/ 0 w 228600"/>
                <a:gd name="connsiteY7" fmla="*/ 2476 h 15792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47030 w 228600"/>
                <a:gd name="connsiteY3" fmla="*/ 0 h 156344"/>
                <a:gd name="connsiteX4" fmla="*/ 228600 w 228600"/>
                <a:gd name="connsiteY4" fmla="*/ 896 h 156344"/>
                <a:gd name="connsiteX5" fmla="*/ 228600 w 228600"/>
                <a:gd name="connsiteY5" fmla="*/ 156344 h 156344"/>
                <a:gd name="connsiteX6" fmla="*/ 0 w 228600"/>
                <a:gd name="connsiteY6" fmla="*/ 156344 h 156344"/>
                <a:gd name="connsiteX7" fmla="*/ 0 w 228600"/>
                <a:gd name="connsiteY7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17546 w 228600"/>
                <a:gd name="connsiteY3" fmla="*/ 33039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50350 w 228600"/>
                <a:gd name="connsiteY3" fmla="*/ 45257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39148 h 156344"/>
                <a:gd name="connsiteX3" fmla="*/ 150350 w 228600"/>
                <a:gd name="connsiteY3" fmla="*/ 45257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39148 h 156344"/>
                <a:gd name="connsiteX3" fmla="*/ 148300 w 228600"/>
                <a:gd name="connsiteY3" fmla="*/ 39148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600" h="156344">
                  <a:moveTo>
                    <a:pt x="0" y="896"/>
                  </a:moveTo>
                  <a:lnTo>
                    <a:pt x="79393" y="288"/>
                  </a:lnTo>
                  <a:cubicBezTo>
                    <a:pt x="79809" y="29533"/>
                    <a:pt x="80226" y="9903"/>
                    <a:pt x="80642" y="39148"/>
                  </a:cubicBezTo>
                  <a:lnTo>
                    <a:pt x="148300" y="39148"/>
                  </a:lnTo>
                  <a:cubicBezTo>
                    <a:pt x="147877" y="26099"/>
                    <a:pt x="147453" y="13049"/>
                    <a:pt x="147030" y="0"/>
                  </a:cubicBezTo>
                  <a:lnTo>
                    <a:pt x="228600" y="896"/>
                  </a:lnTo>
                  <a:lnTo>
                    <a:pt x="228600" y="156344"/>
                  </a:lnTo>
                  <a:lnTo>
                    <a:pt x="0" y="156344"/>
                  </a:lnTo>
                  <a:lnTo>
                    <a:pt x="0" y="896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38" name="Rectangle 215"/>
            <p:cNvSpPr/>
            <p:nvPr/>
          </p:nvSpPr>
          <p:spPr>
            <a:xfrm>
              <a:off x="-161908" y="436527"/>
              <a:ext cx="231589" cy="154184"/>
            </a:xfrm>
            <a:custGeom>
              <a:avLst/>
              <a:gdLst>
                <a:gd name="connsiteX0" fmla="*/ 0 w 228600"/>
                <a:gd name="connsiteY0" fmla="*/ 0 h 155448"/>
                <a:gd name="connsiteX1" fmla="*/ 228600 w 228600"/>
                <a:gd name="connsiteY1" fmla="*/ 0 h 155448"/>
                <a:gd name="connsiteX2" fmla="*/ 228600 w 228600"/>
                <a:gd name="connsiteY2" fmla="*/ 155448 h 155448"/>
                <a:gd name="connsiteX3" fmla="*/ 0 w 228600"/>
                <a:gd name="connsiteY3" fmla="*/ 155448 h 155448"/>
                <a:gd name="connsiteX4" fmla="*/ 0 w 228600"/>
                <a:gd name="connsiteY4" fmla="*/ 0 h 155448"/>
                <a:gd name="connsiteX0" fmla="*/ 0 w 228600"/>
                <a:gd name="connsiteY0" fmla="*/ 3629 h 159077"/>
                <a:gd name="connsiteX1" fmla="*/ 134257 w 228600"/>
                <a:gd name="connsiteY1" fmla="*/ 0 h 159077"/>
                <a:gd name="connsiteX2" fmla="*/ 228600 w 228600"/>
                <a:gd name="connsiteY2" fmla="*/ 3629 h 159077"/>
                <a:gd name="connsiteX3" fmla="*/ 228600 w 228600"/>
                <a:gd name="connsiteY3" fmla="*/ 159077 h 159077"/>
                <a:gd name="connsiteX4" fmla="*/ 0 w 228600"/>
                <a:gd name="connsiteY4" fmla="*/ 159077 h 159077"/>
                <a:gd name="connsiteX5" fmla="*/ 0 w 228600"/>
                <a:gd name="connsiteY5" fmla="*/ 3629 h 159077"/>
                <a:gd name="connsiteX0" fmla="*/ 0 w 228600"/>
                <a:gd name="connsiteY0" fmla="*/ 0 h 155448"/>
                <a:gd name="connsiteX1" fmla="*/ 82441 w 228600"/>
                <a:gd name="connsiteY1" fmla="*/ 2412 h 155448"/>
                <a:gd name="connsiteX2" fmla="*/ 228600 w 228600"/>
                <a:gd name="connsiteY2" fmla="*/ 0 h 155448"/>
                <a:gd name="connsiteX3" fmla="*/ 228600 w 228600"/>
                <a:gd name="connsiteY3" fmla="*/ 155448 h 155448"/>
                <a:gd name="connsiteX4" fmla="*/ 0 w 228600"/>
                <a:gd name="connsiteY4" fmla="*/ 155448 h 155448"/>
                <a:gd name="connsiteX5" fmla="*/ 0 w 228600"/>
                <a:gd name="connsiteY5" fmla="*/ 0 h 155448"/>
                <a:gd name="connsiteX0" fmla="*/ 0 w 228600"/>
                <a:gd name="connsiteY0" fmla="*/ 608 h 156056"/>
                <a:gd name="connsiteX1" fmla="*/ 48913 w 228600"/>
                <a:gd name="connsiteY1" fmla="*/ 0 h 156056"/>
                <a:gd name="connsiteX2" fmla="*/ 228600 w 228600"/>
                <a:gd name="connsiteY2" fmla="*/ 608 h 156056"/>
                <a:gd name="connsiteX3" fmla="*/ 228600 w 228600"/>
                <a:gd name="connsiteY3" fmla="*/ 156056 h 156056"/>
                <a:gd name="connsiteX4" fmla="*/ 0 w 228600"/>
                <a:gd name="connsiteY4" fmla="*/ 156056 h 156056"/>
                <a:gd name="connsiteX5" fmla="*/ 0 w 228600"/>
                <a:gd name="connsiteY5" fmla="*/ 608 h 156056"/>
                <a:gd name="connsiteX0" fmla="*/ 0 w 228600"/>
                <a:gd name="connsiteY0" fmla="*/ 3916 h 159364"/>
                <a:gd name="connsiteX1" fmla="*/ 48913 w 228600"/>
                <a:gd name="connsiteY1" fmla="*/ 3308 h 159364"/>
                <a:gd name="connsiteX2" fmla="*/ 174462 w 228600"/>
                <a:gd name="connsiteY2" fmla="*/ 0 h 159364"/>
                <a:gd name="connsiteX3" fmla="*/ 228600 w 228600"/>
                <a:gd name="connsiteY3" fmla="*/ 3916 h 159364"/>
                <a:gd name="connsiteX4" fmla="*/ 228600 w 228600"/>
                <a:gd name="connsiteY4" fmla="*/ 159364 h 159364"/>
                <a:gd name="connsiteX5" fmla="*/ 0 w 228600"/>
                <a:gd name="connsiteY5" fmla="*/ 159364 h 159364"/>
                <a:gd name="connsiteX6" fmla="*/ 0 w 228600"/>
                <a:gd name="connsiteY6" fmla="*/ 3916 h 159364"/>
                <a:gd name="connsiteX0" fmla="*/ 0 w 228600"/>
                <a:gd name="connsiteY0" fmla="*/ 3916 h 159364"/>
                <a:gd name="connsiteX1" fmla="*/ 79393 w 228600"/>
                <a:gd name="connsiteY1" fmla="*/ 3308 h 159364"/>
                <a:gd name="connsiteX2" fmla="*/ 174462 w 228600"/>
                <a:gd name="connsiteY2" fmla="*/ 0 h 159364"/>
                <a:gd name="connsiteX3" fmla="*/ 228600 w 228600"/>
                <a:gd name="connsiteY3" fmla="*/ 3916 h 159364"/>
                <a:gd name="connsiteX4" fmla="*/ 228600 w 228600"/>
                <a:gd name="connsiteY4" fmla="*/ 159364 h 159364"/>
                <a:gd name="connsiteX5" fmla="*/ 0 w 228600"/>
                <a:gd name="connsiteY5" fmla="*/ 159364 h 159364"/>
                <a:gd name="connsiteX6" fmla="*/ 0 w 228600"/>
                <a:gd name="connsiteY6" fmla="*/ 3916 h 15936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147030 w 228600"/>
                <a:gd name="connsiteY2" fmla="*/ 0 h 156344"/>
                <a:gd name="connsiteX3" fmla="*/ 228600 w 228600"/>
                <a:gd name="connsiteY3" fmla="*/ 896 h 156344"/>
                <a:gd name="connsiteX4" fmla="*/ 228600 w 228600"/>
                <a:gd name="connsiteY4" fmla="*/ 156344 h 156344"/>
                <a:gd name="connsiteX5" fmla="*/ 0 w 228600"/>
                <a:gd name="connsiteY5" fmla="*/ 156344 h 156344"/>
                <a:gd name="connsiteX6" fmla="*/ 0 w 228600"/>
                <a:gd name="connsiteY6" fmla="*/ 896 h 156344"/>
                <a:gd name="connsiteX0" fmla="*/ 0 w 228600"/>
                <a:gd name="connsiteY0" fmla="*/ 2476 h 157924"/>
                <a:gd name="connsiteX1" fmla="*/ 79393 w 228600"/>
                <a:gd name="connsiteY1" fmla="*/ 1868 h 157924"/>
                <a:gd name="connsiteX2" fmla="*/ 105245 w 228600"/>
                <a:gd name="connsiteY2" fmla="*/ 0 h 157924"/>
                <a:gd name="connsiteX3" fmla="*/ 147030 w 228600"/>
                <a:gd name="connsiteY3" fmla="*/ 1580 h 157924"/>
                <a:gd name="connsiteX4" fmla="*/ 228600 w 228600"/>
                <a:gd name="connsiteY4" fmla="*/ 2476 h 157924"/>
                <a:gd name="connsiteX5" fmla="*/ 228600 w 228600"/>
                <a:gd name="connsiteY5" fmla="*/ 157924 h 157924"/>
                <a:gd name="connsiteX6" fmla="*/ 0 w 228600"/>
                <a:gd name="connsiteY6" fmla="*/ 157924 h 157924"/>
                <a:gd name="connsiteX7" fmla="*/ 0 w 228600"/>
                <a:gd name="connsiteY7" fmla="*/ 2476 h 15792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47030 w 228600"/>
                <a:gd name="connsiteY3" fmla="*/ 0 h 156344"/>
                <a:gd name="connsiteX4" fmla="*/ 228600 w 228600"/>
                <a:gd name="connsiteY4" fmla="*/ 896 h 156344"/>
                <a:gd name="connsiteX5" fmla="*/ 228600 w 228600"/>
                <a:gd name="connsiteY5" fmla="*/ 156344 h 156344"/>
                <a:gd name="connsiteX6" fmla="*/ 0 w 228600"/>
                <a:gd name="connsiteY6" fmla="*/ 156344 h 156344"/>
                <a:gd name="connsiteX7" fmla="*/ 0 w 228600"/>
                <a:gd name="connsiteY7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17546 w 228600"/>
                <a:gd name="connsiteY3" fmla="*/ 33039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50350 w 228600"/>
                <a:gd name="connsiteY3" fmla="*/ 45257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39148 h 156344"/>
                <a:gd name="connsiteX3" fmla="*/ 150350 w 228600"/>
                <a:gd name="connsiteY3" fmla="*/ 45257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39148 h 156344"/>
                <a:gd name="connsiteX3" fmla="*/ 148300 w 228600"/>
                <a:gd name="connsiteY3" fmla="*/ 39148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600" h="156344">
                  <a:moveTo>
                    <a:pt x="0" y="896"/>
                  </a:moveTo>
                  <a:lnTo>
                    <a:pt x="79393" y="288"/>
                  </a:lnTo>
                  <a:cubicBezTo>
                    <a:pt x="79809" y="29533"/>
                    <a:pt x="80226" y="9903"/>
                    <a:pt x="80642" y="39148"/>
                  </a:cubicBezTo>
                  <a:lnTo>
                    <a:pt x="148300" y="39148"/>
                  </a:lnTo>
                  <a:cubicBezTo>
                    <a:pt x="147877" y="26099"/>
                    <a:pt x="147453" y="13049"/>
                    <a:pt x="147030" y="0"/>
                  </a:cubicBezTo>
                  <a:lnTo>
                    <a:pt x="228600" y="896"/>
                  </a:lnTo>
                  <a:lnTo>
                    <a:pt x="228600" y="156344"/>
                  </a:lnTo>
                  <a:lnTo>
                    <a:pt x="0" y="156344"/>
                  </a:lnTo>
                  <a:lnTo>
                    <a:pt x="0" y="896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39" name="Rectangle 215"/>
            <p:cNvSpPr/>
            <p:nvPr/>
          </p:nvSpPr>
          <p:spPr>
            <a:xfrm>
              <a:off x="102252" y="436527"/>
              <a:ext cx="228600" cy="154184"/>
            </a:xfrm>
            <a:custGeom>
              <a:avLst/>
              <a:gdLst>
                <a:gd name="connsiteX0" fmla="*/ 0 w 228600"/>
                <a:gd name="connsiteY0" fmla="*/ 0 h 155448"/>
                <a:gd name="connsiteX1" fmla="*/ 228600 w 228600"/>
                <a:gd name="connsiteY1" fmla="*/ 0 h 155448"/>
                <a:gd name="connsiteX2" fmla="*/ 228600 w 228600"/>
                <a:gd name="connsiteY2" fmla="*/ 155448 h 155448"/>
                <a:gd name="connsiteX3" fmla="*/ 0 w 228600"/>
                <a:gd name="connsiteY3" fmla="*/ 155448 h 155448"/>
                <a:gd name="connsiteX4" fmla="*/ 0 w 228600"/>
                <a:gd name="connsiteY4" fmla="*/ 0 h 155448"/>
                <a:gd name="connsiteX0" fmla="*/ 0 w 228600"/>
                <a:gd name="connsiteY0" fmla="*/ 3629 h 159077"/>
                <a:gd name="connsiteX1" fmla="*/ 134257 w 228600"/>
                <a:gd name="connsiteY1" fmla="*/ 0 h 159077"/>
                <a:gd name="connsiteX2" fmla="*/ 228600 w 228600"/>
                <a:gd name="connsiteY2" fmla="*/ 3629 h 159077"/>
                <a:gd name="connsiteX3" fmla="*/ 228600 w 228600"/>
                <a:gd name="connsiteY3" fmla="*/ 159077 h 159077"/>
                <a:gd name="connsiteX4" fmla="*/ 0 w 228600"/>
                <a:gd name="connsiteY4" fmla="*/ 159077 h 159077"/>
                <a:gd name="connsiteX5" fmla="*/ 0 w 228600"/>
                <a:gd name="connsiteY5" fmla="*/ 3629 h 159077"/>
                <a:gd name="connsiteX0" fmla="*/ 0 w 228600"/>
                <a:gd name="connsiteY0" fmla="*/ 0 h 155448"/>
                <a:gd name="connsiteX1" fmla="*/ 82441 w 228600"/>
                <a:gd name="connsiteY1" fmla="*/ 2412 h 155448"/>
                <a:gd name="connsiteX2" fmla="*/ 228600 w 228600"/>
                <a:gd name="connsiteY2" fmla="*/ 0 h 155448"/>
                <a:gd name="connsiteX3" fmla="*/ 228600 w 228600"/>
                <a:gd name="connsiteY3" fmla="*/ 155448 h 155448"/>
                <a:gd name="connsiteX4" fmla="*/ 0 w 228600"/>
                <a:gd name="connsiteY4" fmla="*/ 155448 h 155448"/>
                <a:gd name="connsiteX5" fmla="*/ 0 w 228600"/>
                <a:gd name="connsiteY5" fmla="*/ 0 h 155448"/>
                <a:gd name="connsiteX0" fmla="*/ 0 w 228600"/>
                <a:gd name="connsiteY0" fmla="*/ 608 h 156056"/>
                <a:gd name="connsiteX1" fmla="*/ 48913 w 228600"/>
                <a:gd name="connsiteY1" fmla="*/ 0 h 156056"/>
                <a:gd name="connsiteX2" fmla="*/ 228600 w 228600"/>
                <a:gd name="connsiteY2" fmla="*/ 608 h 156056"/>
                <a:gd name="connsiteX3" fmla="*/ 228600 w 228600"/>
                <a:gd name="connsiteY3" fmla="*/ 156056 h 156056"/>
                <a:gd name="connsiteX4" fmla="*/ 0 w 228600"/>
                <a:gd name="connsiteY4" fmla="*/ 156056 h 156056"/>
                <a:gd name="connsiteX5" fmla="*/ 0 w 228600"/>
                <a:gd name="connsiteY5" fmla="*/ 608 h 156056"/>
                <a:gd name="connsiteX0" fmla="*/ 0 w 228600"/>
                <a:gd name="connsiteY0" fmla="*/ 3916 h 159364"/>
                <a:gd name="connsiteX1" fmla="*/ 48913 w 228600"/>
                <a:gd name="connsiteY1" fmla="*/ 3308 h 159364"/>
                <a:gd name="connsiteX2" fmla="*/ 174462 w 228600"/>
                <a:gd name="connsiteY2" fmla="*/ 0 h 159364"/>
                <a:gd name="connsiteX3" fmla="*/ 228600 w 228600"/>
                <a:gd name="connsiteY3" fmla="*/ 3916 h 159364"/>
                <a:gd name="connsiteX4" fmla="*/ 228600 w 228600"/>
                <a:gd name="connsiteY4" fmla="*/ 159364 h 159364"/>
                <a:gd name="connsiteX5" fmla="*/ 0 w 228600"/>
                <a:gd name="connsiteY5" fmla="*/ 159364 h 159364"/>
                <a:gd name="connsiteX6" fmla="*/ 0 w 228600"/>
                <a:gd name="connsiteY6" fmla="*/ 3916 h 159364"/>
                <a:gd name="connsiteX0" fmla="*/ 0 w 228600"/>
                <a:gd name="connsiteY0" fmla="*/ 3916 h 159364"/>
                <a:gd name="connsiteX1" fmla="*/ 79393 w 228600"/>
                <a:gd name="connsiteY1" fmla="*/ 3308 h 159364"/>
                <a:gd name="connsiteX2" fmla="*/ 174462 w 228600"/>
                <a:gd name="connsiteY2" fmla="*/ 0 h 159364"/>
                <a:gd name="connsiteX3" fmla="*/ 228600 w 228600"/>
                <a:gd name="connsiteY3" fmla="*/ 3916 h 159364"/>
                <a:gd name="connsiteX4" fmla="*/ 228600 w 228600"/>
                <a:gd name="connsiteY4" fmla="*/ 159364 h 159364"/>
                <a:gd name="connsiteX5" fmla="*/ 0 w 228600"/>
                <a:gd name="connsiteY5" fmla="*/ 159364 h 159364"/>
                <a:gd name="connsiteX6" fmla="*/ 0 w 228600"/>
                <a:gd name="connsiteY6" fmla="*/ 3916 h 15936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147030 w 228600"/>
                <a:gd name="connsiteY2" fmla="*/ 0 h 156344"/>
                <a:gd name="connsiteX3" fmla="*/ 228600 w 228600"/>
                <a:gd name="connsiteY3" fmla="*/ 896 h 156344"/>
                <a:gd name="connsiteX4" fmla="*/ 228600 w 228600"/>
                <a:gd name="connsiteY4" fmla="*/ 156344 h 156344"/>
                <a:gd name="connsiteX5" fmla="*/ 0 w 228600"/>
                <a:gd name="connsiteY5" fmla="*/ 156344 h 156344"/>
                <a:gd name="connsiteX6" fmla="*/ 0 w 228600"/>
                <a:gd name="connsiteY6" fmla="*/ 896 h 156344"/>
                <a:gd name="connsiteX0" fmla="*/ 0 w 228600"/>
                <a:gd name="connsiteY0" fmla="*/ 2476 h 157924"/>
                <a:gd name="connsiteX1" fmla="*/ 79393 w 228600"/>
                <a:gd name="connsiteY1" fmla="*/ 1868 h 157924"/>
                <a:gd name="connsiteX2" fmla="*/ 105245 w 228600"/>
                <a:gd name="connsiteY2" fmla="*/ 0 h 157924"/>
                <a:gd name="connsiteX3" fmla="*/ 147030 w 228600"/>
                <a:gd name="connsiteY3" fmla="*/ 1580 h 157924"/>
                <a:gd name="connsiteX4" fmla="*/ 228600 w 228600"/>
                <a:gd name="connsiteY4" fmla="*/ 2476 h 157924"/>
                <a:gd name="connsiteX5" fmla="*/ 228600 w 228600"/>
                <a:gd name="connsiteY5" fmla="*/ 157924 h 157924"/>
                <a:gd name="connsiteX6" fmla="*/ 0 w 228600"/>
                <a:gd name="connsiteY6" fmla="*/ 157924 h 157924"/>
                <a:gd name="connsiteX7" fmla="*/ 0 w 228600"/>
                <a:gd name="connsiteY7" fmla="*/ 2476 h 15792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47030 w 228600"/>
                <a:gd name="connsiteY3" fmla="*/ 0 h 156344"/>
                <a:gd name="connsiteX4" fmla="*/ 228600 w 228600"/>
                <a:gd name="connsiteY4" fmla="*/ 896 h 156344"/>
                <a:gd name="connsiteX5" fmla="*/ 228600 w 228600"/>
                <a:gd name="connsiteY5" fmla="*/ 156344 h 156344"/>
                <a:gd name="connsiteX6" fmla="*/ 0 w 228600"/>
                <a:gd name="connsiteY6" fmla="*/ 156344 h 156344"/>
                <a:gd name="connsiteX7" fmla="*/ 0 w 228600"/>
                <a:gd name="connsiteY7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17546 w 228600"/>
                <a:gd name="connsiteY3" fmla="*/ 33039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50350 w 228600"/>
                <a:gd name="connsiteY3" fmla="*/ 45257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39148 h 156344"/>
                <a:gd name="connsiteX3" fmla="*/ 150350 w 228600"/>
                <a:gd name="connsiteY3" fmla="*/ 45257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39148 h 156344"/>
                <a:gd name="connsiteX3" fmla="*/ 148300 w 228600"/>
                <a:gd name="connsiteY3" fmla="*/ 39148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600" h="156344">
                  <a:moveTo>
                    <a:pt x="0" y="896"/>
                  </a:moveTo>
                  <a:lnTo>
                    <a:pt x="79393" y="288"/>
                  </a:lnTo>
                  <a:cubicBezTo>
                    <a:pt x="79809" y="29533"/>
                    <a:pt x="80226" y="9903"/>
                    <a:pt x="80642" y="39148"/>
                  </a:cubicBezTo>
                  <a:lnTo>
                    <a:pt x="148300" y="39148"/>
                  </a:lnTo>
                  <a:cubicBezTo>
                    <a:pt x="147877" y="26099"/>
                    <a:pt x="147453" y="13049"/>
                    <a:pt x="147030" y="0"/>
                  </a:cubicBezTo>
                  <a:lnTo>
                    <a:pt x="228600" y="896"/>
                  </a:lnTo>
                  <a:lnTo>
                    <a:pt x="228600" y="156344"/>
                  </a:lnTo>
                  <a:lnTo>
                    <a:pt x="0" y="156344"/>
                  </a:lnTo>
                  <a:lnTo>
                    <a:pt x="0" y="896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40" name="Rectangle 215"/>
            <p:cNvSpPr/>
            <p:nvPr/>
          </p:nvSpPr>
          <p:spPr>
            <a:xfrm>
              <a:off x="361332" y="436527"/>
              <a:ext cx="228600" cy="154184"/>
            </a:xfrm>
            <a:custGeom>
              <a:avLst/>
              <a:gdLst>
                <a:gd name="connsiteX0" fmla="*/ 0 w 228600"/>
                <a:gd name="connsiteY0" fmla="*/ 0 h 155448"/>
                <a:gd name="connsiteX1" fmla="*/ 228600 w 228600"/>
                <a:gd name="connsiteY1" fmla="*/ 0 h 155448"/>
                <a:gd name="connsiteX2" fmla="*/ 228600 w 228600"/>
                <a:gd name="connsiteY2" fmla="*/ 155448 h 155448"/>
                <a:gd name="connsiteX3" fmla="*/ 0 w 228600"/>
                <a:gd name="connsiteY3" fmla="*/ 155448 h 155448"/>
                <a:gd name="connsiteX4" fmla="*/ 0 w 228600"/>
                <a:gd name="connsiteY4" fmla="*/ 0 h 155448"/>
                <a:gd name="connsiteX0" fmla="*/ 0 w 228600"/>
                <a:gd name="connsiteY0" fmla="*/ 3629 h 159077"/>
                <a:gd name="connsiteX1" fmla="*/ 134257 w 228600"/>
                <a:gd name="connsiteY1" fmla="*/ 0 h 159077"/>
                <a:gd name="connsiteX2" fmla="*/ 228600 w 228600"/>
                <a:gd name="connsiteY2" fmla="*/ 3629 h 159077"/>
                <a:gd name="connsiteX3" fmla="*/ 228600 w 228600"/>
                <a:gd name="connsiteY3" fmla="*/ 159077 h 159077"/>
                <a:gd name="connsiteX4" fmla="*/ 0 w 228600"/>
                <a:gd name="connsiteY4" fmla="*/ 159077 h 159077"/>
                <a:gd name="connsiteX5" fmla="*/ 0 w 228600"/>
                <a:gd name="connsiteY5" fmla="*/ 3629 h 159077"/>
                <a:gd name="connsiteX0" fmla="*/ 0 w 228600"/>
                <a:gd name="connsiteY0" fmla="*/ 0 h 155448"/>
                <a:gd name="connsiteX1" fmla="*/ 82441 w 228600"/>
                <a:gd name="connsiteY1" fmla="*/ 2412 h 155448"/>
                <a:gd name="connsiteX2" fmla="*/ 228600 w 228600"/>
                <a:gd name="connsiteY2" fmla="*/ 0 h 155448"/>
                <a:gd name="connsiteX3" fmla="*/ 228600 w 228600"/>
                <a:gd name="connsiteY3" fmla="*/ 155448 h 155448"/>
                <a:gd name="connsiteX4" fmla="*/ 0 w 228600"/>
                <a:gd name="connsiteY4" fmla="*/ 155448 h 155448"/>
                <a:gd name="connsiteX5" fmla="*/ 0 w 228600"/>
                <a:gd name="connsiteY5" fmla="*/ 0 h 155448"/>
                <a:gd name="connsiteX0" fmla="*/ 0 w 228600"/>
                <a:gd name="connsiteY0" fmla="*/ 608 h 156056"/>
                <a:gd name="connsiteX1" fmla="*/ 48913 w 228600"/>
                <a:gd name="connsiteY1" fmla="*/ 0 h 156056"/>
                <a:gd name="connsiteX2" fmla="*/ 228600 w 228600"/>
                <a:gd name="connsiteY2" fmla="*/ 608 h 156056"/>
                <a:gd name="connsiteX3" fmla="*/ 228600 w 228600"/>
                <a:gd name="connsiteY3" fmla="*/ 156056 h 156056"/>
                <a:gd name="connsiteX4" fmla="*/ 0 w 228600"/>
                <a:gd name="connsiteY4" fmla="*/ 156056 h 156056"/>
                <a:gd name="connsiteX5" fmla="*/ 0 w 228600"/>
                <a:gd name="connsiteY5" fmla="*/ 608 h 156056"/>
                <a:gd name="connsiteX0" fmla="*/ 0 w 228600"/>
                <a:gd name="connsiteY0" fmla="*/ 3916 h 159364"/>
                <a:gd name="connsiteX1" fmla="*/ 48913 w 228600"/>
                <a:gd name="connsiteY1" fmla="*/ 3308 h 159364"/>
                <a:gd name="connsiteX2" fmla="*/ 174462 w 228600"/>
                <a:gd name="connsiteY2" fmla="*/ 0 h 159364"/>
                <a:gd name="connsiteX3" fmla="*/ 228600 w 228600"/>
                <a:gd name="connsiteY3" fmla="*/ 3916 h 159364"/>
                <a:gd name="connsiteX4" fmla="*/ 228600 w 228600"/>
                <a:gd name="connsiteY4" fmla="*/ 159364 h 159364"/>
                <a:gd name="connsiteX5" fmla="*/ 0 w 228600"/>
                <a:gd name="connsiteY5" fmla="*/ 159364 h 159364"/>
                <a:gd name="connsiteX6" fmla="*/ 0 w 228600"/>
                <a:gd name="connsiteY6" fmla="*/ 3916 h 159364"/>
                <a:gd name="connsiteX0" fmla="*/ 0 w 228600"/>
                <a:gd name="connsiteY0" fmla="*/ 3916 h 159364"/>
                <a:gd name="connsiteX1" fmla="*/ 79393 w 228600"/>
                <a:gd name="connsiteY1" fmla="*/ 3308 h 159364"/>
                <a:gd name="connsiteX2" fmla="*/ 174462 w 228600"/>
                <a:gd name="connsiteY2" fmla="*/ 0 h 159364"/>
                <a:gd name="connsiteX3" fmla="*/ 228600 w 228600"/>
                <a:gd name="connsiteY3" fmla="*/ 3916 h 159364"/>
                <a:gd name="connsiteX4" fmla="*/ 228600 w 228600"/>
                <a:gd name="connsiteY4" fmla="*/ 159364 h 159364"/>
                <a:gd name="connsiteX5" fmla="*/ 0 w 228600"/>
                <a:gd name="connsiteY5" fmla="*/ 159364 h 159364"/>
                <a:gd name="connsiteX6" fmla="*/ 0 w 228600"/>
                <a:gd name="connsiteY6" fmla="*/ 3916 h 15936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147030 w 228600"/>
                <a:gd name="connsiteY2" fmla="*/ 0 h 156344"/>
                <a:gd name="connsiteX3" fmla="*/ 228600 w 228600"/>
                <a:gd name="connsiteY3" fmla="*/ 896 h 156344"/>
                <a:gd name="connsiteX4" fmla="*/ 228600 w 228600"/>
                <a:gd name="connsiteY4" fmla="*/ 156344 h 156344"/>
                <a:gd name="connsiteX5" fmla="*/ 0 w 228600"/>
                <a:gd name="connsiteY5" fmla="*/ 156344 h 156344"/>
                <a:gd name="connsiteX6" fmla="*/ 0 w 228600"/>
                <a:gd name="connsiteY6" fmla="*/ 896 h 156344"/>
                <a:gd name="connsiteX0" fmla="*/ 0 w 228600"/>
                <a:gd name="connsiteY0" fmla="*/ 2476 h 157924"/>
                <a:gd name="connsiteX1" fmla="*/ 79393 w 228600"/>
                <a:gd name="connsiteY1" fmla="*/ 1868 h 157924"/>
                <a:gd name="connsiteX2" fmla="*/ 105245 w 228600"/>
                <a:gd name="connsiteY2" fmla="*/ 0 h 157924"/>
                <a:gd name="connsiteX3" fmla="*/ 147030 w 228600"/>
                <a:gd name="connsiteY3" fmla="*/ 1580 h 157924"/>
                <a:gd name="connsiteX4" fmla="*/ 228600 w 228600"/>
                <a:gd name="connsiteY4" fmla="*/ 2476 h 157924"/>
                <a:gd name="connsiteX5" fmla="*/ 228600 w 228600"/>
                <a:gd name="connsiteY5" fmla="*/ 157924 h 157924"/>
                <a:gd name="connsiteX6" fmla="*/ 0 w 228600"/>
                <a:gd name="connsiteY6" fmla="*/ 157924 h 157924"/>
                <a:gd name="connsiteX7" fmla="*/ 0 w 228600"/>
                <a:gd name="connsiteY7" fmla="*/ 2476 h 15792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47030 w 228600"/>
                <a:gd name="connsiteY3" fmla="*/ 0 h 156344"/>
                <a:gd name="connsiteX4" fmla="*/ 228600 w 228600"/>
                <a:gd name="connsiteY4" fmla="*/ 896 h 156344"/>
                <a:gd name="connsiteX5" fmla="*/ 228600 w 228600"/>
                <a:gd name="connsiteY5" fmla="*/ 156344 h 156344"/>
                <a:gd name="connsiteX6" fmla="*/ 0 w 228600"/>
                <a:gd name="connsiteY6" fmla="*/ 156344 h 156344"/>
                <a:gd name="connsiteX7" fmla="*/ 0 w 228600"/>
                <a:gd name="connsiteY7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17546 w 228600"/>
                <a:gd name="connsiteY3" fmla="*/ 33039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50350 w 228600"/>
                <a:gd name="connsiteY3" fmla="*/ 45257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39148 h 156344"/>
                <a:gd name="connsiteX3" fmla="*/ 150350 w 228600"/>
                <a:gd name="connsiteY3" fmla="*/ 45257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39148 h 156344"/>
                <a:gd name="connsiteX3" fmla="*/ 148300 w 228600"/>
                <a:gd name="connsiteY3" fmla="*/ 39148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600" h="156344">
                  <a:moveTo>
                    <a:pt x="0" y="896"/>
                  </a:moveTo>
                  <a:lnTo>
                    <a:pt x="79393" y="288"/>
                  </a:lnTo>
                  <a:cubicBezTo>
                    <a:pt x="79809" y="29533"/>
                    <a:pt x="80226" y="9903"/>
                    <a:pt x="80642" y="39148"/>
                  </a:cubicBezTo>
                  <a:lnTo>
                    <a:pt x="148300" y="39148"/>
                  </a:lnTo>
                  <a:cubicBezTo>
                    <a:pt x="147877" y="26099"/>
                    <a:pt x="147453" y="13049"/>
                    <a:pt x="147030" y="0"/>
                  </a:cubicBezTo>
                  <a:lnTo>
                    <a:pt x="228600" y="896"/>
                  </a:lnTo>
                  <a:lnTo>
                    <a:pt x="228600" y="156344"/>
                  </a:lnTo>
                  <a:lnTo>
                    <a:pt x="0" y="156344"/>
                  </a:lnTo>
                  <a:lnTo>
                    <a:pt x="0" y="896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</p:grpSp>
      <p:cxnSp>
        <p:nvCxnSpPr>
          <p:cNvPr id="79" name="Straight Arrow Connector 78"/>
          <p:cNvCxnSpPr/>
          <p:nvPr/>
        </p:nvCxnSpPr>
        <p:spPr>
          <a:xfrm flipH="1">
            <a:off x="2648144" y="1518361"/>
            <a:ext cx="224913" cy="560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3048502" y="1857922"/>
            <a:ext cx="139546" cy="259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689141" y="1311613"/>
            <a:ext cx="16289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Oyster Castle® Breakwater</a:t>
            </a:r>
            <a:endParaRPr lang="en-US" sz="1000" dirty="0"/>
          </a:p>
        </p:txBody>
      </p:sp>
      <p:sp>
        <p:nvSpPr>
          <p:cNvPr id="85" name="TextBox 84"/>
          <p:cNvSpPr txBox="1"/>
          <p:nvPr/>
        </p:nvSpPr>
        <p:spPr>
          <a:xfrm>
            <a:off x="3118275" y="1675929"/>
            <a:ext cx="1136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Wave Attenuation</a:t>
            </a:r>
            <a:endParaRPr lang="en-US" sz="1000" dirty="0"/>
          </a:p>
        </p:txBody>
      </p:sp>
      <p:sp>
        <p:nvSpPr>
          <p:cNvPr id="87" name="Oval 86"/>
          <p:cNvSpPr/>
          <p:nvPr/>
        </p:nvSpPr>
        <p:spPr>
          <a:xfrm>
            <a:off x="2395164" y="2081879"/>
            <a:ext cx="477893" cy="44069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587065" y="2546272"/>
            <a:ext cx="894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BAY BOTTOM</a:t>
            </a:r>
            <a:endParaRPr lang="en-US" sz="1000" dirty="0"/>
          </a:p>
        </p:txBody>
      </p:sp>
      <p:cxnSp>
        <p:nvCxnSpPr>
          <p:cNvPr id="95" name="Straight Connector 94"/>
          <p:cNvCxnSpPr>
            <a:endCxn id="112" idx="4"/>
          </p:cNvCxnSpPr>
          <p:nvPr/>
        </p:nvCxnSpPr>
        <p:spPr>
          <a:xfrm>
            <a:off x="2727728" y="2097656"/>
            <a:ext cx="6424738" cy="2118744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endCxn id="112" idx="1"/>
          </p:cNvCxnSpPr>
          <p:nvPr/>
        </p:nvCxnSpPr>
        <p:spPr>
          <a:xfrm flipH="1">
            <a:off x="0" y="2169087"/>
            <a:ext cx="2436100" cy="383378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Last year, Danielle Feerst (l.) and Alisha Means of the Army Corps of Engineers helped place concrete block &quot;oyster castles&quot; to attract the shellfish and protect from erosion the bank of a dredging material disposal site near Isle of Palms. Sara Corbett/U.S. Army Corps of Engineer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4" b="15832"/>
          <a:stretch/>
        </p:blipFill>
        <p:spPr bwMode="auto">
          <a:xfrm>
            <a:off x="3686700" y="3763208"/>
            <a:ext cx="18249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year later, oysters have grown on the castles, the bank and marsh are filling in behind. Sara Corbett/U.S. Army Corps of Engineer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5" b="21551"/>
          <a:stretch/>
        </p:blipFill>
        <p:spPr bwMode="auto">
          <a:xfrm>
            <a:off x="6473207" y="3763208"/>
            <a:ext cx="182259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6266071" y="6555374"/>
            <a:ext cx="2586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Charleston Post and Courier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306052" y="6555374"/>
            <a:ext cx="2586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Charleston Post and Courier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4"/>
          <a:srcRect l="7429" r="11433" b="51697"/>
          <a:stretch/>
        </p:blipFill>
        <p:spPr>
          <a:xfrm>
            <a:off x="499278" y="3752031"/>
            <a:ext cx="2770740" cy="1839977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347784" y="6555374"/>
            <a:ext cx="21892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Images from: Allied Concrete Company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97171" y="5821774"/>
            <a:ext cx="2174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Oyster Castle® Blocks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3654753" y="5829609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Manual Assembly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6612687" y="5829609"/>
            <a:ext cx="153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Oyster Habitat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407" y="345088"/>
            <a:ext cx="9152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Oyster Castles®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56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111"/>
          <p:cNvSpPr/>
          <p:nvPr/>
        </p:nvSpPr>
        <p:spPr>
          <a:xfrm>
            <a:off x="0" y="2362200"/>
            <a:ext cx="9153280" cy="4504267"/>
          </a:xfrm>
          <a:custGeom>
            <a:avLst/>
            <a:gdLst>
              <a:gd name="connsiteX0" fmla="*/ 1600200 w 9169400"/>
              <a:gd name="connsiteY0" fmla="*/ 1413933 h 4749800"/>
              <a:gd name="connsiteX1" fmla="*/ 0 w 9169400"/>
              <a:gd name="connsiteY1" fmla="*/ 3886200 h 4749800"/>
              <a:gd name="connsiteX2" fmla="*/ 0 w 9169400"/>
              <a:gd name="connsiteY2" fmla="*/ 4741333 h 4749800"/>
              <a:gd name="connsiteX3" fmla="*/ 9169400 w 9169400"/>
              <a:gd name="connsiteY3" fmla="*/ 4749800 h 4749800"/>
              <a:gd name="connsiteX4" fmla="*/ 9160933 w 9169400"/>
              <a:gd name="connsiteY4" fmla="*/ 2006600 h 4749800"/>
              <a:gd name="connsiteX5" fmla="*/ 2794000 w 9169400"/>
              <a:gd name="connsiteY5" fmla="*/ 0 h 4749800"/>
              <a:gd name="connsiteX6" fmla="*/ 5672666 w 9169400"/>
              <a:gd name="connsiteY6" fmla="*/ 1151466 h 4749800"/>
              <a:gd name="connsiteX7" fmla="*/ 3810000 w 9169400"/>
              <a:gd name="connsiteY7" fmla="*/ 787400 h 4749800"/>
              <a:gd name="connsiteX8" fmla="*/ 3877733 w 9169400"/>
              <a:gd name="connsiteY8" fmla="*/ 1430866 h 4749800"/>
              <a:gd name="connsiteX9" fmla="*/ 2954866 w 9169400"/>
              <a:gd name="connsiteY9" fmla="*/ 626533 h 4749800"/>
              <a:gd name="connsiteX10" fmla="*/ 2794000 w 9169400"/>
              <a:gd name="connsiteY10" fmla="*/ 1684866 h 4749800"/>
              <a:gd name="connsiteX11" fmla="*/ 2599266 w 9169400"/>
              <a:gd name="connsiteY11" fmla="*/ 1083733 h 4749800"/>
              <a:gd name="connsiteX12" fmla="*/ 2226733 w 9169400"/>
              <a:gd name="connsiteY12" fmla="*/ 1456266 h 4749800"/>
              <a:gd name="connsiteX13" fmla="*/ 2074333 w 9169400"/>
              <a:gd name="connsiteY13" fmla="*/ 668866 h 4749800"/>
              <a:gd name="connsiteX14" fmla="*/ 1600200 w 9169400"/>
              <a:gd name="connsiteY14" fmla="*/ 1413933 h 4749800"/>
              <a:gd name="connsiteX0" fmla="*/ 1600200 w 9170213"/>
              <a:gd name="connsiteY0" fmla="*/ 1413933 h 4749800"/>
              <a:gd name="connsiteX1" fmla="*/ 0 w 9170213"/>
              <a:gd name="connsiteY1" fmla="*/ 3886200 h 4749800"/>
              <a:gd name="connsiteX2" fmla="*/ 0 w 9170213"/>
              <a:gd name="connsiteY2" fmla="*/ 4741333 h 4749800"/>
              <a:gd name="connsiteX3" fmla="*/ 9169400 w 9170213"/>
              <a:gd name="connsiteY3" fmla="*/ 4749800 h 4749800"/>
              <a:gd name="connsiteX4" fmla="*/ 9169399 w 9170213"/>
              <a:gd name="connsiteY4" fmla="*/ 2099733 h 4749800"/>
              <a:gd name="connsiteX5" fmla="*/ 2794000 w 9170213"/>
              <a:gd name="connsiteY5" fmla="*/ 0 h 4749800"/>
              <a:gd name="connsiteX6" fmla="*/ 5672666 w 9170213"/>
              <a:gd name="connsiteY6" fmla="*/ 1151466 h 4749800"/>
              <a:gd name="connsiteX7" fmla="*/ 3810000 w 9170213"/>
              <a:gd name="connsiteY7" fmla="*/ 787400 h 4749800"/>
              <a:gd name="connsiteX8" fmla="*/ 3877733 w 9170213"/>
              <a:gd name="connsiteY8" fmla="*/ 1430866 h 4749800"/>
              <a:gd name="connsiteX9" fmla="*/ 2954866 w 9170213"/>
              <a:gd name="connsiteY9" fmla="*/ 626533 h 4749800"/>
              <a:gd name="connsiteX10" fmla="*/ 2794000 w 9170213"/>
              <a:gd name="connsiteY10" fmla="*/ 1684866 h 4749800"/>
              <a:gd name="connsiteX11" fmla="*/ 2599266 w 9170213"/>
              <a:gd name="connsiteY11" fmla="*/ 1083733 h 4749800"/>
              <a:gd name="connsiteX12" fmla="*/ 2226733 w 9170213"/>
              <a:gd name="connsiteY12" fmla="*/ 1456266 h 4749800"/>
              <a:gd name="connsiteX13" fmla="*/ 2074333 w 9170213"/>
              <a:gd name="connsiteY13" fmla="*/ 668866 h 4749800"/>
              <a:gd name="connsiteX14" fmla="*/ 1600200 w 9170213"/>
              <a:gd name="connsiteY14" fmla="*/ 1413933 h 4749800"/>
              <a:gd name="connsiteX0" fmla="*/ 1600200 w 9170213"/>
              <a:gd name="connsiteY0" fmla="*/ 1413933 h 4749800"/>
              <a:gd name="connsiteX1" fmla="*/ 0 w 9170213"/>
              <a:gd name="connsiteY1" fmla="*/ 3886200 h 4749800"/>
              <a:gd name="connsiteX2" fmla="*/ 25400 w 9170213"/>
              <a:gd name="connsiteY2" fmla="*/ 4749799 h 4749800"/>
              <a:gd name="connsiteX3" fmla="*/ 9169400 w 9170213"/>
              <a:gd name="connsiteY3" fmla="*/ 4749800 h 4749800"/>
              <a:gd name="connsiteX4" fmla="*/ 9169399 w 9170213"/>
              <a:gd name="connsiteY4" fmla="*/ 2099733 h 4749800"/>
              <a:gd name="connsiteX5" fmla="*/ 2794000 w 9170213"/>
              <a:gd name="connsiteY5" fmla="*/ 0 h 4749800"/>
              <a:gd name="connsiteX6" fmla="*/ 5672666 w 9170213"/>
              <a:gd name="connsiteY6" fmla="*/ 1151466 h 4749800"/>
              <a:gd name="connsiteX7" fmla="*/ 3810000 w 9170213"/>
              <a:gd name="connsiteY7" fmla="*/ 787400 h 4749800"/>
              <a:gd name="connsiteX8" fmla="*/ 3877733 w 9170213"/>
              <a:gd name="connsiteY8" fmla="*/ 1430866 h 4749800"/>
              <a:gd name="connsiteX9" fmla="*/ 2954866 w 9170213"/>
              <a:gd name="connsiteY9" fmla="*/ 626533 h 4749800"/>
              <a:gd name="connsiteX10" fmla="*/ 2794000 w 9170213"/>
              <a:gd name="connsiteY10" fmla="*/ 1684866 h 4749800"/>
              <a:gd name="connsiteX11" fmla="*/ 2599266 w 9170213"/>
              <a:gd name="connsiteY11" fmla="*/ 1083733 h 4749800"/>
              <a:gd name="connsiteX12" fmla="*/ 2226733 w 9170213"/>
              <a:gd name="connsiteY12" fmla="*/ 1456266 h 4749800"/>
              <a:gd name="connsiteX13" fmla="*/ 2074333 w 9170213"/>
              <a:gd name="connsiteY13" fmla="*/ 668866 h 4749800"/>
              <a:gd name="connsiteX14" fmla="*/ 1600200 w 9170213"/>
              <a:gd name="connsiteY14" fmla="*/ 1413933 h 4749800"/>
              <a:gd name="connsiteX0" fmla="*/ 1574800 w 9144813"/>
              <a:gd name="connsiteY0" fmla="*/ 1413933 h 4749800"/>
              <a:gd name="connsiteX1" fmla="*/ 8466 w 9144813"/>
              <a:gd name="connsiteY1" fmla="*/ 3886200 h 4749800"/>
              <a:gd name="connsiteX2" fmla="*/ 0 w 9144813"/>
              <a:gd name="connsiteY2" fmla="*/ 4749799 h 4749800"/>
              <a:gd name="connsiteX3" fmla="*/ 9144000 w 9144813"/>
              <a:gd name="connsiteY3" fmla="*/ 4749800 h 4749800"/>
              <a:gd name="connsiteX4" fmla="*/ 9143999 w 9144813"/>
              <a:gd name="connsiteY4" fmla="*/ 2099733 h 4749800"/>
              <a:gd name="connsiteX5" fmla="*/ 2768600 w 9144813"/>
              <a:gd name="connsiteY5" fmla="*/ 0 h 4749800"/>
              <a:gd name="connsiteX6" fmla="*/ 5647266 w 9144813"/>
              <a:gd name="connsiteY6" fmla="*/ 1151466 h 4749800"/>
              <a:gd name="connsiteX7" fmla="*/ 3784600 w 9144813"/>
              <a:gd name="connsiteY7" fmla="*/ 787400 h 4749800"/>
              <a:gd name="connsiteX8" fmla="*/ 3852333 w 9144813"/>
              <a:gd name="connsiteY8" fmla="*/ 1430866 h 4749800"/>
              <a:gd name="connsiteX9" fmla="*/ 2929466 w 9144813"/>
              <a:gd name="connsiteY9" fmla="*/ 626533 h 4749800"/>
              <a:gd name="connsiteX10" fmla="*/ 2768600 w 9144813"/>
              <a:gd name="connsiteY10" fmla="*/ 1684866 h 4749800"/>
              <a:gd name="connsiteX11" fmla="*/ 2573866 w 9144813"/>
              <a:gd name="connsiteY11" fmla="*/ 1083733 h 4749800"/>
              <a:gd name="connsiteX12" fmla="*/ 2201333 w 9144813"/>
              <a:gd name="connsiteY12" fmla="*/ 1456266 h 4749800"/>
              <a:gd name="connsiteX13" fmla="*/ 2048933 w 9144813"/>
              <a:gd name="connsiteY13" fmla="*/ 668866 h 4749800"/>
              <a:gd name="connsiteX14" fmla="*/ 1574800 w 9144813"/>
              <a:gd name="connsiteY14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655733 w 9153280"/>
              <a:gd name="connsiteY6" fmla="*/ 1151466 h 4749800"/>
              <a:gd name="connsiteX7" fmla="*/ 3793067 w 9153280"/>
              <a:gd name="connsiteY7" fmla="*/ 787400 h 4749800"/>
              <a:gd name="connsiteX8" fmla="*/ 3860800 w 9153280"/>
              <a:gd name="connsiteY8" fmla="*/ 1430866 h 4749800"/>
              <a:gd name="connsiteX9" fmla="*/ 2937933 w 9153280"/>
              <a:gd name="connsiteY9" fmla="*/ 626533 h 4749800"/>
              <a:gd name="connsiteX10" fmla="*/ 2777067 w 9153280"/>
              <a:gd name="connsiteY10" fmla="*/ 1684866 h 4749800"/>
              <a:gd name="connsiteX11" fmla="*/ 2582333 w 9153280"/>
              <a:gd name="connsiteY11" fmla="*/ 1083733 h 4749800"/>
              <a:gd name="connsiteX12" fmla="*/ 2209800 w 9153280"/>
              <a:gd name="connsiteY12" fmla="*/ 1456266 h 4749800"/>
              <a:gd name="connsiteX13" fmla="*/ 2057400 w 9153280"/>
              <a:gd name="connsiteY13" fmla="*/ 668866 h 4749800"/>
              <a:gd name="connsiteX14" fmla="*/ 1583267 w 9153280"/>
              <a:gd name="connsiteY14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655733 w 9153280"/>
              <a:gd name="connsiteY6" fmla="*/ 1151466 h 4749800"/>
              <a:gd name="connsiteX7" fmla="*/ 3793067 w 9153280"/>
              <a:gd name="connsiteY7" fmla="*/ 787400 h 4749800"/>
              <a:gd name="connsiteX8" fmla="*/ 3860800 w 9153280"/>
              <a:gd name="connsiteY8" fmla="*/ 1430866 h 4749800"/>
              <a:gd name="connsiteX9" fmla="*/ 3259666 w 9153280"/>
              <a:gd name="connsiteY9" fmla="*/ 1591733 h 4749800"/>
              <a:gd name="connsiteX10" fmla="*/ 2777067 w 9153280"/>
              <a:gd name="connsiteY10" fmla="*/ 1684866 h 4749800"/>
              <a:gd name="connsiteX11" fmla="*/ 2582333 w 9153280"/>
              <a:gd name="connsiteY11" fmla="*/ 1083733 h 4749800"/>
              <a:gd name="connsiteX12" fmla="*/ 2209800 w 9153280"/>
              <a:gd name="connsiteY12" fmla="*/ 1456266 h 4749800"/>
              <a:gd name="connsiteX13" fmla="*/ 2057400 w 9153280"/>
              <a:gd name="connsiteY13" fmla="*/ 668866 h 4749800"/>
              <a:gd name="connsiteX14" fmla="*/ 1583267 w 9153280"/>
              <a:gd name="connsiteY14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655733 w 9153280"/>
              <a:gd name="connsiteY6" fmla="*/ 1151466 h 4749800"/>
              <a:gd name="connsiteX7" fmla="*/ 3793067 w 9153280"/>
              <a:gd name="connsiteY7" fmla="*/ 787400 h 4749800"/>
              <a:gd name="connsiteX8" fmla="*/ 3860800 w 9153280"/>
              <a:gd name="connsiteY8" fmla="*/ 1430866 h 4749800"/>
              <a:gd name="connsiteX9" fmla="*/ 2777067 w 9153280"/>
              <a:gd name="connsiteY9" fmla="*/ 1684866 h 4749800"/>
              <a:gd name="connsiteX10" fmla="*/ 2582333 w 9153280"/>
              <a:gd name="connsiteY10" fmla="*/ 1083733 h 4749800"/>
              <a:gd name="connsiteX11" fmla="*/ 2209800 w 9153280"/>
              <a:gd name="connsiteY11" fmla="*/ 1456266 h 4749800"/>
              <a:gd name="connsiteX12" fmla="*/ 2057400 w 9153280"/>
              <a:gd name="connsiteY12" fmla="*/ 668866 h 4749800"/>
              <a:gd name="connsiteX13" fmla="*/ 1583267 w 9153280"/>
              <a:gd name="connsiteY13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655733 w 9153280"/>
              <a:gd name="connsiteY6" fmla="*/ 1151466 h 4749800"/>
              <a:gd name="connsiteX7" fmla="*/ 3793067 w 9153280"/>
              <a:gd name="connsiteY7" fmla="*/ 787400 h 4749800"/>
              <a:gd name="connsiteX8" fmla="*/ 3860800 w 9153280"/>
              <a:gd name="connsiteY8" fmla="*/ 1430866 h 4749800"/>
              <a:gd name="connsiteX9" fmla="*/ 2582333 w 9153280"/>
              <a:gd name="connsiteY9" fmla="*/ 1083733 h 4749800"/>
              <a:gd name="connsiteX10" fmla="*/ 2209800 w 9153280"/>
              <a:gd name="connsiteY10" fmla="*/ 1456266 h 4749800"/>
              <a:gd name="connsiteX11" fmla="*/ 2057400 w 9153280"/>
              <a:gd name="connsiteY11" fmla="*/ 668866 h 4749800"/>
              <a:gd name="connsiteX12" fmla="*/ 1583267 w 9153280"/>
              <a:gd name="connsiteY12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655733 w 9153280"/>
              <a:gd name="connsiteY6" fmla="*/ 1151466 h 4749800"/>
              <a:gd name="connsiteX7" fmla="*/ 3793067 w 9153280"/>
              <a:gd name="connsiteY7" fmla="*/ 787400 h 4749800"/>
              <a:gd name="connsiteX8" fmla="*/ 3860800 w 9153280"/>
              <a:gd name="connsiteY8" fmla="*/ 1430866 h 4749800"/>
              <a:gd name="connsiteX9" fmla="*/ 2209800 w 9153280"/>
              <a:gd name="connsiteY9" fmla="*/ 1456266 h 4749800"/>
              <a:gd name="connsiteX10" fmla="*/ 2057400 w 9153280"/>
              <a:gd name="connsiteY10" fmla="*/ 668866 h 4749800"/>
              <a:gd name="connsiteX11" fmla="*/ 1583267 w 9153280"/>
              <a:gd name="connsiteY11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655733 w 9153280"/>
              <a:gd name="connsiteY6" fmla="*/ 1151466 h 4749800"/>
              <a:gd name="connsiteX7" fmla="*/ 3793067 w 9153280"/>
              <a:gd name="connsiteY7" fmla="*/ 787400 h 4749800"/>
              <a:gd name="connsiteX8" fmla="*/ 2209800 w 9153280"/>
              <a:gd name="connsiteY8" fmla="*/ 1456266 h 4749800"/>
              <a:gd name="connsiteX9" fmla="*/ 2057400 w 9153280"/>
              <a:gd name="connsiteY9" fmla="*/ 668866 h 4749800"/>
              <a:gd name="connsiteX10" fmla="*/ 1583267 w 9153280"/>
              <a:gd name="connsiteY10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655733 w 9153280"/>
              <a:gd name="connsiteY6" fmla="*/ 1151466 h 4749800"/>
              <a:gd name="connsiteX7" fmla="*/ 2209800 w 9153280"/>
              <a:gd name="connsiteY7" fmla="*/ 1456266 h 4749800"/>
              <a:gd name="connsiteX8" fmla="*/ 2057400 w 9153280"/>
              <a:gd name="connsiteY8" fmla="*/ 668866 h 4749800"/>
              <a:gd name="connsiteX9" fmla="*/ 1583267 w 9153280"/>
              <a:gd name="connsiteY9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7222066 w 9153280"/>
              <a:gd name="connsiteY6" fmla="*/ 2159000 h 4749800"/>
              <a:gd name="connsiteX7" fmla="*/ 2209800 w 9153280"/>
              <a:gd name="connsiteY7" fmla="*/ 1456266 h 4749800"/>
              <a:gd name="connsiteX8" fmla="*/ 2057400 w 9153280"/>
              <a:gd name="connsiteY8" fmla="*/ 668866 h 4749800"/>
              <a:gd name="connsiteX9" fmla="*/ 1583267 w 9153280"/>
              <a:gd name="connsiteY9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7222066 w 9153280"/>
              <a:gd name="connsiteY6" fmla="*/ 2159000 h 4749800"/>
              <a:gd name="connsiteX7" fmla="*/ 1642533 w 9153280"/>
              <a:gd name="connsiteY7" fmla="*/ 2446866 h 4749800"/>
              <a:gd name="connsiteX8" fmla="*/ 2057400 w 9153280"/>
              <a:gd name="connsiteY8" fmla="*/ 668866 h 4749800"/>
              <a:gd name="connsiteX9" fmla="*/ 1583267 w 9153280"/>
              <a:gd name="connsiteY9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596466 w 9153280"/>
              <a:gd name="connsiteY6" fmla="*/ 1371600 h 4749800"/>
              <a:gd name="connsiteX7" fmla="*/ 1642533 w 9153280"/>
              <a:gd name="connsiteY7" fmla="*/ 2446866 h 4749800"/>
              <a:gd name="connsiteX8" fmla="*/ 2057400 w 9153280"/>
              <a:gd name="connsiteY8" fmla="*/ 668866 h 4749800"/>
              <a:gd name="connsiteX9" fmla="*/ 1583267 w 9153280"/>
              <a:gd name="connsiteY9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596466 w 9153280"/>
              <a:gd name="connsiteY6" fmla="*/ 1371600 h 4749800"/>
              <a:gd name="connsiteX7" fmla="*/ 1896533 w 9153280"/>
              <a:gd name="connsiteY7" fmla="*/ 1354666 h 4749800"/>
              <a:gd name="connsiteX8" fmla="*/ 2057400 w 9153280"/>
              <a:gd name="connsiteY8" fmla="*/ 668866 h 4749800"/>
              <a:gd name="connsiteX9" fmla="*/ 1583267 w 9153280"/>
              <a:gd name="connsiteY9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3149599 w 9153280"/>
              <a:gd name="connsiteY6" fmla="*/ 381000 h 4749800"/>
              <a:gd name="connsiteX7" fmla="*/ 1896533 w 9153280"/>
              <a:gd name="connsiteY7" fmla="*/ 1354666 h 4749800"/>
              <a:gd name="connsiteX8" fmla="*/ 2057400 w 9153280"/>
              <a:gd name="connsiteY8" fmla="*/ 668866 h 4749800"/>
              <a:gd name="connsiteX9" fmla="*/ 1583267 w 9153280"/>
              <a:gd name="connsiteY9" fmla="*/ 1413933 h 4749800"/>
              <a:gd name="connsiteX0" fmla="*/ 1583267 w 9153280"/>
              <a:gd name="connsiteY0" fmla="*/ 1168400 h 4504267"/>
              <a:gd name="connsiteX1" fmla="*/ 0 w 9153280"/>
              <a:gd name="connsiteY1" fmla="*/ 3640667 h 4504267"/>
              <a:gd name="connsiteX2" fmla="*/ 8467 w 9153280"/>
              <a:gd name="connsiteY2" fmla="*/ 4504266 h 4504267"/>
              <a:gd name="connsiteX3" fmla="*/ 9152467 w 9153280"/>
              <a:gd name="connsiteY3" fmla="*/ 4504267 h 4504267"/>
              <a:gd name="connsiteX4" fmla="*/ 9152466 w 9153280"/>
              <a:gd name="connsiteY4" fmla="*/ 1854200 h 4504267"/>
              <a:gd name="connsiteX5" fmla="*/ 3530601 w 9153280"/>
              <a:gd name="connsiteY5" fmla="*/ 0 h 4504267"/>
              <a:gd name="connsiteX6" fmla="*/ 3149599 w 9153280"/>
              <a:gd name="connsiteY6" fmla="*/ 135467 h 4504267"/>
              <a:gd name="connsiteX7" fmla="*/ 1896533 w 9153280"/>
              <a:gd name="connsiteY7" fmla="*/ 1109133 h 4504267"/>
              <a:gd name="connsiteX8" fmla="*/ 2057400 w 9153280"/>
              <a:gd name="connsiteY8" fmla="*/ 423333 h 4504267"/>
              <a:gd name="connsiteX9" fmla="*/ 1583267 w 9153280"/>
              <a:gd name="connsiteY9" fmla="*/ 1168400 h 4504267"/>
              <a:gd name="connsiteX0" fmla="*/ 1583267 w 9153280"/>
              <a:gd name="connsiteY0" fmla="*/ 1168400 h 4504267"/>
              <a:gd name="connsiteX1" fmla="*/ 0 w 9153280"/>
              <a:gd name="connsiteY1" fmla="*/ 3640667 h 4504267"/>
              <a:gd name="connsiteX2" fmla="*/ 8467 w 9153280"/>
              <a:gd name="connsiteY2" fmla="*/ 4504266 h 4504267"/>
              <a:gd name="connsiteX3" fmla="*/ 9152467 w 9153280"/>
              <a:gd name="connsiteY3" fmla="*/ 4504267 h 4504267"/>
              <a:gd name="connsiteX4" fmla="*/ 9152466 w 9153280"/>
              <a:gd name="connsiteY4" fmla="*/ 1854200 h 4504267"/>
              <a:gd name="connsiteX5" fmla="*/ 3530601 w 9153280"/>
              <a:gd name="connsiteY5" fmla="*/ 0 h 4504267"/>
              <a:gd name="connsiteX6" fmla="*/ 2396066 w 9153280"/>
              <a:gd name="connsiteY6" fmla="*/ 296333 h 4504267"/>
              <a:gd name="connsiteX7" fmla="*/ 1896533 w 9153280"/>
              <a:gd name="connsiteY7" fmla="*/ 1109133 h 4504267"/>
              <a:gd name="connsiteX8" fmla="*/ 2057400 w 9153280"/>
              <a:gd name="connsiteY8" fmla="*/ 423333 h 4504267"/>
              <a:gd name="connsiteX9" fmla="*/ 1583267 w 9153280"/>
              <a:gd name="connsiteY9" fmla="*/ 1168400 h 4504267"/>
              <a:gd name="connsiteX0" fmla="*/ 1583267 w 9153280"/>
              <a:gd name="connsiteY0" fmla="*/ 1168400 h 4504267"/>
              <a:gd name="connsiteX1" fmla="*/ 0 w 9153280"/>
              <a:gd name="connsiteY1" fmla="*/ 3640667 h 4504267"/>
              <a:gd name="connsiteX2" fmla="*/ 8467 w 9153280"/>
              <a:gd name="connsiteY2" fmla="*/ 4504266 h 4504267"/>
              <a:gd name="connsiteX3" fmla="*/ 9152467 w 9153280"/>
              <a:gd name="connsiteY3" fmla="*/ 4504267 h 4504267"/>
              <a:gd name="connsiteX4" fmla="*/ 9152466 w 9153280"/>
              <a:gd name="connsiteY4" fmla="*/ 1854200 h 4504267"/>
              <a:gd name="connsiteX5" fmla="*/ 3530601 w 9153280"/>
              <a:gd name="connsiteY5" fmla="*/ 0 h 4504267"/>
              <a:gd name="connsiteX6" fmla="*/ 1896533 w 9153280"/>
              <a:gd name="connsiteY6" fmla="*/ 1109133 h 4504267"/>
              <a:gd name="connsiteX7" fmla="*/ 2057400 w 9153280"/>
              <a:gd name="connsiteY7" fmla="*/ 423333 h 4504267"/>
              <a:gd name="connsiteX8" fmla="*/ 1583267 w 9153280"/>
              <a:gd name="connsiteY8" fmla="*/ 1168400 h 4504267"/>
              <a:gd name="connsiteX0" fmla="*/ 1583267 w 9153280"/>
              <a:gd name="connsiteY0" fmla="*/ 1168400 h 4504267"/>
              <a:gd name="connsiteX1" fmla="*/ 0 w 9153280"/>
              <a:gd name="connsiteY1" fmla="*/ 3640667 h 4504267"/>
              <a:gd name="connsiteX2" fmla="*/ 8467 w 9153280"/>
              <a:gd name="connsiteY2" fmla="*/ 4504266 h 4504267"/>
              <a:gd name="connsiteX3" fmla="*/ 9152467 w 9153280"/>
              <a:gd name="connsiteY3" fmla="*/ 4504267 h 4504267"/>
              <a:gd name="connsiteX4" fmla="*/ 9152466 w 9153280"/>
              <a:gd name="connsiteY4" fmla="*/ 1854200 h 4504267"/>
              <a:gd name="connsiteX5" fmla="*/ 3530601 w 9153280"/>
              <a:gd name="connsiteY5" fmla="*/ 0 h 4504267"/>
              <a:gd name="connsiteX6" fmla="*/ 2057400 w 9153280"/>
              <a:gd name="connsiteY6" fmla="*/ 423333 h 4504267"/>
              <a:gd name="connsiteX7" fmla="*/ 1583267 w 9153280"/>
              <a:gd name="connsiteY7" fmla="*/ 1168400 h 4504267"/>
              <a:gd name="connsiteX0" fmla="*/ 1583267 w 9153280"/>
              <a:gd name="connsiteY0" fmla="*/ 1168400 h 4504267"/>
              <a:gd name="connsiteX1" fmla="*/ 0 w 9153280"/>
              <a:gd name="connsiteY1" fmla="*/ 3640667 h 4504267"/>
              <a:gd name="connsiteX2" fmla="*/ 8467 w 9153280"/>
              <a:gd name="connsiteY2" fmla="*/ 4504266 h 4504267"/>
              <a:gd name="connsiteX3" fmla="*/ 9152467 w 9153280"/>
              <a:gd name="connsiteY3" fmla="*/ 4504267 h 4504267"/>
              <a:gd name="connsiteX4" fmla="*/ 9152466 w 9153280"/>
              <a:gd name="connsiteY4" fmla="*/ 1854200 h 4504267"/>
              <a:gd name="connsiteX5" fmla="*/ 3530601 w 9153280"/>
              <a:gd name="connsiteY5" fmla="*/ 0 h 4504267"/>
              <a:gd name="connsiteX6" fmla="*/ 1583267 w 9153280"/>
              <a:gd name="connsiteY6" fmla="*/ 1168400 h 4504267"/>
              <a:gd name="connsiteX0" fmla="*/ 2150534 w 9153280"/>
              <a:gd name="connsiteY0" fmla="*/ 270933 h 4504267"/>
              <a:gd name="connsiteX1" fmla="*/ 0 w 9153280"/>
              <a:gd name="connsiteY1" fmla="*/ 3640667 h 4504267"/>
              <a:gd name="connsiteX2" fmla="*/ 8467 w 9153280"/>
              <a:gd name="connsiteY2" fmla="*/ 4504266 h 4504267"/>
              <a:gd name="connsiteX3" fmla="*/ 9152467 w 9153280"/>
              <a:gd name="connsiteY3" fmla="*/ 4504267 h 4504267"/>
              <a:gd name="connsiteX4" fmla="*/ 9152466 w 9153280"/>
              <a:gd name="connsiteY4" fmla="*/ 1854200 h 4504267"/>
              <a:gd name="connsiteX5" fmla="*/ 3530601 w 9153280"/>
              <a:gd name="connsiteY5" fmla="*/ 0 h 4504267"/>
              <a:gd name="connsiteX6" fmla="*/ 2150534 w 9153280"/>
              <a:gd name="connsiteY6" fmla="*/ 270933 h 450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280" h="4504267">
                <a:moveTo>
                  <a:pt x="2150534" y="270933"/>
                </a:moveTo>
                <a:lnTo>
                  <a:pt x="0" y="3640667"/>
                </a:lnTo>
                <a:cubicBezTo>
                  <a:pt x="2822" y="3928533"/>
                  <a:pt x="5645" y="4216400"/>
                  <a:pt x="8467" y="4504266"/>
                </a:cubicBezTo>
                <a:lnTo>
                  <a:pt x="9152467" y="4504267"/>
                </a:lnTo>
                <a:cubicBezTo>
                  <a:pt x="9149645" y="3589867"/>
                  <a:pt x="9155288" y="2768600"/>
                  <a:pt x="9152466" y="1854200"/>
                </a:cubicBezTo>
                <a:lnTo>
                  <a:pt x="3530601" y="0"/>
                </a:lnTo>
                <a:lnTo>
                  <a:pt x="2150534" y="270933"/>
                </a:lnTo>
                <a:close/>
              </a:path>
            </a:pathLst>
          </a:custGeom>
          <a:solidFill>
            <a:srgbClr val="FD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Freeform 92"/>
          <p:cNvSpPr/>
          <p:nvPr/>
        </p:nvSpPr>
        <p:spPr>
          <a:xfrm>
            <a:off x="2143593" y="1648918"/>
            <a:ext cx="5014210" cy="899410"/>
          </a:xfrm>
          <a:custGeom>
            <a:avLst/>
            <a:gdLst>
              <a:gd name="connsiteX0" fmla="*/ 3822492 w 5014210"/>
              <a:gd name="connsiteY0" fmla="*/ 0 h 899410"/>
              <a:gd name="connsiteX1" fmla="*/ 3117955 w 5014210"/>
              <a:gd name="connsiteY1" fmla="*/ 7495 h 899410"/>
              <a:gd name="connsiteX2" fmla="*/ 0 w 5014210"/>
              <a:gd name="connsiteY2" fmla="*/ 899410 h 899410"/>
              <a:gd name="connsiteX3" fmla="*/ 3770027 w 5014210"/>
              <a:gd name="connsiteY3" fmla="*/ 172387 h 899410"/>
              <a:gd name="connsiteX4" fmla="*/ 5014210 w 5014210"/>
              <a:gd name="connsiteY4" fmla="*/ 644577 h 899410"/>
              <a:gd name="connsiteX5" fmla="*/ 3822492 w 5014210"/>
              <a:gd name="connsiteY5" fmla="*/ 0 h 89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4210" h="899410">
                <a:moveTo>
                  <a:pt x="3822492" y="0"/>
                </a:moveTo>
                <a:lnTo>
                  <a:pt x="3117955" y="7495"/>
                </a:lnTo>
                <a:lnTo>
                  <a:pt x="0" y="899410"/>
                </a:lnTo>
                <a:lnTo>
                  <a:pt x="3770027" y="172387"/>
                </a:lnTo>
                <a:lnTo>
                  <a:pt x="5014210" y="644577"/>
                </a:lnTo>
                <a:lnTo>
                  <a:pt x="3822492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7205663" y="2300288"/>
            <a:ext cx="1009650" cy="157162"/>
          </a:xfrm>
          <a:custGeom>
            <a:avLst/>
            <a:gdLst>
              <a:gd name="connsiteX0" fmla="*/ 1009650 w 1009650"/>
              <a:gd name="connsiteY0" fmla="*/ 4762 h 157162"/>
              <a:gd name="connsiteX1" fmla="*/ 0 w 1009650"/>
              <a:gd name="connsiteY1" fmla="*/ 0 h 157162"/>
              <a:gd name="connsiteX2" fmla="*/ 152400 w 1009650"/>
              <a:gd name="connsiteY2" fmla="*/ 80962 h 157162"/>
              <a:gd name="connsiteX3" fmla="*/ 376237 w 1009650"/>
              <a:gd name="connsiteY3" fmla="*/ 142875 h 157162"/>
              <a:gd name="connsiteX4" fmla="*/ 657225 w 1009650"/>
              <a:gd name="connsiteY4" fmla="*/ 138112 h 157162"/>
              <a:gd name="connsiteX5" fmla="*/ 700087 w 1009650"/>
              <a:gd name="connsiteY5" fmla="*/ 123825 h 157162"/>
              <a:gd name="connsiteX6" fmla="*/ 852487 w 1009650"/>
              <a:gd name="connsiteY6" fmla="*/ 157162 h 157162"/>
              <a:gd name="connsiteX7" fmla="*/ 895350 w 1009650"/>
              <a:gd name="connsiteY7" fmla="*/ 152400 h 157162"/>
              <a:gd name="connsiteX8" fmla="*/ 952500 w 1009650"/>
              <a:gd name="connsiteY8" fmla="*/ 100012 h 157162"/>
              <a:gd name="connsiteX9" fmla="*/ 995362 w 1009650"/>
              <a:gd name="connsiteY9" fmla="*/ 109537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9650" h="157162">
                <a:moveTo>
                  <a:pt x="1009650" y="4762"/>
                </a:moveTo>
                <a:lnTo>
                  <a:pt x="0" y="0"/>
                </a:lnTo>
                <a:lnTo>
                  <a:pt x="152400" y="80962"/>
                </a:lnTo>
                <a:lnTo>
                  <a:pt x="376237" y="142875"/>
                </a:lnTo>
                <a:lnTo>
                  <a:pt x="657225" y="138112"/>
                </a:lnTo>
                <a:lnTo>
                  <a:pt x="700087" y="123825"/>
                </a:lnTo>
                <a:lnTo>
                  <a:pt x="852487" y="157162"/>
                </a:lnTo>
                <a:lnTo>
                  <a:pt x="895350" y="152400"/>
                </a:lnTo>
                <a:lnTo>
                  <a:pt x="952500" y="100012"/>
                </a:lnTo>
                <a:lnTo>
                  <a:pt x="995362" y="109537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26473" y="2078589"/>
            <a:ext cx="2992582" cy="505284"/>
          </a:xfrm>
          <a:custGeom>
            <a:avLst/>
            <a:gdLst>
              <a:gd name="connsiteX0" fmla="*/ 138545 w 2992582"/>
              <a:gd name="connsiteY0" fmla="*/ 471055 h 498764"/>
              <a:gd name="connsiteX1" fmla="*/ 789709 w 2992582"/>
              <a:gd name="connsiteY1" fmla="*/ 498764 h 498764"/>
              <a:gd name="connsiteX2" fmla="*/ 1184563 w 2992582"/>
              <a:gd name="connsiteY2" fmla="*/ 450273 h 498764"/>
              <a:gd name="connsiteX3" fmla="*/ 1579418 w 2992582"/>
              <a:gd name="connsiteY3" fmla="*/ 477982 h 498764"/>
              <a:gd name="connsiteX4" fmla="*/ 2992582 w 2992582"/>
              <a:gd name="connsiteY4" fmla="*/ 76200 h 498764"/>
              <a:gd name="connsiteX5" fmla="*/ 2847109 w 2992582"/>
              <a:gd name="connsiteY5" fmla="*/ 48491 h 498764"/>
              <a:gd name="connsiteX6" fmla="*/ 2694709 w 2992582"/>
              <a:gd name="connsiteY6" fmla="*/ 55418 h 498764"/>
              <a:gd name="connsiteX7" fmla="*/ 2563091 w 2992582"/>
              <a:gd name="connsiteY7" fmla="*/ 83127 h 498764"/>
              <a:gd name="connsiteX8" fmla="*/ 2466109 w 2992582"/>
              <a:gd name="connsiteY8" fmla="*/ 48491 h 498764"/>
              <a:gd name="connsiteX9" fmla="*/ 2251363 w 2992582"/>
              <a:gd name="connsiteY9" fmla="*/ 76200 h 498764"/>
              <a:gd name="connsiteX10" fmla="*/ 2168236 w 2992582"/>
              <a:gd name="connsiteY10" fmla="*/ 69273 h 498764"/>
              <a:gd name="connsiteX11" fmla="*/ 2043545 w 2992582"/>
              <a:gd name="connsiteY11" fmla="*/ 6927 h 498764"/>
              <a:gd name="connsiteX12" fmla="*/ 1981200 w 2992582"/>
              <a:gd name="connsiteY12" fmla="*/ 13855 h 498764"/>
              <a:gd name="connsiteX13" fmla="*/ 1828800 w 2992582"/>
              <a:gd name="connsiteY13" fmla="*/ 117764 h 498764"/>
              <a:gd name="connsiteX14" fmla="*/ 1738745 w 2992582"/>
              <a:gd name="connsiteY14" fmla="*/ 124691 h 498764"/>
              <a:gd name="connsiteX15" fmla="*/ 1614054 w 2992582"/>
              <a:gd name="connsiteY15" fmla="*/ 34636 h 498764"/>
              <a:gd name="connsiteX16" fmla="*/ 1544782 w 2992582"/>
              <a:gd name="connsiteY16" fmla="*/ 0 h 498764"/>
              <a:gd name="connsiteX17" fmla="*/ 1433945 w 2992582"/>
              <a:gd name="connsiteY17" fmla="*/ 41564 h 498764"/>
              <a:gd name="connsiteX18" fmla="*/ 1288472 w 2992582"/>
              <a:gd name="connsiteY18" fmla="*/ 124691 h 498764"/>
              <a:gd name="connsiteX19" fmla="*/ 1212272 w 2992582"/>
              <a:gd name="connsiteY19" fmla="*/ 110836 h 498764"/>
              <a:gd name="connsiteX20" fmla="*/ 1108363 w 2992582"/>
              <a:gd name="connsiteY20" fmla="*/ 6927 h 498764"/>
              <a:gd name="connsiteX21" fmla="*/ 1011382 w 2992582"/>
              <a:gd name="connsiteY21" fmla="*/ 6927 h 498764"/>
              <a:gd name="connsiteX22" fmla="*/ 900545 w 2992582"/>
              <a:gd name="connsiteY22" fmla="*/ 96982 h 498764"/>
              <a:gd name="connsiteX23" fmla="*/ 817418 w 2992582"/>
              <a:gd name="connsiteY23" fmla="*/ 124691 h 498764"/>
              <a:gd name="connsiteX24" fmla="*/ 678872 w 2992582"/>
              <a:gd name="connsiteY24" fmla="*/ 48491 h 498764"/>
              <a:gd name="connsiteX25" fmla="*/ 644236 w 2992582"/>
              <a:gd name="connsiteY25" fmla="*/ 6927 h 498764"/>
              <a:gd name="connsiteX26" fmla="*/ 574963 w 2992582"/>
              <a:gd name="connsiteY26" fmla="*/ 6927 h 498764"/>
              <a:gd name="connsiteX27" fmla="*/ 422563 w 2992582"/>
              <a:gd name="connsiteY27" fmla="*/ 90055 h 498764"/>
              <a:gd name="connsiteX28" fmla="*/ 353291 w 2992582"/>
              <a:gd name="connsiteY28" fmla="*/ 124691 h 498764"/>
              <a:gd name="connsiteX29" fmla="*/ 297872 w 2992582"/>
              <a:gd name="connsiteY29" fmla="*/ 110836 h 498764"/>
              <a:gd name="connsiteX30" fmla="*/ 200891 w 2992582"/>
              <a:gd name="connsiteY30" fmla="*/ 27709 h 498764"/>
              <a:gd name="connsiteX31" fmla="*/ 131618 w 2992582"/>
              <a:gd name="connsiteY31" fmla="*/ 0 h 498764"/>
              <a:gd name="connsiteX32" fmla="*/ 41563 w 2992582"/>
              <a:gd name="connsiteY32" fmla="*/ 27709 h 498764"/>
              <a:gd name="connsiteX33" fmla="*/ 0 w 2992582"/>
              <a:gd name="connsiteY33" fmla="*/ 62346 h 498764"/>
              <a:gd name="connsiteX34" fmla="*/ 138545 w 2992582"/>
              <a:gd name="connsiteY34" fmla="*/ 471055 h 498764"/>
              <a:gd name="connsiteX0" fmla="*/ 138545 w 2992582"/>
              <a:gd name="connsiteY0" fmla="*/ 471055 h 498764"/>
              <a:gd name="connsiteX1" fmla="*/ 789709 w 2992582"/>
              <a:gd name="connsiteY1" fmla="*/ 498764 h 498764"/>
              <a:gd name="connsiteX2" fmla="*/ 1184563 w 2992582"/>
              <a:gd name="connsiteY2" fmla="*/ 450273 h 498764"/>
              <a:gd name="connsiteX3" fmla="*/ 1579418 w 2992582"/>
              <a:gd name="connsiteY3" fmla="*/ 477982 h 498764"/>
              <a:gd name="connsiteX4" fmla="*/ 2992582 w 2992582"/>
              <a:gd name="connsiteY4" fmla="*/ 76200 h 498764"/>
              <a:gd name="connsiteX5" fmla="*/ 2847109 w 2992582"/>
              <a:gd name="connsiteY5" fmla="*/ 48491 h 498764"/>
              <a:gd name="connsiteX6" fmla="*/ 2694709 w 2992582"/>
              <a:gd name="connsiteY6" fmla="*/ 55418 h 498764"/>
              <a:gd name="connsiteX7" fmla="*/ 2563091 w 2992582"/>
              <a:gd name="connsiteY7" fmla="*/ 83127 h 498764"/>
              <a:gd name="connsiteX8" fmla="*/ 2434733 w 2992582"/>
              <a:gd name="connsiteY8" fmla="*/ 44009 h 498764"/>
              <a:gd name="connsiteX9" fmla="*/ 2251363 w 2992582"/>
              <a:gd name="connsiteY9" fmla="*/ 76200 h 498764"/>
              <a:gd name="connsiteX10" fmla="*/ 2168236 w 2992582"/>
              <a:gd name="connsiteY10" fmla="*/ 69273 h 498764"/>
              <a:gd name="connsiteX11" fmla="*/ 2043545 w 2992582"/>
              <a:gd name="connsiteY11" fmla="*/ 6927 h 498764"/>
              <a:gd name="connsiteX12" fmla="*/ 1981200 w 2992582"/>
              <a:gd name="connsiteY12" fmla="*/ 13855 h 498764"/>
              <a:gd name="connsiteX13" fmla="*/ 1828800 w 2992582"/>
              <a:gd name="connsiteY13" fmla="*/ 117764 h 498764"/>
              <a:gd name="connsiteX14" fmla="*/ 1738745 w 2992582"/>
              <a:gd name="connsiteY14" fmla="*/ 124691 h 498764"/>
              <a:gd name="connsiteX15" fmla="*/ 1614054 w 2992582"/>
              <a:gd name="connsiteY15" fmla="*/ 34636 h 498764"/>
              <a:gd name="connsiteX16" fmla="*/ 1544782 w 2992582"/>
              <a:gd name="connsiteY16" fmla="*/ 0 h 498764"/>
              <a:gd name="connsiteX17" fmla="*/ 1433945 w 2992582"/>
              <a:gd name="connsiteY17" fmla="*/ 41564 h 498764"/>
              <a:gd name="connsiteX18" fmla="*/ 1288472 w 2992582"/>
              <a:gd name="connsiteY18" fmla="*/ 124691 h 498764"/>
              <a:gd name="connsiteX19" fmla="*/ 1212272 w 2992582"/>
              <a:gd name="connsiteY19" fmla="*/ 110836 h 498764"/>
              <a:gd name="connsiteX20" fmla="*/ 1108363 w 2992582"/>
              <a:gd name="connsiteY20" fmla="*/ 6927 h 498764"/>
              <a:gd name="connsiteX21" fmla="*/ 1011382 w 2992582"/>
              <a:gd name="connsiteY21" fmla="*/ 6927 h 498764"/>
              <a:gd name="connsiteX22" fmla="*/ 900545 w 2992582"/>
              <a:gd name="connsiteY22" fmla="*/ 96982 h 498764"/>
              <a:gd name="connsiteX23" fmla="*/ 817418 w 2992582"/>
              <a:gd name="connsiteY23" fmla="*/ 124691 h 498764"/>
              <a:gd name="connsiteX24" fmla="*/ 678872 w 2992582"/>
              <a:gd name="connsiteY24" fmla="*/ 48491 h 498764"/>
              <a:gd name="connsiteX25" fmla="*/ 644236 w 2992582"/>
              <a:gd name="connsiteY25" fmla="*/ 6927 h 498764"/>
              <a:gd name="connsiteX26" fmla="*/ 574963 w 2992582"/>
              <a:gd name="connsiteY26" fmla="*/ 6927 h 498764"/>
              <a:gd name="connsiteX27" fmla="*/ 422563 w 2992582"/>
              <a:gd name="connsiteY27" fmla="*/ 90055 h 498764"/>
              <a:gd name="connsiteX28" fmla="*/ 353291 w 2992582"/>
              <a:gd name="connsiteY28" fmla="*/ 124691 h 498764"/>
              <a:gd name="connsiteX29" fmla="*/ 297872 w 2992582"/>
              <a:gd name="connsiteY29" fmla="*/ 110836 h 498764"/>
              <a:gd name="connsiteX30" fmla="*/ 200891 w 2992582"/>
              <a:gd name="connsiteY30" fmla="*/ 27709 h 498764"/>
              <a:gd name="connsiteX31" fmla="*/ 131618 w 2992582"/>
              <a:gd name="connsiteY31" fmla="*/ 0 h 498764"/>
              <a:gd name="connsiteX32" fmla="*/ 41563 w 2992582"/>
              <a:gd name="connsiteY32" fmla="*/ 27709 h 498764"/>
              <a:gd name="connsiteX33" fmla="*/ 0 w 2992582"/>
              <a:gd name="connsiteY33" fmla="*/ 62346 h 498764"/>
              <a:gd name="connsiteX34" fmla="*/ 138545 w 2992582"/>
              <a:gd name="connsiteY34" fmla="*/ 471055 h 498764"/>
              <a:gd name="connsiteX0" fmla="*/ 138545 w 2992582"/>
              <a:gd name="connsiteY0" fmla="*/ 471055 h 498764"/>
              <a:gd name="connsiteX1" fmla="*/ 789709 w 2992582"/>
              <a:gd name="connsiteY1" fmla="*/ 498764 h 498764"/>
              <a:gd name="connsiteX2" fmla="*/ 1184563 w 2992582"/>
              <a:gd name="connsiteY2" fmla="*/ 450273 h 498764"/>
              <a:gd name="connsiteX3" fmla="*/ 1579418 w 2992582"/>
              <a:gd name="connsiteY3" fmla="*/ 477982 h 498764"/>
              <a:gd name="connsiteX4" fmla="*/ 2992582 w 2992582"/>
              <a:gd name="connsiteY4" fmla="*/ 76200 h 498764"/>
              <a:gd name="connsiteX5" fmla="*/ 2847109 w 2992582"/>
              <a:gd name="connsiteY5" fmla="*/ 48491 h 498764"/>
              <a:gd name="connsiteX6" fmla="*/ 2694709 w 2992582"/>
              <a:gd name="connsiteY6" fmla="*/ 55418 h 498764"/>
              <a:gd name="connsiteX7" fmla="*/ 2610156 w 2992582"/>
              <a:gd name="connsiteY7" fmla="*/ 80886 h 498764"/>
              <a:gd name="connsiteX8" fmla="*/ 2434733 w 2992582"/>
              <a:gd name="connsiteY8" fmla="*/ 44009 h 498764"/>
              <a:gd name="connsiteX9" fmla="*/ 2251363 w 2992582"/>
              <a:gd name="connsiteY9" fmla="*/ 76200 h 498764"/>
              <a:gd name="connsiteX10" fmla="*/ 2168236 w 2992582"/>
              <a:gd name="connsiteY10" fmla="*/ 69273 h 498764"/>
              <a:gd name="connsiteX11" fmla="*/ 2043545 w 2992582"/>
              <a:gd name="connsiteY11" fmla="*/ 6927 h 498764"/>
              <a:gd name="connsiteX12" fmla="*/ 1981200 w 2992582"/>
              <a:gd name="connsiteY12" fmla="*/ 13855 h 498764"/>
              <a:gd name="connsiteX13" fmla="*/ 1828800 w 2992582"/>
              <a:gd name="connsiteY13" fmla="*/ 117764 h 498764"/>
              <a:gd name="connsiteX14" fmla="*/ 1738745 w 2992582"/>
              <a:gd name="connsiteY14" fmla="*/ 124691 h 498764"/>
              <a:gd name="connsiteX15" fmla="*/ 1614054 w 2992582"/>
              <a:gd name="connsiteY15" fmla="*/ 34636 h 498764"/>
              <a:gd name="connsiteX16" fmla="*/ 1544782 w 2992582"/>
              <a:gd name="connsiteY16" fmla="*/ 0 h 498764"/>
              <a:gd name="connsiteX17" fmla="*/ 1433945 w 2992582"/>
              <a:gd name="connsiteY17" fmla="*/ 41564 h 498764"/>
              <a:gd name="connsiteX18" fmla="*/ 1288472 w 2992582"/>
              <a:gd name="connsiteY18" fmla="*/ 124691 h 498764"/>
              <a:gd name="connsiteX19" fmla="*/ 1212272 w 2992582"/>
              <a:gd name="connsiteY19" fmla="*/ 110836 h 498764"/>
              <a:gd name="connsiteX20" fmla="*/ 1108363 w 2992582"/>
              <a:gd name="connsiteY20" fmla="*/ 6927 h 498764"/>
              <a:gd name="connsiteX21" fmla="*/ 1011382 w 2992582"/>
              <a:gd name="connsiteY21" fmla="*/ 6927 h 498764"/>
              <a:gd name="connsiteX22" fmla="*/ 900545 w 2992582"/>
              <a:gd name="connsiteY22" fmla="*/ 96982 h 498764"/>
              <a:gd name="connsiteX23" fmla="*/ 817418 w 2992582"/>
              <a:gd name="connsiteY23" fmla="*/ 124691 h 498764"/>
              <a:gd name="connsiteX24" fmla="*/ 678872 w 2992582"/>
              <a:gd name="connsiteY24" fmla="*/ 48491 h 498764"/>
              <a:gd name="connsiteX25" fmla="*/ 644236 w 2992582"/>
              <a:gd name="connsiteY25" fmla="*/ 6927 h 498764"/>
              <a:gd name="connsiteX26" fmla="*/ 574963 w 2992582"/>
              <a:gd name="connsiteY26" fmla="*/ 6927 h 498764"/>
              <a:gd name="connsiteX27" fmla="*/ 422563 w 2992582"/>
              <a:gd name="connsiteY27" fmla="*/ 90055 h 498764"/>
              <a:gd name="connsiteX28" fmla="*/ 353291 w 2992582"/>
              <a:gd name="connsiteY28" fmla="*/ 124691 h 498764"/>
              <a:gd name="connsiteX29" fmla="*/ 297872 w 2992582"/>
              <a:gd name="connsiteY29" fmla="*/ 110836 h 498764"/>
              <a:gd name="connsiteX30" fmla="*/ 200891 w 2992582"/>
              <a:gd name="connsiteY30" fmla="*/ 27709 h 498764"/>
              <a:gd name="connsiteX31" fmla="*/ 131618 w 2992582"/>
              <a:gd name="connsiteY31" fmla="*/ 0 h 498764"/>
              <a:gd name="connsiteX32" fmla="*/ 41563 w 2992582"/>
              <a:gd name="connsiteY32" fmla="*/ 27709 h 498764"/>
              <a:gd name="connsiteX33" fmla="*/ 0 w 2992582"/>
              <a:gd name="connsiteY33" fmla="*/ 62346 h 498764"/>
              <a:gd name="connsiteX34" fmla="*/ 138545 w 2992582"/>
              <a:gd name="connsiteY34" fmla="*/ 471055 h 498764"/>
              <a:gd name="connsiteX0" fmla="*/ 138545 w 2992582"/>
              <a:gd name="connsiteY0" fmla="*/ 471055 h 498764"/>
              <a:gd name="connsiteX1" fmla="*/ 789709 w 2992582"/>
              <a:gd name="connsiteY1" fmla="*/ 498764 h 498764"/>
              <a:gd name="connsiteX2" fmla="*/ 1184563 w 2992582"/>
              <a:gd name="connsiteY2" fmla="*/ 450273 h 498764"/>
              <a:gd name="connsiteX3" fmla="*/ 1579418 w 2992582"/>
              <a:gd name="connsiteY3" fmla="*/ 477982 h 498764"/>
              <a:gd name="connsiteX4" fmla="*/ 2992582 w 2992582"/>
              <a:gd name="connsiteY4" fmla="*/ 76200 h 498764"/>
              <a:gd name="connsiteX5" fmla="*/ 2847109 w 2992582"/>
              <a:gd name="connsiteY5" fmla="*/ 48491 h 498764"/>
              <a:gd name="connsiteX6" fmla="*/ 2746256 w 2992582"/>
              <a:gd name="connsiteY6" fmla="*/ 46453 h 498764"/>
              <a:gd name="connsiteX7" fmla="*/ 2610156 w 2992582"/>
              <a:gd name="connsiteY7" fmla="*/ 80886 h 498764"/>
              <a:gd name="connsiteX8" fmla="*/ 2434733 w 2992582"/>
              <a:gd name="connsiteY8" fmla="*/ 44009 h 498764"/>
              <a:gd name="connsiteX9" fmla="*/ 2251363 w 2992582"/>
              <a:gd name="connsiteY9" fmla="*/ 76200 h 498764"/>
              <a:gd name="connsiteX10" fmla="*/ 2168236 w 2992582"/>
              <a:gd name="connsiteY10" fmla="*/ 69273 h 498764"/>
              <a:gd name="connsiteX11" fmla="*/ 2043545 w 2992582"/>
              <a:gd name="connsiteY11" fmla="*/ 6927 h 498764"/>
              <a:gd name="connsiteX12" fmla="*/ 1981200 w 2992582"/>
              <a:gd name="connsiteY12" fmla="*/ 13855 h 498764"/>
              <a:gd name="connsiteX13" fmla="*/ 1828800 w 2992582"/>
              <a:gd name="connsiteY13" fmla="*/ 117764 h 498764"/>
              <a:gd name="connsiteX14" fmla="*/ 1738745 w 2992582"/>
              <a:gd name="connsiteY14" fmla="*/ 124691 h 498764"/>
              <a:gd name="connsiteX15" fmla="*/ 1614054 w 2992582"/>
              <a:gd name="connsiteY15" fmla="*/ 34636 h 498764"/>
              <a:gd name="connsiteX16" fmla="*/ 1544782 w 2992582"/>
              <a:gd name="connsiteY16" fmla="*/ 0 h 498764"/>
              <a:gd name="connsiteX17" fmla="*/ 1433945 w 2992582"/>
              <a:gd name="connsiteY17" fmla="*/ 41564 h 498764"/>
              <a:gd name="connsiteX18" fmla="*/ 1288472 w 2992582"/>
              <a:gd name="connsiteY18" fmla="*/ 124691 h 498764"/>
              <a:gd name="connsiteX19" fmla="*/ 1212272 w 2992582"/>
              <a:gd name="connsiteY19" fmla="*/ 110836 h 498764"/>
              <a:gd name="connsiteX20" fmla="*/ 1108363 w 2992582"/>
              <a:gd name="connsiteY20" fmla="*/ 6927 h 498764"/>
              <a:gd name="connsiteX21" fmla="*/ 1011382 w 2992582"/>
              <a:gd name="connsiteY21" fmla="*/ 6927 h 498764"/>
              <a:gd name="connsiteX22" fmla="*/ 900545 w 2992582"/>
              <a:gd name="connsiteY22" fmla="*/ 96982 h 498764"/>
              <a:gd name="connsiteX23" fmla="*/ 817418 w 2992582"/>
              <a:gd name="connsiteY23" fmla="*/ 124691 h 498764"/>
              <a:gd name="connsiteX24" fmla="*/ 678872 w 2992582"/>
              <a:gd name="connsiteY24" fmla="*/ 48491 h 498764"/>
              <a:gd name="connsiteX25" fmla="*/ 644236 w 2992582"/>
              <a:gd name="connsiteY25" fmla="*/ 6927 h 498764"/>
              <a:gd name="connsiteX26" fmla="*/ 574963 w 2992582"/>
              <a:gd name="connsiteY26" fmla="*/ 6927 h 498764"/>
              <a:gd name="connsiteX27" fmla="*/ 422563 w 2992582"/>
              <a:gd name="connsiteY27" fmla="*/ 90055 h 498764"/>
              <a:gd name="connsiteX28" fmla="*/ 353291 w 2992582"/>
              <a:gd name="connsiteY28" fmla="*/ 124691 h 498764"/>
              <a:gd name="connsiteX29" fmla="*/ 297872 w 2992582"/>
              <a:gd name="connsiteY29" fmla="*/ 110836 h 498764"/>
              <a:gd name="connsiteX30" fmla="*/ 200891 w 2992582"/>
              <a:gd name="connsiteY30" fmla="*/ 27709 h 498764"/>
              <a:gd name="connsiteX31" fmla="*/ 131618 w 2992582"/>
              <a:gd name="connsiteY31" fmla="*/ 0 h 498764"/>
              <a:gd name="connsiteX32" fmla="*/ 41563 w 2992582"/>
              <a:gd name="connsiteY32" fmla="*/ 27709 h 498764"/>
              <a:gd name="connsiteX33" fmla="*/ 0 w 2992582"/>
              <a:gd name="connsiteY33" fmla="*/ 62346 h 498764"/>
              <a:gd name="connsiteX34" fmla="*/ 138545 w 2992582"/>
              <a:gd name="connsiteY34" fmla="*/ 471055 h 498764"/>
              <a:gd name="connsiteX0" fmla="*/ 138545 w 2992582"/>
              <a:gd name="connsiteY0" fmla="*/ 471055 h 498764"/>
              <a:gd name="connsiteX1" fmla="*/ 789709 w 2992582"/>
              <a:gd name="connsiteY1" fmla="*/ 498764 h 498764"/>
              <a:gd name="connsiteX2" fmla="*/ 1184563 w 2992582"/>
              <a:gd name="connsiteY2" fmla="*/ 450273 h 498764"/>
              <a:gd name="connsiteX3" fmla="*/ 1579418 w 2992582"/>
              <a:gd name="connsiteY3" fmla="*/ 477982 h 498764"/>
              <a:gd name="connsiteX4" fmla="*/ 2992582 w 2992582"/>
              <a:gd name="connsiteY4" fmla="*/ 76200 h 498764"/>
              <a:gd name="connsiteX5" fmla="*/ 2847109 w 2992582"/>
              <a:gd name="connsiteY5" fmla="*/ 48491 h 498764"/>
              <a:gd name="connsiteX6" fmla="*/ 2746256 w 2992582"/>
              <a:gd name="connsiteY6" fmla="*/ 46453 h 498764"/>
              <a:gd name="connsiteX7" fmla="*/ 2610156 w 2992582"/>
              <a:gd name="connsiteY7" fmla="*/ 80886 h 498764"/>
              <a:gd name="connsiteX8" fmla="*/ 2434733 w 2992582"/>
              <a:gd name="connsiteY8" fmla="*/ 44009 h 498764"/>
              <a:gd name="connsiteX9" fmla="*/ 2251363 w 2992582"/>
              <a:gd name="connsiteY9" fmla="*/ 76200 h 498764"/>
              <a:gd name="connsiteX10" fmla="*/ 2168236 w 2992582"/>
              <a:gd name="connsiteY10" fmla="*/ 55826 h 498764"/>
              <a:gd name="connsiteX11" fmla="*/ 2043545 w 2992582"/>
              <a:gd name="connsiteY11" fmla="*/ 6927 h 498764"/>
              <a:gd name="connsiteX12" fmla="*/ 1981200 w 2992582"/>
              <a:gd name="connsiteY12" fmla="*/ 13855 h 498764"/>
              <a:gd name="connsiteX13" fmla="*/ 1828800 w 2992582"/>
              <a:gd name="connsiteY13" fmla="*/ 117764 h 498764"/>
              <a:gd name="connsiteX14" fmla="*/ 1738745 w 2992582"/>
              <a:gd name="connsiteY14" fmla="*/ 124691 h 498764"/>
              <a:gd name="connsiteX15" fmla="*/ 1614054 w 2992582"/>
              <a:gd name="connsiteY15" fmla="*/ 34636 h 498764"/>
              <a:gd name="connsiteX16" fmla="*/ 1544782 w 2992582"/>
              <a:gd name="connsiteY16" fmla="*/ 0 h 498764"/>
              <a:gd name="connsiteX17" fmla="*/ 1433945 w 2992582"/>
              <a:gd name="connsiteY17" fmla="*/ 41564 h 498764"/>
              <a:gd name="connsiteX18" fmla="*/ 1288472 w 2992582"/>
              <a:gd name="connsiteY18" fmla="*/ 124691 h 498764"/>
              <a:gd name="connsiteX19" fmla="*/ 1212272 w 2992582"/>
              <a:gd name="connsiteY19" fmla="*/ 110836 h 498764"/>
              <a:gd name="connsiteX20" fmla="*/ 1108363 w 2992582"/>
              <a:gd name="connsiteY20" fmla="*/ 6927 h 498764"/>
              <a:gd name="connsiteX21" fmla="*/ 1011382 w 2992582"/>
              <a:gd name="connsiteY21" fmla="*/ 6927 h 498764"/>
              <a:gd name="connsiteX22" fmla="*/ 900545 w 2992582"/>
              <a:gd name="connsiteY22" fmla="*/ 96982 h 498764"/>
              <a:gd name="connsiteX23" fmla="*/ 817418 w 2992582"/>
              <a:gd name="connsiteY23" fmla="*/ 124691 h 498764"/>
              <a:gd name="connsiteX24" fmla="*/ 678872 w 2992582"/>
              <a:gd name="connsiteY24" fmla="*/ 48491 h 498764"/>
              <a:gd name="connsiteX25" fmla="*/ 644236 w 2992582"/>
              <a:gd name="connsiteY25" fmla="*/ 6927 h 498764"/>
              <a:gd name="connsiteX26" fmla="*/ 574963 w 2992582"/>
              <a:gd name="connsiteY26" fmla="*/ 6927 h 498764"/>
              <a:gd name="connsiteX27" fmla="*/ 422563 w 2992582"/>
              <a:gd name="connsiteY27" fmla="*/ 90055 h 498764"/>
              <a:gd name="connsiteX28" fmla="*/ 353291 w 2992582"/>
              <a:gd name="connsiteY28" fmla="*/ 124691 h 498764"/>
              <a:gd name="connsiteX29" fmla="*/ 297872 w 2992582"/>
              <a:gd name="connsiteY29" fmla="*/ 110836 h 498764"/>
              <a:gd name="connsiteX30" fmla="*/ 200891 w 2992582"/>
              <a:gd name="connsiteY30" fmla="*/ 27709 h 498764"/>
              <a:gd name="connsiteX31" fmla="*/ 131618 w 2992582"/>
              <a:gd name="connsiteY31" fmla="*/ 0 h 498764"/>
              <a:gd name="connsiteX32" fmla="*/ 41563 w 2992582"/>
              <a:gd name="connsiteY32" fmla="*/ 27709 h 498764"/>
              <a:gd name="connsiteX33" fmla="*/ 0 w 2992582"/>
              <a:gd name="connsiteY33" fmla="*/ 62346 h 498764"/>
              <a:gd name="connsiteX34" fmla="*/ 138545 w 2992582"/>
              <a:gd name="connsiteY34" fmla="*/ 471055 h 49876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81200 w 2992582"/>
              <a:gd name="connsiteY12" fmla="*/ 20375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44782 w 2992582"/>
              <a:gd name="connsiteY16" fmla="*/ 6520 h 505284"/>
              <a:gd name="connsiteX17" fmla="*/ 1433945 w 2992582"/>
              <a:gd name="connsiteY17" fmla="*/ 48084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108363 w 2992582"/>
              <a:gd name="connsiteY20" fmla="*/ 13447 h 505284"/>
              <a:gd name="connsiteX21" fmla="*/ 1011382 w 2992582"/>
              <a:gd name="connsiteY21" fmla="*/ 13447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44782 w 2992582"/>
              <a:gd name="connsiteY16" fmla="*/ 6520 h 505284"/>
              <a:gd name="connsiteX17" fmla="*/ 1433945 w 2992582"/>
              <a:gd name="connsiteY17" fmla="*/ 48084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108363 w 2992582"/>
              <a:gd name="connsiteY20" fmla="*/ 13447 h 505284"/>
              <a:gd name="connsiteX21" fmla="*/ 1011382 w 2992582"/>
              <a:gd name="connsiteY21" fmla="*/ 13447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13406 w 2992582"/>
              <a:gd name="connsiteY16" fmla="*/ 2038 h 505284"/>
              <a:gd name="connsiteX17" fmla="*/ 1433945 w 2992582"/>
              <a:gd name="connsiteY17" fmla="*/ 48084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108363 w 2992582"/>
              <a:gd name="connsiteY20" fmla="*/ 13447 h 505284"/>
              <a:gd name="connsiteX21" fmla="*/ 1011382 w 2992582"/>
              <a:gd name="connsiteY21" fmla="*/ 13447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33945 w 2992582"/>
              <a:gd name="connsiteY17" fmla="*/ 48084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108363 w 2992582"/>
              <a:gd name="connsiteY20" fmla="*/ 13447 h 505284"/>
              <a:gd name="connsiteX21" fmla="*/ 1011382 w 2992582"/>
              <a:gd name="connsiteY21" fmla="*/ 13447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33945 w 2992582"/>
              <a:gd name="connsiteY17" fmla="*/ 48084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108363 w 2992582"/>
              <a:gd name="connsiteY20" fmla="*/ 13447 h 505284"/>
              <a:gd name="connsiteX21" fmla="*/ 1011382 w 2992582"/>
              <a:gd name="connsiteY21" fmla="*/ 13447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108363 w 2992582"/>
              <a:gd name="connsiteY20" fmla="*/ 13447 h 505284"/>
              <a:gd name="connsiteX21" fmla="*/ 1011382 w 2992582"/>
              <a:gd name="connsiteY21" fmla="*/ 13447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11382 w 2992582"/>
              <a:gd name="connsiteY21" fmla="*/ 13447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65998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65998 w 2992582"/>
              <a:gd name="connsiteY26" fmla="*/ 13447 h 505284"/>
              <a:gd name="connsiteX27" fmla="*/ 436010 w 2992582"/>
              <a:gd name="connsiteY27" fmla="*/ 98817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65998 w 2992582"/>
              <a:gd name="connsiteY26" fmla="*/ 13447 h 505284"/>
              <a:gd name="connsiteX27" fmla="*/ 436010 w 2992582"/>
              <a:gd name="connsiteY27" fmla="*/ 98817 h 505284"/>
              <a:gd name="connsiteX28" fmla="*/ 357774 w 2992582"/>
              <a:gd name="connsiteY28" fmla="*/ 124487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65998 w 2992582"/>
              <a:gd name="connsiteY26" fmla="*/ 13447 h 505284"/>
              <a:gd name="connsiteX27" fmla="*/ 436010 w 2992582"/>
              <a:gd name="connsiteY27" fmla="*/ 98817 h 505284"/>
              <a:gd name="connsiteX28" fmla="*/ 357774 w 2992582"/>
              <a:gd name="connsiteY28" fmla="*/ 124487 h 505284"/>
              <a:gd name="connsiteX29" fmla="*/ 295631 w 2992582"/>
              <a:gd name="connsiteY29" fmla="*/ 110633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65998 w 2992582"/>
              <a:gd name="connsiteY26" fmla="*/ 13447 h 505284"/>
              <a:gd name="connsiteX27" fmla="*/ 436010 w 2992582"/>
              <a:gd name="connsiteY27" fmla="*/ 98817 h 505284"/>
              <a:gd name="connsiteX28" fmla="*/ 357774 w 2992582"/>
              <a:gd name="connsiteY28" fmla="*/ 124487 h 505284"/>
              <a:gd name="connsiteX29" fmla="*/ 295631 w 2992582"/>
              <a:gd name="connsiteY29" fmla="*/ 110633 h 505284"/>
              <a:gd name="connsiteX30" fmla="*/ 200891 w 2992582"/>
              <a:gd name="connsiteY30" fmla="*/ 34229 h 505284"/>
              <a:gd name="connsiteX31" fmla="*/ 127136 w 2992582"/>
              <a:gd name="connsiteY31" fmla="*/ 2038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65998 w 2992582"/>
              <a:gd name="connsiteY26" fmla="*/ 13447 h 505284"/>
              <a:gd name="connsiteX27" fmla="*/ 436010 w 2992582"/>
              <a:gd name="connsiteY27" fmla="*/ 98817 h 505284"/>
              <a:gd name="connsiteX28" fmla="*/ 357774 w 2992582"/>
              <a:gd name="connsiteY28" fmla="*/ 124487 h 505284"/>
              <a:gd name="connsiteX29" fmla="*/ 295631 w 2992582"/>
              <a:gd name="connsiteY29" fmla="*/ 110633 h 505284"/>
              <a:gd name="connsiteX30" fmla="*/ 200891 w 2992582"/>
              <a:gd name="connsiteY30" fmla="*/ 34229 h 505284"/>
              <a:gd name="connsiteX31" fmla="*/ 127136 w 2992582"/>
              <a:gd name="connsiteY31" fmla="*/ 2038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65998 w 2992582"/>
              <a:gd name="connsiteY26" fmla="*/ 13447 h 505284"/>
              <a:gd name="connsiteX27" fmla="*/ 436010 w 2992582"/>
              <a:gd name="connsiteY27" fmla="*/ 98817 h 505284"/>
              <a:gd name="connsiteX28" fmla="*/ 357774 w 2992582"/>
              <a:gd name="connsiteY28" fmla="*/ 124487 h 505284"/>
              <a:gd name="connsiteX29" fmla="*/ 295631 w 2992582"/>
              <a:gd name="connsiteY29" fmla="*/ 110633 h 505284"/>
              <a:gd name="connsiteX30" fmla="*/ 200891 w 2992582"/>
              <a:gd name="connsiteY30" fmla="*/ 34229 h 505284"/>
              <a:gd name="connsiteX31" fmla="*/ 127136 w 2992582"/>
              <a:gd name="connsiteY31" fmla="*/ 2038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51971 w 2992582"/>
              <a:gd name="connsiteY6" fmla="*/ 81548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65998 w 2992582"/>
              <a:gd name="connsiteY26" fmla="*/ 13447 h 505284"/>
              <a:gd name="connsiteX27" fmla="*/ 436010 w 2992582"/>
              <a:gd name="connsiteY27" fmla="*/ 98817 h 505284"/>
              <a:gd name="connsiteX28" fmla="*/ 357774 w 2992582"/>
              <a:gd name="connsiteY28" fmla="*/ 124487 h 505284"/>
              <a:gd name="connsiteX29" fmla="*/ 295631 w 2992582"/>
              <a:gd name="connsiteY29" fmla="*/ 110633 h 505284"/>
              <a:gd name="connsiteX30" fmla="*/ 200891 w 2992582"/>
              <a:gd name="connsiteY30" fmla="*/ 34229 h 505284"/>
              <a:gd name="connsiteX31" fmla="*/ 127136 w 2992582"/>
              <a:gd name="connsiteY31" fmla="*/ 2038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9014 w 2992582"/>
              <a:gd name="connsiteY5" fmla="*/ 77871 h 505284"/>
              <a:gd name="connsiteX6" fmla="*/ 2751971 w 2992582"/>
              <a:gd name="connsiteY6" fmla="*/ 81548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65998 w 2992582"/>
              <a:gd name="connsiteY26" fmla="*/ 13447 h 505284"/>
              <a:gd name="connsiteX27" fmla="*/ 436010 w 2992582"/>
              <a:gd name="connsiteY27" fmla="*/ 98817 h 505284"/>
              <a:gd name="connsiteX28" fmla="*/ 357774 w 2992582"/>
              <a:gd name="connsiteY28" fmla="*/ 124487 h 505284"/>
              <a:gd name="connsiteX29" fmla="*/ 295631 w 2992582"/>
              <a:gd name="connsiteY29" fmla="*/ 110633 h 505284"/>
              <a:gd name="connsiteX30" fmla="*/ 200891 w 2992582"/>
              <a:gd name="connsiteY30" fmla="*/ 34229 h 505284"/>
              <a:gd name="connsiteX31" fmla="*/ 127136 w 2992582"/>
              <a:gd name="connsiteY31" fmla="*/ 2038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992582" h="505284">
                <a:moveTo>
                  <a:pt x="138545" y="477575"/>
                </a:moveTo>
                <a:lnTo>
                  <a:pt x="789709" y="505284"/>
                </a:lnTo>
                <a:lnTo>
                  <a:pt x="1184563" y="456793"/>
                </a:lnTo>
                <a:lnTo>
                  <a:pt x="1579418" y="484502"/>
                </a:lnTo>
                <a:lnTo>
                  <a:pt x="2992582" y="82720"/>
                </a:lnTo>
                <a:lnTo>
                  <a:pt x="2849014" y="77871"/>
                </a:lnTo>
                <a:lnTo>
                  <a:pt x="2751971" y="81548"/>
                </a:lnTo>
                <a:lnTo>
                  <a:pt x="2610156" y="87406"/>
                </a:lnTo>
                <a:lnTo>
                  <a:pt x="2434733" y="50529"/>
                </a:lnTo>
                <a:lnTo>
                  <a:pt x="2251363" y="82720"/>
                </a:lnTo>
                <a:lnTo>
                  <a:pt x="2168236" y="62346"/>
                </a:lnTo>
                <a:lnTo>
                  <a:pt x="2036821" y="0"/>
                </a:lnTo>
                <a:lnTo>
                  <a:pt x="1965512" y="15893"/>
                </a:lnTo>
                <a:lnTo>
                  <a:pt x="1828800" y="124284"/>
                </a:lnTo>
                <a:lnTo>
                  <a:pt x="1738745" y="131211"/>
                </a:lnTo>
                <a:lnTo>
                  <a:pt x="1614054" y="41156"/>
                </a:lnTo>
                <a:cubicBezTo>
                  <a:pt x="1578263" y="31105"/>
                  <a:pt x="1546955" y="9848"/>
                  <a:pt x="1506682" y="11003"/>
                </a:cubicBezTo>
                <a:lnTo>
                  <a:pt x="1449633" y="36878"/>
                </a:lnTo>
                <a:lnTo>
                  <a:pt x="1288472" y="131211"/>
                </a:lnTo>
                <a:lnTo>
                  <a:pt x="1212272" y="117356"/>
                </a:lnTo>
                <a:lnTo>
                  <a:pt x="1094916" y="8964"/>
                </a:lnTo>
                <a:lnTo>
                  <a:pt x="1024829" y="11206"/>
                </a:lnTo>
                <a:lnTo>
                  <a:pt x="900545" y="103502"/>
                </a:lnTo>
                <a:cubicBezTo>
                  <a:pt x="859389" y="109003"/>
                  <a:pt x="863056" y="141398"/>
                  <a:pt x="777076" y="120005"/>
                </a:cubicBezTo>
                <a:lnTo>
                  <a:pt x="694560" y="48287"/>
                </a:lnTo>
                <a:lnTo>
                  <a:pt x="624065" y="8965"/>
                </a:lnTo>
                <a:lnTo>
                  <a:pt x="565998" y="13447"/>
                </a:lnTo>
                <a:lnTo>
                  <a:pt x="436010" y="98817"/>
                </a:lnTo>
                <a:lnTo>
                  <a:pt x="357774" y="124487"/>
                </a:lnTo>
                <a:lnTo>
                  <a:pt x="295631" y="110633"/>
                </a:lnTo>
                <a:lnTo>
                  <a:pt x="200891" y="34229"/>
                </a:lnTo>
                <a:cubicBezTo>
                  <a:pt x="176306" y="23499"/>
                  <a:pt x="158445" y="-679"/>
                  <a:pt x="127136" y="2038"/>
                </a:cubicBezTo>
                <a:cubicBezTo>
                  <a:pt x="80682" y="10527"/>
                  <a:pt x="70087" y="23499"/>
                  <a:pt x="41563" y="34229"/>
                </a:cubicBezTo>
                <a:lnTo>
                  <a:pt x="0" y="68866"/>
                </a:lnTo>
                <a:lnTo>
                  <a:pt x="138545" y="47757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Freeform 119"/>
          <p:cNvSpPr/>
          <p:nvPr/>
        </p:nvSpPr>
        <p:spPr>
          <a:xfrm>
            <a:off x="2689846" y="2176601"/>
            <a:ext cx="372534" cy="186267"/>
          </a:xfrm>
          <a:custGeom>
            <a:avLst/>
            <a:gdLst>
              <a:gd name="connsiteX0" fmla="*/ 0 w 347134"/>
              <a:gd name="connsiteY0" fmla="*/ 84667 h 186267"/>
              <a:gd name="connsiteX1" fmla="*/ 76200 w 347134"/>
              <a:gd name="connsiteY1" fmla="*/ 50800 h 186267"/>
              <a:gd name="connsiteX2" fmla="*/ 105834 w 347134"/>
              <a:gd name="connsiteY2" fmla="*/ 67733 h 186267"/>
              <a:gd name="connsiteX3" fmla="*/ 139700 w 347134"/>
              <a:gd name="connsiteY3" fmla="*/ 50800 h 186267"/>
              <a:gd name="connsiteX4" fmla="*/ 173567 w 347134"/>
              <a:gd name="connsiteY4" fmla="*/ 25400 h 186267"/>
              <a:gd name="connsiteX5" fmla="*/ 224367 w 347134"/>
              <a:gd name="connsiteY5" fmla="*/ 21167 h 186267"/>
              <a:gd name="connsiteX6" fmla="*/ 283634 w 347134"/>
              <a:gd name="connsiteY6" fmla="*/ 0 h 186267"/>
              <a:gd name="connsiteX7" fmla="*/ 300567 w 347134"/>
              <a:gd name="connsiteY7" fmla="*/ 0 h 186267"/>
              <a:gd name="connsiteX8" fmla="*/ 347134 w 347134"/>
              <a:gd name="connsiteY8" fmla="*/ 42333 h 186267"/>
              <a:gd name="connsiteX9" fmla="*/ 309034 w 347134"/>
              <a:gd name="connsiteY9" fmla="*/ 131233 h 186267"/>
              <a:gd name="connsiteX10" fmla="*/ 46567 w 347134"/>
              <a:gd name="connsiteY10" fmla="*/ 186267 h 186267"/>
              <a:gd name="connsiteX11" fmla="*/ 0 w 347134"/>
              <a:gd name="connsiteY11" fmla="*/ 84667 h 186267"/>
              <a:gd name="connsiteX0" fmla="*/ 0 w 372534"/>
              <a:gd name="connsiteY0" fmla="*/ 101600 h 186267"/>
              <a:gd name="connsiteX1" fmla="*/ 101600 w 372534"/>
              <a:gd name="connsiteY1" fmla="*/ 50800 h 186267"/>
              <a:gd name="connsiteX2" fmla="*/ 131234 w 372534"/>
              <a:gd name="connsiteY2" fmla="*/ 67733 h 186267"/>
              <a:gd name="connsiteX3" fmla="*/ 165100 w 372534"/>
              <a:gd name="connsiteY3" fmla="*/ 50800 h 186267"/>
              <a:gd name="connsiteX4" fmla="*/ 198967 w 372534"/>
              <a:gd name="connsiteY4" fmla="*/ 25400 h 186267"/>
              <a:gd name="connsiteX5" fmla="*/ 249767 w 372534"/>
              <a:gd name="connsiteY5" fmla="*/ 21167 h 186267"/>
              <a:gd name="connsiteX6" fmla="*/ 309034 w 372534"/>
              <a:gd name="connsiteY6" fmla="*/ 0 h 186267"/>
              <a:gd name="connsiteX7" fmla="*/ 325967 w 372534"/>
              <a:gd name="connsiteY7" fmla="*/ 0 h 186267"/>
              <a:gd name="connsiteX8" fmla="*/ 372534 w 372534"/>
              <a:gd name="connsiteY8" fmla="*/ 42333 h 186267"/>
              <a:gd name="connsiteX9" fmla="*/ 334434 w 372534"/>
              <a:gd name="connsiteY9" fmla="*/ 131233 h 186267"/>
              <a:gd name="connsiteX10" fmla="*/ 71967 w 372534"/>
              <a:gd name="connsiteY10" fmla="*/ 186267 h 186267"/>
              <a:gd name="connsiteX11" fmla="*/ 0 w 372534"/>
              <a:gd name="connsiteY11" fmla="*/ 101600 h 1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2534" h="186267">
                <a:moveTo>
                  <a:pt x="0" y="101600"/>
                </a:moveTo>
                <a:lnTo>
                  <a:pt x="101600" y="50800"/>
                </a:lnTo>
                <a:lnTo>
                  <a:pt x="131234" y="67733"/>
                </a:lnTo>
                <a:lnTo>
                  <a:pt x="165100" y="50800"/>
                </a:lnTo>
                <a:lnTo>
                  <a:pt x="198967" y="25400"/>
                </a:lnTo>
                <a:lnTo>
                  <a:pt x="249767" y="21167"/>
                </a:lnTo>
                <a:lnTo>
                  <a:pt x="309034" y="0"/>
                </a:lnTo>
                <a:lnTo>
                  <a:pt x="325967" y="0"/>
                </a:lnTo>
                <a:lnTo>
                  <a:pt x="372534" y="42333"/>
                </a:lnTo>
                <a:lnTo>
                  <a:pt x="334434" y="131233"/>
                </a:lnTo>
                <a:lnTo>
                  <a:pt x="71967" y="186267"/>
                </a:lnTo>
                <a:lnTo>
                  <a:pt x="0" y="101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23011" y="2081879"/>
            <a:ext cx="2971800" cy="128752"/>
          </a:xfrm>
          <a:custGeom>
            <a:avLst/>
            <a:gdLst>
              <a:gd name="connsiteX0" fmla="*/ 0 w 2971800"/>
              <a:gd name="connsiteY0" fmla="*/ 125332 h 263452"/>
              <a:gd name="connsiteX1" fmla="*/ 152400 w 2971800"/>
              <a:gd name="connsiteY1" fmla="*/ 6270 h 263452"/>
              <a:gd name="connsiteX2" fmla="*/ 357188 w 2971800"/>
              <a:gd name="connsiteY2" fmla="*/ 249157 h 263452"/>
              <a:gd name="connsiteX3" fmla="*/ 609600 w 2971800"/>
              <a:gd name="connsiteY3" fmla="*/ 6270 h 263452"/>
              <a:gd name="connsiteX4" fmla="*/ 828675 w 2971800"/>
              <a:gd name="connsiteY4" fmla="*/ 263445 h 263452"/>
              <a:gd name="connsiteX5" fmla="*/ 1062038 w 2971800"/>
              <a:gd name="connsiteY5" fmla="*/ 1507 h 263452"/>
              <a:gd name="connsiteX6" fmla="*/ 1271588 w 2971800"/>
              <a:gd name="connsiteY6" fmla="*/ 258682 h 263452"/>
              <a:gd name="connsiteX7" fmla="*/ 1528763 w 2971800"/>
              <a:gd name="connsiteY7" fmla="*/ 11032 h 263452"/>
              <a:gd name="connsiteX8" fmla="*/ 1785938 w 2971800"/>
              <a:gd name="connsiteY8" fmla="*/ 263445 h 263452"/>
              <a:gd name="connsiteX9" fmla="*/ 2009775 w 2971800"/>
              <a:gd name="connsiteY9" fmla="*/ 1507 h 263452"/>
              <a:gd name="connsiteX10" fmla="*/ 2224088 w 2971800"/>
              <a:gd name="connsiteY10" fmla="*/ 153907 h 263452"/>
              <a:gd name="connsiteX11" fmla="*/ 2438400 w 2971800"/>
              <a:gd name="connsiteY11" fmla="*/ 106282 h 263452"/>
              <a:gd name="connsiteX12" fmla="*/ 2600325 w 2971800"/>
              <a:gd name="connsiteY12" fmla="*/ 163432 h 263452"/>
              <a:gd name="connsiteX13" fmla="*/ 2776538 w 2971800"/>
              <a:gd name="connsiteY13" fmla="*/ 106282 h 263452"/>
              <a:gd name="connsiteX14" fmla="*/ 2971800 w 2971800"/>
              <a:gd name="connsiteY14" fmla="*/ 139620 h 263452"/>
              <a:gd name="connsiteX0" fmla="*/ 0 w 2971800"/>
              <a:gd name="connsiteY0" fmla="*/ 125332 h 263452"/>
              <a:gd name="connsiteX1" fmla="*/ 152400 w 2971800"/>
              <a:gd name="connsiteY1" fmla="*/ 6270 h 263452"/>
              <a:gd name="connsiteX2" fmla="*/ 357188 w 2971800"/>
              <a:gd name="connsiteY2" fmla="*/ 249157 h 263452"/>
              <a:gd name="connsiteX3" fmla="*/ 609600 w 2971800"/>
              <a:gd name="connsiteY3" fmla="*/ 6270 h 263452"/>
              <a:gd name="connsiteX4" fmla="*/ 828675 w 2971800"/>
              <a:gd name="connsiteY4" fmla="*/ 263445 h 263452"/>
              <a:gd name="connsiteX5" fmla="*/ 1062038 w 2971800"/>
              <a:gd name="connsiteY5" fmla="*/ 1507 h 263452"/>
              <a:gd name="connsiteX6" fmla="*/ 1271588 w 2971800"/>
              <a:gd name="connsiteY6" fmla="*/ 258682 h 263452"/>
              <a:gd name="connsiteX7" fmla="*/ 1528763 w 2971800"/>
              <a:gd name="connsiteY7" fmla="*/ 11032 h 263452"/>
              <a:gd name="connsiteX8" fmla="*/ 1785938 w 2971800"/>
              <a:gd name="connsiteY8" fmla="*/ 263445 h 263452"/>
              <a:gd name="connsiteX9" fmla="*/ 2009775 w 2971800"/>
              <a:gd name="connsiteY9" fmla="*/ 1507 h 263452"/>
              <a:gd name="connsiteX10" fmla="*/ 2224088 w 2971800"/>
              <a:gd name="connsiteY10" fmla="*/ 153907 h 263452"/>
              <a:gd name="connsiteX11" fmla="*/ 2438400 w 2971800"/>
              <a:gd name="connsiteY11" fmla="*/ 106282 h 263452"/>
              <a:gd name="connsiteX12" fmla="*/ 2600325 w 2971800"/>
              <a:gd name="connsiteY12" fmla="*/ 163432 h 263452"/>
              <a:gd name="connsiteX13" fmla="*/ 2776538 w 2971800"/>
              <a:gd name="connsiteY13" fmla="*/ 153058 h 263452"/>
              <a:gd name="connsiteX14" fmla="*/ 2971800 w 2971800"/>
              <a:gd name="connsiteY14" fmla="*/ 139620 h 263452"/>
              <a:gd name="connsiteX0" fmla="*/ 0 w 2971800"/>
              <a:gd name="connsiteY0" fmla="*/ 125332 h 263452"/>
              <a:gd name="connsiteX1" fmla="*/ 152400 w 2971800"/>
              <a:gd name="connsiteY1" fmla="*/ 6270 h 263452"/>
              <a:gd name="connsiteX2" fmla="*/ 357188 w 2971800"/>
              <a:gd name="connsiteY2" fmla="*/ 249157 h 263452"/>
              <a:gd name="connsiteX3" fmla="*/ 609600 w 2971800"/>
              <a:gd name="connsiteY3" fmla="*/ 6270 h 263452"/>
              <a:gd name="connsiteX4" fmla="*/ 828675 w 2971800"/>
              <a:gd name="connsiteY4" fmla="*/ 263445 h 263452"/>
              <a:gd name="connsiteX5" fmla="*/ 1062038 w 2971800"/>
              <a:gd name="connsiteY5" fmla="*/ 1507 h 263452"/>
              <a:gd name="connsiteX6" fmla="*/ 1271588 w 2971800"/>
              <a:gd name="connsiteY6" fmla="*/ 258682 h 263452"/>
              <a:gd name="connsiteX7" fmla="*/ 1528763 w 2971800"/>
              <a:gd name="connsiteY7" fmla="*/ 11032 h 263452"/>
              <a:gd name="connsiteX8" fmla="*/ 1785938 w 2971800"/>
              <a:gd name="connsiteY8" fmla="*/ 263445 h 263452"/>
              <a:gd name="connsiteX9" fmla="*/ 2009775 w 2971800"/>
              <a:gd name="connsiteY9" fmla="*/ 1507 h 263452"/>
              <a:gd name="connsiteX10" fmla="*/ 2224088 w 2971800"/>
              <a:gd name="connsiteY10" fmla="*/ 153907 h 263452"/>
              <a:gd name="connsiteX11" fmla="*/ 2438400 w 2971800"/>
              <a:gd name="connsiteY11" fmla="*/ 106282 h 263452"/>
              <a:gd name="connsiteX12" fmla="*/ 2600325 w 2971800"/>
              <a:gd name="connsiteY12" fmla="*/ 163432 h 263452"/>
              <a:gd name="connsiteX13" fmla="*/ 2776538 w 2971800"/>
              <a:gd name="connsiteY13" fmla="*/ 153058 h 263452"/>
              <a:gd name="connsiteX14" fmla="*/ 2971800 w 2971800"/>
              <a:gd name="connsiteY14" fmla="*/ 139620 h 263452"/>
              <a:gd name="connsiteX0" fmla="*/ 0 w 2971800"/>
              <a:gd name="connsiteY0" fmla="*/ 125332 h 263452"/>
              <a:gd name="connsiteX1" fmla="*/ 152400 w 2971800"/>
              <a:gd name="connsiteY1" fmla="*/ 6270 h 263452"/>
              <a:gd name="connsiteX2" fmla="*/ 357188 w 2971800"/>
              <a:gd name="connsiteY2" fmla="*/ 249157 h 263452"/>
              <a:gd name="connsiteX3" fmla="*/ 609600 w 2971800"/>
              <a:gd name="connsiteY3" fmla="*/ 6270 h 263452"/>
              <a:gd name="connsiteX4" fmla="*/ 828675 w 2971800"/>
              <a:gd name="connsiteY4" fmla="*/ 263445 h 263452"/>
              <a:gd name="connsiteX5" fmla="*/ 1062038 w 2971800"/>
              <a:gd name="connsiteY5" fmla="*/ 1507 h 263452"/>
              <a:gd name="connsiteX6" fmla="*/ 1271588 w 2971800"/>
              <a:gd name="connsiteY6" fmla="*/ 258682 h 263452"/>
              <a:gd name="connsiteX7" fmla="*/ 1528763 w 2971800"/>
              <a:gd name="connsiteY7" fmla="*/ 11032 h 263452"/>
              <a:gd name="connsiteX8" fmla="*/ 1785938 w 2971800"/>
              <a:gd name="connsiteY8" fmla="*/ 263445 h 263452"/>
              <a:gd name="connsiteX9" fmla="*/ 2009775 w 2971800"/>
              <a:gd name="connsiteY9" fmla="*/ 1507 h 263452"/>
              <a:gd name="connsiteX10" fmla="*/ 2224088 w 2971800"/>
              <a:gd name="connsiteY10" fmla="*/ 153907 h 263452"/>
              <a:gd name="connsiteX11" fmla="*/ 2438400 w 2971800"/>
              <a:gd name="connsiteY11" fmla="*/ 106282 h 263452"/>
              <a:gd name="connsiteX12" fmla="*/ 2600325 w 2971800"/>
              <a:gd name="connsiteY12" fmla="*/ 163432 h 263452"/>
              <a:gd name="connsiteX13" fmla="*/ 2776538 w 2971800"/>
              <a:gd name="connsiteY13" fmla="*/ 153058 h 263452"/>
              <a:gd name="connsiteX14" fmla="*/ 2971800 w 2971800"/>
              <a:gd name="connsiteY14" fmla="*/ 139620 h 263452"/>
              <a:gd name="connsiteX0" fmla="*/ 0 w 2971800"/>
              <a:gd name="connsiteY0" fmla="*/ 125332 h 263452"/>
              <a:gd name="connsiteX1" fmla="*/ 152400 w 2971800"/>
              <a:gd name="connsiteY1" fmla="*/ 6270 h 263452"/>
              <a:gd name="connsiteX2" fmla="*/ 357188 w 2971800"/>
              <a:gd name="connsiteY2" fmla="*/ 249157 h 263452"/>
              <a:gd name="connsiteX3" fmla="*/ 609600 w 2971800"/>
              <a:gd name="connsiteY3" fmla="*/ 6270 h 263452"/>
              <a:gd name="connsiteX4" fmla="*/ 828675 w 2971800"/>
              <a:gd name="connsiteY4" fmla="*/ 263445 h 263452"/>
              <a:gd name="connsiteX5" fmla="*/ 1062038 w 2971800"/>
              <a:gd name="connsiteY5" fmla="*/ 1507 h 263452"/>
              <a:gd name="connsiteX6" fmla="*/ 1271588 w 2971800"/>
              <a:gd name="connsiteY6" fmla="*/ 258682 h 263452"/>
              <a:gd name="connsiteX7" fmla="*/ 1528763 w 2971800"/>
              <a:gd name="connsiteY7" fmla="*/ 11032 h 263452"/>
              <a:gd name="connsiteX8" fmla="*/ 1785938 w 2971800"/>
              <a:gd name="connsiteY8" fmla="*/ 263445 h 263452"/>
              <a:gd name="connsiteX9" fmla="*/ 2009775 w 2971800"/>
              <a:gd name="connsiteY9" fmla="*/ 1507 h 263452"/>
              <a:gd name="connsiteX10" fmla="*/ 2224088 w 2971800"/>
              <a:gd name="connsiteY10" fmla="*/ 153907 h 263452"/>
              <a:gd name="connsiteX11" fmla="*/ 2438400 w 2971800"/>
              <a:gd name="connsiteY11" fmla="*/ 106282 h 263452"/>
              <a:gd name="connsiteX12" fmla="*/ 2600325 w 2971800"/>
              <a:gd name="connsiteY12" fmla="*/ 163432 h 263452"/>
              <a:gd name="connsiteX13" fmla="*/ 2776538 w 2971800"/>
              <a:gd name="connsiteY13" fmla="*/ 153058 h 263452"/>
              <a:gd name="connsiteX14" fmla="*/ 2971800 w 2971800"/>
              <a:gd name="connsiteY14" fmla="*/ 139620 h 263452"/>
              <a:gd name="connsiteX0" fmla="*/ 0 w 2971800"/>
              <a:gd name="connsiteY0" fmla="*/ 125332 h 263452"/>
              <a:gd name="connsiteX1" fmla="*/ 152400 w 2971800"/>
              <a:gd name="connsiteY1" fmla="*/ 6270 h 263452"/>
              <a:gd name="connsiteX2" fmla="*/ 357188 w 2971800"/>
              <a:gd name="connsiteY2" fmla="*/ 249157 h 263452"/>
              <a:gd name="connsiteX3" fmla="*/ 609600 w 2971800"/>
              <a:gd name="connsiteY3" fmla="*/ 6270 h 263452"/>
              <a:gd name="connsiteX4" fmla="*/ 828675 w 2971800"/>
              <a:gd name="connsiteY4" fmla="*/ 263445 h 263452"/>
              <a:gd name="connsiteX5" fmla="*/ 1062038 w 2971800"/>
              <a:gd name="connsiteY5" fmla="*/ 1507 h 263452"/>
              <a:gd name="connsiteX6" fmla="*/ 1271588 w 2971800"/>
              <a:gd name="connsiteY6" fmla="*/ 258682 h 263452"/>
              <a:gd name="connsiteX7" fmla="*/ 1528763 w 2971800"/>
              <a:gd name="connsiteY7" fmla="*/ 11032 h 263452"/>
              <a:gd name="connsiteX8" fmla="*/ 1785938 w 2971800"/>
              <a:gd name="connsiteY8" fmla="*/ 263445 h 263452"/>
              <a:gd name="connsiteX9" fmla="*/ 2009775 w 2971800"/>
              <a:gd name="connsiteY9" fmla="*/ 1507 h 263452"/>
              <a:gd name="connsiteX10" fmla="*/ 2224088 w 2971800"/>
              <a:gd name="connsiteY10" fmla="*/ 153907 h 263452"/>
              <a:gd name="connsiteX11" fmla="*/ 2438400 w 2971800"/>
              <a:gd name="connsiteY11" fmla="*/ 106282 h 263452"/>
              <a:gd name="connsiteX12" fmla="*/ 2619375 w 2971800"/>
              <a:gd name="connsiteY12" fmla="*/ 143942 h 263452"/>
              <a:gd name="connsiteX13" fmla="*/ 2776538 w 2971800"/>
              <a:gd name="connsiteY13" fmla="*/ 153058 h 263452"/>
              <a:gd name="connsiteX14" fmla="*/ 2971800 w 2971800"/>
              <a:gd name="connsiteY14" fmla="*/ 139620 h 26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71800" h="263452">
                <a:moveTo>
                  <a:pt x="0" y="125332"/>
                </a:moveTo>
                <a:cubicBezTo>
                  <a:pt x="46434" y="55482"/>
                  <a:pt x="92869" y="-14367"/>
                  <a:pt x="152400" y="6270"/>
                </a:cubicBezTo>
                <a:cubicBezTo>
                  <a:pt x="211931" y="26907"/>
                  <a:pt x="280988" y="249157"/>
                  <a:pt x="357188" y="249157"/>
                </a:cubicBezTo>
                <a:cubicBezTo>
                  <a:pt x="433388" y="249157"/>
                  <a:pt x="531019" y="3889"/>
                  <a:pt x="609600" y="6270"/>
                </a:cubicBezTo>
                <a:cubicBezTo>
                  <a:pt x="688181" y="8651"/>
                  <a:pt x="753269" y="264239"/>
                  <a:pt x="828675" y="263445"/>
                </a:cubicBezTo>
                <a:cubicBezTo>
                  <a:pt x="904081" y="262651"/>
                  <a:pt x="988219" y="2301"/>
                  <a:pt x="1062038" y="1507"/>
                </a:cubicBezTo>
                <a:cubicBezTo>
                  <a:pt x="1135857" y="713"/>
                  <a:pt x="1193801" y="257095"/>
                  <a:pt x="1271588" y="258682"/>
                </a:cubicBezTo>
                <a:cubicBezTo>
                  <a:pt x="1349375" y="260269"/>
                  <a:pt x="1443038" y="10238"/>
                  <a:pt x="1528763" y="11032"/>
                </a:cubicBezTo>
                <a:cubicBezTo>
                  <a:pt x="1614488" y="11826"/>
                  <a:pt x="1705769" y="265033"/>
                  <a:pt x="1785938" y="263445"/>
                </a:cubicBezTo>
                <a:cubicBezTo>
                  <a:pt x="1866107" y="261858"/>
                  <a:pt x="1936750" y="19763"/>
                  <a:pt x="2009775" y="1507"/>
                </a:cubicBezTo>
                <a:cubicBezTo>
                  <a:pt x="2082800" y="-16749"/>
                  <a:pt x="2152651" y="136445"/>
                  <a:pt x="2224088" y="153907"/>
                </a:cubicBezTo>
                <a:cubicBezTo>
                  <a:pt x="2295525" y="171369"/>
                  <a:pt x="2372519" y="107943"/>
                  <a:pt x="2438400" y="106282"/>
                </a:cubicBezTo>
                <a:cubicBezTo>
                  <a:pt x="2504281" y="104621"/>
                  <a:pt x="2563019" y="136146"/>
                  <a:pt x="2619375" y="143942"/>
                </a:cubicBezTo>
                <a:cubicBezTo>
                  <a:pt x="2675731" y="151738"/>
                  <a:pt x="2714626" y="157027"/>
                  <a:pt x="2776538" y="153058"/>
                </a:cubicBezTo>
                <a:cubicBezTo>
                  <a:pt x="2947035" y="145192"/>
                  <a:pt x="2830830" y="156047"/>
                  <a:pt x="2971800" y="13962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7209831" y="2301065"/>
            <a:ext cx="996323" cy="3985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68565" y="2178660"/>
            <a:ext cx="15941" cy="20569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445244" y="2184415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559181" y="2213104"/>
            <a:ext cx="3011" cy="21496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629745" y="2242367"/>
            <a:ext cx="5520" cy="19541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744871" y="2196326"/>
            <a:ext cx="8173" cy="24912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860526" y="2178660"/>
            <a:ext cx="18184" cy="25912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420804" y="2169087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963554" y="2196326"/>
            <a:ext cx="9417" cy="24852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8084650" y="2206039"/>
            <a:ext cx="317" cy="23881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671798" y="2178660"/>
            <a:ext cx="22999" cy="26619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508066" y="2196326"/>
            <a:ext cx="6773" cy="21983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311976" y="2242367"/>
            <a:ext cx="2861" cy="10426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134224" y="2180749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978522" y="2213104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7922683" y="2178660"/>
            <a:ext cx="1031" cy="24941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345545" y="2213104"/>
            <a:ext cx="25175" cy="17234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845032" y="2213104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000249" y="2219404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800635" y="2208328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8055542" y="2215358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612752" y="2215357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71655" y="1378528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ndara" panose="020E0502030303020204" pitchFamily="34" charset="0"/>
              </a:rPr>
              <a:t>LEVEE</a:t>
            </a:r>
            <a:endParaRPr lang="en-US" sz="1600" dirty="0">
              <a:latin typeface="Candara" panose="020E0502030303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3863" y="1364473"/>
            <a:ext cx="1460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ndara" panose="020E0502030303020204" pitchFamily="34" charset="0"/>
              </a:rPr>
              <a:t>GALVESTON BAY</a:t>
            </a:r>
            <a:endParaRPr lang="en-US" sz="1400" dirty="0">
              <a:latin typeface="Candara" panose="020E0502030303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41594" y="1364473"/>
            <a:ext cx="1173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latin typeface="Candara" panose="020E0502030303020204" pitchFamily="34" charset="0"/>
              </a:rPr>
              <a:t>MARSH CELL</a:t>
            </a:r>
          </a:p>
        </p:txBody>
      </p:sp>
      <p:sp>
        <p:nvSpPr>
          <p:cNvPr id="4" name="Freeform 3"/>
          <p:cNvSpPr/>
          <p:nvPr/>
        </p:nvSpPr>
        <p:spPr>
          <a:xfrm>
            <a:off x="648677" y="1656862"/>
            <a:ext cx="7557477" cy="922216"/>
          </a:xfrm>
          <a:custGeom>
            <a:avLst/>
            <a:gdLst>
              <a:gd name="connsiteX0" fmla="*/ 0 w 4861169"/>
              <a:gd name="connsiteY0" fmla="*/ 625231 h 625231"/>
              <a:gd name="connsiteX1" fmla="*/ 930031 w 4861169"/>
              <a:gd name="connsiteY1" fmla="*/ 617416 h 625231"/>
              <a:gd name="connsiteX2" fmla="*/ 2969846 w 4861169"/>
              <a:gd name="connsiteY2" fmla="*/ 7816 h 625231"/>
              <a:gd name="connsiteX3" fmla="*/ 3423138 w 4861169"/>
              <a:gd name="connsiteY3" fmla="*/ 0 h 625231"/>
              <a:gd name="connsiteX4" fmla="*/ 4220308 w 4861169"/>
              <a:gd name="connsiteY4" fmla="*/ 445477 h 625231"/>
              <a:gd name="connsiteX5" fmla="*/ 4321908 w 4861169"/>
              <a:gd name="connsiteY5" fmla="*/ 500185 h 625231"/>
              <a:gd name="connsiteX6" fmla="*/ 4431323 w 4861169"/>
              <a:gd name="connsiteY6" fmla="*/ 531447 h 625231"/>
              <a:gd name="connsiteX7" fmla="*/ 4470400 w 4861169"/>
              <a:gd name="connsiteY7" fmla="*/ 539262 h 625231"/>
              <a:gd name="connsiteX8" fmla="*/ 4470400 w 4861169"/>
              <a:gd name="connsiteY8" fmla="*/ 539262 h 625231"/>
              <a:gd name="connsiteX9" fmla="*/ 4611077 w 4861169"/>
              <a:gd name="connsiteY9" fmla="*/ 539262 h 625231"/>
              <a:gd name="connsiteX10" fmla="*/ 4611077 w 4861169"/>
              <a:gd name="connsiteY10" fmla="*/ 539262 h 625231"/>
              <a:gd name="connsiteX11" fmla="*/ 4673600 w 4861169"/>
              <a:gd name="connsiteY11" fmla="*/ 531447 h 625231"/>
              <a:gd name="connsiteX12" fmla="*/ 4759569 w 4861169"/>
              <a:gd name="connsiteY12" fmla="*/ 547077 h 625231"/>
              <a:gd name="connsiteX13" fmla="*/ 4790831 w 4861169"/>
              <a:gd name="connsiteY13" fmla="*/ 547077 h 625231"/>
              <a:gd name="connsiteX14" fmla="*/ 4829908 w 4861169"/>
              <a:gd name="connsiteY14" fmla="*/ 515816 h 625231"/>
              <a:gd name="connsiteX15" fmla="*/ 4861169 w 4861169"/>
              <a:gd name="connsiteY15" fmla="*/ 515816 h 625231"/>
              <a:gd name="connsiteX0" fmla="*/ 0 w 4861169"/>
              <a:gd name="connsiteY0" fmla="*/ 625231 h 625231"/>
              <a:gd name="connsiteX1" fmla="*/ 930031 w 4861169"/>
              <a:gd name="connsiteY1" fmla="*/ 617416 h 625231"/>
              <a:gd name="connsiteX2" fmla="*/ 2977661 w 4861169"/>
              <a:gd name="connsiteY2" fmla="*/ 0 h 625231"/>
              <a:gd name="connsiteX3" fmla="*/ 3423138 w 4861169"/>
              <a:gd name="connsiteY3" fmla="*/ 0 h 625231"/>
              <a:gd name="connsiteX4" fmla="*/ 4220308 w 4861169"/>
              <a:gd name="connsiteY4" fmla="*/ 445477 h 625231"/>
              <a:gd name="connsiteX5" fmla="*/ 4321908 w 4861169"/>
              <a:gd name="connsiteY5" fmla="*/ 500185 h 625231"/>
              <a:gd name="connsiteX6" fmla="*/ 4431323 w 4861169"/>
              <a:gd name="connsiteY6" fmla="*/ 531447 h 625231"/>
              <a:gd name="connsiteX7" fmla="*/ 4470400 w 4861169"/>
              <a:gd name="connsiteY7" fmla="*/ 539262 h 625231"/>
              <a:gd name="connsiteX8" fmla="*/ 4470400 w 4861169"/>
              <a:gd name="connsiteY8" fmla="*/ 539262 h 625231"/>
              <a:gd name="connsiteX9" fmla="*/ 4611077 w 4861169"/>
              <a:gd name="connsiteY9" fmla="*/ 539262 h 625231"/>
              <a:gd name="connsiteX10" fmla="*/ 4611077 w 4861169"/>
              <a:gd name="connsiteY10" fmla="*/ 539262 h 625231"/>
              <a:gd name="connsiteX11" fmla="*/ 4673600 w 4861169"/>
              <a:gd name="connsiteY11" fmla="*/ 531447 h 625231"/>
              <a:gd name="connsiteX12" fmla="*/ 4759569 w 4861169"/>
              <a:gd name="connsiteY12" fmla="*/ 547077 h 625231"/>
              <a:gd name="connsiteX13" fmla="*/ 4790831 w 4861169"/>
              <a:gd name="connsiteY13" fmla="*/ 547077 h 625231"/>
              <a:gd name="connsiteX14" fmla="*/ 4829908 w 4861169"/>
              <a:gd name="connsiteY14" fmla="*/ 515816 h 625231"/>
              <a:gd name="connsiteX15" fmla="*/ 4861169 w 4861169"/>
              <a:gd name="connsiteY15" fmla="*/ 515816 h 625231"/>
              <a:gd name="connsiteX0" fmla="*/ 0 w 4861169"/>
              <a:gd name="connsiteY0" fmla="*/ 625231 h 625231"/>
              <a:gd name="connsiteX1" fmla="*/ 445477 w 4861169"/>
              <a:gd name="connsiteY1" fmla="*/ 617416 h 625231"/>
              <a:gd name="connsiteX2" fmla="*/ 930031 w 4861169"/>
              <a:gd name="connsiteY2" fmla="*/ 617416 h 625231"/>
              <a:gd name="connsiteX3" fmla="*/ 2977661 w 4861169"/>
              <a:gd name="connsiteY3" fmla="*/ 0 h 625231"/>
              <a:gd name="connsiteX4" fmla="*/ 3423138 w 4861169"/>
              <a:gd name="connsiteY4" fmla="*/ 0 h 625231"/>
              <a:gd name="connsiteX5" fmla="*/ 4220308 w 4861169"/>
              <a:gd name="connsiteY5" fmla="*/ 445477 h 625231"/>
              <a:gd name="connsiteX6" fmla="*/ 4321908 w 4861169"/>
              <a:gd name="connsiteY6" fmla="*/ 500185 h 625231"/>
              <a:gd name="connsiteX7" fmla="*/ 4431323 w 4861169"/>
              <a:gd name="connsiteY7" fmla="*/ 531447 h 625231"/>
              <a:gd name="connsiteX8" fmla="*/ 4470400 w 4861169"/>
              <a:gd name="connsiteY8" fmla="*/ 539262 h 625231"/>
              <a:gd name="connsiteX9" fmla="*/ 4470400 w 4861169"/>
              <a:gd name="connsiteY9" fmla="*/ 539262 h 625231"/>
              <a:gd name="connsiteX10" fmla="*/ 4611077 w 4861169"/>
              <a:gd name="connsiteY10" fmla="*/ 539262 h 625231"/>
              <a:gd name="connsiteX11" fmla="*/ 4611077 w 4861169"/>
              <a:gd name="connsiteY11" fmla="*/ 539262 h 625231"/>
              <a:gd name="connsiteX12" fmla="*/ 4673600 w 4861169"/>
              <a:gd name="connsiteY12" fmla="*/ 531447 h 625231"/>
              <a:gd name="connsiteX13" fmla="*/ 4759569 w 4861169"/>
              <a:gd name="connsiteY13" fmla="*/ 547077 h 625231"/>
              <a:gd name="connsiteX14" fmla="*/ 4790831 w 4861169"/>
              <a:gd name="connsiteY14" fmla="*/ 547077 h 625231"/>
              <a:gd name="connsiteX15" fmla="*/ 4829908 w 4861169"/>
              <a:gd name="connsiteY15" fmla="*/ 515816 h 625231"/>
              <a:gd name="connsiteX16" fmla="*/ 4861169 w 4861169"/>
              <a:gd name="connsiteY16" fmla="*/ 515816 h 625231"/>
              <a:gd name="connsiteX0" fmla="*/ 0 w 4861169"/>
              <a:gd name="connsiteY0" fmla="*/ 625231 h 633047"/>
              <a:gd name="connsiteX1" fmla="*/ 414215 w 4861169"/>
              <a:gd name="connsiteY1" fmla="*/ 633047 h 633047"/>
              <a:gd name="connsiteX2" fmla="*/ 930031 w 4861169"/>
              <a:gd name="connsiteY2" fmla="*/ 617416 h 633047"/>
              <a:gd name="connsiteX3" fmla="*/ 2977661 w 4861169"/>
              <a:gd name="connsiteY3" fmla="*/ 0 h 633047"/>
              <a:gd name="connsiteX4" fmla="*/ 3423138 w 4861169"/>
              <a:gd name="connsiteY4" fmla="*/ 0 h 633047"/>
              <a:gd name="connsiteX5" fmla="*/ 4220308 w 4861169"/>
              <a:gd name="connsiteY5" fmla="*/ 445477 h 633047"/>
              <a:gd name="connsiteX6" fmla="*/ 4321908 w 4861169"/>
              <a:gd name="connsiteY6" fmla="*/ 500185 h 633047"/>
              <a:gd name="connsiteX7" fmla="*/ 4431323 w 4861169"/>
              <a:gd name="connsiteY7" fmla="*/ 531447 h 633047"/>
              <a:gd name="connsiteX8" fmla="*/ 4470400 w 4861169"/>
              <a:gd name="connsiteY8" fmla="*/ 539262 h 633047"/>
              <a:gd name="connsiteX9" fmla="*/ 4470400 w 4861169"/>
              <a:gd name="connsiteY9" fmla="*/ 539262 h 633047"/>
              <a:gd name="connsiteX10" fmla="*/ 4611077 w 4861169"/>
              <a:gd name="connsiteY10" fmla="*/ 539262 h 633047"/>
              <a:gd name="connsiteX11" fmla="*/ 4611077 w 4861169"/>
              <a:gd name="connsiteY11" fmla="*/ 539262 h 633047"/>
              <a:gd name="connsiteX12" fmla="*/ 4673600 w 4861169"/>
              <a:gd name="connsiteY12" fmla="*/ 531447 h 633047"/>
              <a:gd name="connsiteX13" fmla="*/ 4759569 w 4861169"/>
              <a:gd name="connsiteY13" fmla="*/ 547077 h 633047"/>
              <a:gd name="connsiteX14" fmla="*/ 4790831 w 4861169"/>
              <a:gd name="connsiteY14" fmla="*/ 547077 h 633047"/>
              <a:gd name="connsiteX15" fmla="*/ 4829908 w 4861169"/>
              <a:gd name="connsiteY15" fmla="*/ 515816 h 633047"/>
              <a:gd name="connsiteX16" fmla="*/ 4861169 w 4861169"/>
              <a:gd name="connsiteY16" fmla="*/ 515816 h 633047"/>
              <a:gd name="connsiteX0" fmla="*/ 0 w 4861169"/>
              <a:gd name="connsiteY0" fmla="*/ 625231 h 633047"/>
              <a:gd name="connsiteX1" fmla="*/ 414215 w 4861169"/>
              <a:gd name="connsiteY1" fmla="*/ 633047 h 633047"/>
              <a:gd name="connsiteX2" fmla="*/ 719015 w 4861169"/>
              <a:gd name="connsiteY2" fmla="*/ 617416 h 633047"/>
              <a:gd name="connsiteX3" fmla="*/ 930031 w 4861169"/>
              <a:gd name="connsiteY3" fmla="*/ 617416 h 633047"/>
              <a:gd name="connsiteX4" fmla="*/ 2977661 w 4861169"/>
              <a:gd name="connsiteY4" fmla="*/ 0 h 633047"/>
              <a:gd name="connsiteX5" fmla="*/ 3423138 w 4861169"/>
              <a:gd name="connsiteY5" fmla="*/ 0 h 633047"/>
              <a:gd name="connsiteX6" fmla="*/ 4220308 w 4861169"/>
              <a:gd name="connsiteY6" fmla="*/ 445477 h 633047"/>
              <a:gd name="connsiteX7" fmla="*/ 4321908 w 4861169"/>
              <a:gd name="connsiteY7" fmla="*/ 500185 h 633047"/>
              <a:gd name="connsiteX8" fmla="*/ 4431323 w 4861169"/>
              <a:gd name="connsiteY8" fmla="*/ 531447 h 633047"/>
              <a:gd name="connsiteX9" fmla="*/ 4470400 w 4861169"/>
              <a:gd name="connsiteY9" fmla="*/ 539262 h 633047"/>
              <a:gd name="connsiteX10" fmla="*/ 4470400 w 4861169"/>
              <a:gd name="connsiteY10" fmla="*/ 539262 h 633047"/>
              <a:gd name="connsiteX11" fmla="*/ 4611077 w 4861169"/>
              <a:gd name="connsiteY11" fmla="*/ 539262 h 633047"/>
              <a:gd name="connsiteX12" fmla="*/ 4611077 w 4861169"/>
              <a:gd name="connsiteY12" fmla="*/ 539262 h 633047"/>
              <a:gd name="connsiteX13" fmla="*/ 4673600 w 4861169"/>
              <a:gd name="connsiteY13" fmla="*/ 531447 h 633047"/>
              <a:gd name="connsiteX14" fmla="*/ 4759569 w 4861169"/>
              <a:gd name="connsiteY14" fmla="*/ 547077 h 633047"/>
              <a:gd name="connsiteX15" fmla="*/ 4790831 w 4861169"/>
              <a:gd name="connsiteY15" fmla="*/ 547077 h 633047"/>
              <a:gd name="connsiteX16" fmla="*/ 4829908 w 4861169"/>
              <a:gd name="connsiteY16" fmla="*/ 515816 h 633047"/>
              <a:gd name="connsiteX17" fmla="*/ 4861169 w 4861169"/>
              <a:gd name="connsiteY17" fmla="*/ 515816 h 633047"/>
              <a:gd name="connsiteX0" fmla="*/ 0 w 4861169"/>
              <a:gd name="connsiteY0" fmla="*/ 625231 h 633047"/>
              <a:gd name="connsiteX1" fmla="*/ 414215 w 4861169"/>
              <a:gd name="connsiteY1" fmla="*/ 633047 h 633047"/>
              <a:gd name="connsiteX2" fmla="*/ 687754 w 4861169"/>
              <a:gd name="connsiteY2" fmla="*/ 609600 h 633047"/>
              <a:gd name="connsiteX3" fmla="*/ 930031 w 4861169"/>
              <a:gd name="connsiteY3" fmla="*/ 617416 h 633047"/>
              <a:gd name="connsiteX4" fmla="*/ 2977661 w 4861169"/>
              <a:gd name="connsiteY4" fmla="*/ 0 h 633047"/>
              <a:gd name="connsiteX5" fmla="*/ 3423138 w 4861169"/>
              <a:gd name="connsiteY5" fmla="*/ 0 h 633047"/>
              <a:gd name="connsiteX6" fmla="*/ 4220308 w 4861169"/>
              <a:gd name="connsiteY6" fmla="*/ 445477 h 633047"/>
              <a:gd name="connsiteX7" fmla="*/ 4321908 w 4861169"/>
              <a:gd name="connsiteY7" fmla="*/ 500185 h 633047"/>
              <a:gd name="connsiteX8" fmla="*/ 4431323 w 4861169"/>
              <a:gd name="connsiteY8" fmla="*/ 531447 h 633047"/>
              <a:gd name="connsiteX9" fmla="*/ 4470400 w 4861169"/>
              <a:gd name="connsiteY9" fmla="*/ 539262 h 633047"/>
              <a:gd name="connsiteX10" fmla="*/ 4470400 w 4861169"/>
              <a:gd name="connsiteY10" fmla="*/ 539262 h 633047"/>
              <a:gd name="connsiteX11" fmla="*/ 4611077 w 4861169"/>
              <a:gd name="connsiteY11" fmla="*/ 539262 h 633047"/>
              <a:gd name="connsiteX12" fmla="*/ 4611077 w 4861169"/>
              <a:gd name="connsiteY12" fmla="*/ 539262 h 633047"/>
              <a:gd name="connsiteX13" fmla="*/ 4673600 w 4861169"/>
              <a:gd name="connsiteY13" fmla="*/ 531447 h 633047"/>
              <a:gd name="connsiteX14" fmla="*/ 4759569 w 4861169"/>
              <a:gd name="connsiteY14" fmla="*/ 547077 h 633047"/>
              <a:gd name="connsiteX15" fmla="*/ 4790831 w 4861169"/>
              <a:gd name="connsiteY15" fmla="*/ 547077 h 633047"/>
              <a:gd name="connsiteX16" fmla="*/ 4829908 w 4861169"/>
              <a:gd name="connsiteY16" fmla="*/ 515816 h 633047"/>
              <a:gd name="connsiteX17" fmla="*/ 4861169 w 4861169"/>
              <a:gd name="connsiteY17" fmla="*/ 515816 h 63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61169" h="633047">
                <a:moveTo>
                  <a:pt x="0" y="625231"/>
                </a:moveTo>
                <a:lnTo>
                  <a:pt x="414215" y="633047"/>
                </a:lnTo>
                <a:lnTo>
                  <a:pt x="687754" y="609600"/>
                </a:lnTo>
                <a:lnTo>
                  <a:pt x="930031" y="617416"/>
                </a:lnTo>
                <a:lnTo>
                  <a:pt x="2977661" y="0"/>
                </a:lnTo>
                <a:lnTo>
                  <a:pt x="3423138" y="0"/>
                </a:lnTo>
                <a:lnTo>
                  <a:pt x="4220308" y="445477"/>
                </a:lnTo>
                <a:lnTo>
                  <a:pt x="4321908" y="500185"/>
                </a:lnTo>
                <a:lnTo>
                  <a:pt x="4431323" y="531447"/>
                </a:lnTo>
                <a:lnTo>
                  <a:pt x="4470400" y="539262"/>
                </a:lnTo>
                <a:lnTo>
                  <a:pt x="4470400" y="539262"/>
                </a:lnTo>
                <a:lnTo>
                  <a:pt x="4611077" y="539262"/>
                </a:lnTo>
                <a:lnTo>
                  <a:pt x="4611077" y="539262"/>
                </a:lnTo>
                <a:lnTo>
                  <a:pt x="4673600" y="531447"/>
                </a:lnTo>
                <a:lnTo>
                  <a:pt x="4759569" y="547077"/>
                </a:lnTo>
                <a:lnTo>
                  <a:pt x="4790831" y="547077"/>
                </a:lnTo>
                <a:lnTo>
                  <a:pt x="4829908" y="515816"/>
                </a:lnTo>
                <a:lnTo>
                  <a:pt x="4861169" y="515816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23863" y="1964410"/>
            <a:ext cx="997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Mean Sea Level</a:t>
            </a:r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23988" y="2152605"/>
            <a:ext cx="2970823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2546639" y="2240132"/>
            <a:ext cx="244276" cy="168518"/>
            <a:chOff x="2461718" y="2256909"/>
            <a:chExt cx="244276" cy="168518"/>
          </a:xfrm>
        </p:grpSpPr>
        <p:sp>
          <p:nvSpPr>
            <p:cNvPr id="36" name="Rectangle 215"/>
            <p:cNvSpPr/>
            <p:nvPr/>
          </p:nvSpPr>
          <p:spPr>
            <a:xfrm rot="20642881">
              <a:off x="2503641" y="2256909"/>
              <a:ext cx="117211" cy="81308"/>
            </a:xfrm>
            <a:custGeom>
              <a:avLst/>
              <a:gdLst>
                <a:gd name="connsiteX0" fmla="*/ 0 w 228600"/>
                <a:gd name="connsiteY0" fmla="*/ 0 h 155448"/>
                <a:gd name="connsiteX1" fmla="*/ 228600 w 228600"/>
                <a:gd name="connsiteY1" fmla="*/ 0 h 155448"/>
                <a:gd name="connsiteX2" fmla="*/ 228600 w 228600"/>
                <a:gd name="connsiteY2" fmla="*/ 155448 h 155448"/>
                <a:gd name="connsiteX3" fmla="*/ 0 w 228600"/>
                <a:gd name="connsiteY3" fmla="*/ 155448 h 155448"/>
                <a:gd name="connsiteX4" fmla="*/ 0 w 228600"/>
                <a:gd name="connsiteY4" fmla="*/ 0 h 155448"/>
                <a:gd name="connsiteX0" fmla="*/ 0 w 228600"/>
                <a:gd name="connsiteY0" fmla="*/ 3629 h 159077"/>
                <a:gd name="connsiteX1" fmla="*/ 134257 w 228600"/>
                <a:gd name="connsiteY1" fmla="*/ 0 h 159077"/>
                <a:gd name="connsiteX2" fmla="*/ 228600 w 228600"/>
                <a:gd name="connsiteY2" fmla="*/ 3629 h 159077"/>
                <a:gd name="connsiteX3" fmla="*/ 228600 w 228600"/>
                <a:gd name="connsiteY3" fmla="*/ 159077 h 159077"/>
                <a:gd name="connsiteX4" fmla="*/ 0 w 228600"/>
                <a:gd name="connsiteY4" fmla="*/ 159077 h 159077"/>
                <a:gd name="connsiteX5" fmla="*/ 0 w 228600"/>
                <a:gd name="connsiteY5" fmla="*/ 3629 h 159077"/>
                <a:gd name="connsiteX0" fmla="*/ 0 w 228600"/>
                <a:gd name="connsiteY0" fmla="*/ 0 h 155448"/>
                <a:gd name="connsiteX1" fmla="*/ 82441 w 228600"/>
                <a:gd name="connsiteY1" fmla="*/ 2412 h 155448"/>
                <a:gd name="connsiteX2" fmla="*/ 228600 w 228600"/>
                <a:gd name="connsiteY2" fmla="*/ 0 h 155448"/>
                <a:gd name="connsiteX3" fmla="*/ 228600 w 228600"/>
                <a:gd name="connsiteY3" fmla="*/ 155448 h 155448"/>
                <a:gd name="connsiteX4" fmla="*/ 0 w 228600"/>
                <a:gd name="connsiteY4" fmla="*/ 155448 h 155448"/>
                <a:gd name="connsiteX5" fmla="*/ 0 w 228600"/>
                <a:gd name="connsiteY5" fmla="*/ 0 h 155448"/>
                <a:gd name="connsiteX0" fmla="*/ 0 w 228600"/>
                <a:gd name="connsiteY0" fmla="*/ 608 h 156056"/>
                <a:gd name="connsiteX1" fmla="*/ 48913 w 228600"/>
                <a:gd name="connsiteY1" fmla="*/ 0 h 156056"/>
                <a:gd name="connsiteX2" fmla="*/ 228600 w 228600"/>
                <a:gd name="connsiteY2" fmla="*/ 608 h 156056"/>
                <a:gd name="connsiteX3" fmla="*/ 228600 w 228600"/>
                <a:gd name="connsiteY3" fmla="*/ 156056 h 156056"/>
                <a:gd name="connsiteX4" fmla="*/ 0 w 228600"/>
                <a:gd name="connsiteY4" fmla="*/ 156056 h 156056"/>
                <a:gd name="connsiteX5" fmla="*/ 0 w 228600"/>
                <a:gd name="connsiteY5" fmla="*/ 608 h 156056"/>
                <a:gd name="connsiteX0" fmla="*/ 0 w 228600"/>
                <a:gd name="connsiteY0" fmla="*/ 3916 h 159364"/>
                <a:gd name="connsiteX1" fmla="*/ 48913 w 228600"/>
                <a:gd name="connsiteY1" fmla="*/ 3308 h 159364"/>
                <a:gd name="connsiteX2" fmla="*/ 174462 w 228600"/>
                <a:gd name="connsiteY2" fmla="*/ 0 h 159364"/>
                <a:gd name="connsiteX3" fmla="*/ 228600 w 228600"/>
                <a:gd name="connsiteY3" fmla="*/ 3916 h 159364"/>
                <a:gd name="connsiteX4" fmla="*/ 228600 w 228600"/>
                <a:gd name="connsiteY4" fmla="*/ 159364 h 159364"/>
                <a:gd name="connsiteX5" fmla="*/ 0 w 228600"/>
                <a:gd name="connsiteY5" fmla="*/ 159364 h 159364"/>
                <a:gd name="connsiteX6" fmla="*/ 0 w 228600"/>
                <a:gd name="connsiteY6" fmla="*/ 3916 h 159364"/>
                <a:gd name="connsiteX0" fmla="*/ 0 w 228600"/>
                <a:gd name="connsiteY0" fmla="*/ 3916 h 159364"/>
                <a:gd name="connsiteX1" fmla="*/ 79393 w 228600"/>
                <a:gd name="connsiteY1" fmla="*/ 3308 h 159364"/>
                <a:gd name="connsiteX2" fmla="*/ 174462 w 228600"/>
                <a:gd name="connsiteY2" fmla="*/ 0 h 159364"/>
                <a:gd name="connsiteX3" fmla="*/ 228600 w 228600"/>
                <a:gd name="connsiteY3" fmla="*/ 3916 h 159364"/>
                <a:gd name="connsiteX4" fmla="*/ 228600 w 228600"/>
                <a:gd name="connsiteY4" fmla="*/ 159364 h 159364"/>
                <a:gd name="connsiteX5" fmla="*/ 0 w 228600"/>
                <a:gd name="connsiteY5" fmla="*/ 159364 h 159364"/>
                <a:gd name="connsiteX6" fmla="*/ 0 w 228600"/>
                <a:gd name="connsiteY6" fmla="*/ 3916 h 15936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147030 w 228600"/>
                <a:gd name="connsiteY2" fmla="*/ 0 h 156344"/>
                <a:gd name="connsiteX3" fmla="*/ 228600 w 228600"/>
                <a:gd name="connsiteY3" fmla="*/ 896 h 156344"/>
                <a:gd name="connsiteX4" fmla="*/ 228600 w 228600"/>
                <a:gd name="connsiteY4" fmla="*/ 156344 h 156344"/>
                <a:gd name="connsiteX5" fmla="*/ 0 w 228600"/>
                <a:gd name="connsiteY5" fmla="*/ 156344 h 156344"/>
                <a:gd name="connsiteX6" fmla="*/ 0 w 228600"/>
                <a:gd name="connsiteY6" fmla="*/ 896 h 156344"/>
                <a:gd name="connsiteX0" fmla="*/ 0 w 228600"/>
                <a:gd name="connsiteY0" fmla="*/ 2476 h 157924"/>
                <a:gd name="connsiteX1" fmla="*/ 79393 w 228600"/>
                <a:gd name="connsiteY1" fmla="*/ 1868 h 157924"/>
                <a:gd name="connsiteX2" fmla="*/ 105245 w 228600"/>
                <a:gd name="connsiteY2" fmla="*/ 0 h 157924"/>
                <a:gd name="connsiteX3" fmla="*/ 147030 w 228600"/>
                <a:gd name="connsiteY3" fmla="*/ 1580 h 157924"/>
                <a:gd name="connsiteX4" fmla="*/ 228600 w 228600"/>
                <a:gd name="connsiteY4" fmla="*/ 2476 h 157924"/>
                <a:gd name="connsiteX5" fmla="*/ 228600 w 228600"/>
                <a:gd name="connsiteY5" fmla="*/ 157924 h 157924"/>
                <a:gd name="connsiteX6" fmla="*/ 0 w 228600"/>
                <a:gd name="connsiteY6" fmla="*/ 157924 h 157924"/>
                <a:gd name="connsiteX7" fmla="*/ 0 w 228600"/>
                <a:gd name="connsiteY7" fmla="*/ 2476 h 15792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47030 w 228600"/>
                <a:gd name="connsiteY3" fmla="*/ 0 h 156344"/>
                <a:gd name="connsiteX4" fmla="*/ 228600 w 228600"/>
                <a:gd name="connsiteY4" fmla="*/ 896 h 156344"/>
                <a:gd name="connsiteX5" fmla="*/ 228600 w 228600"/>
                <a:gd name="connsiteY5" fmla="*/ 156344 h 156344"/>
                <a:gd name="connsiteX6" fmla="*/ 0 w 228600"/>
                <a:gd name="connsiteY6" fmla="*/ 156344 h 156344"/>
                <a:gd name="connsiteX7" fmla="*/ 0 w 228600"/>
                <a:gd name="connsiteY7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17546 w 228600"/>
                <a:gd name="connsiteY3" fmla="*/ 33039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50350 w 228600"/>
                <a:gd name="connsiteY3" fmla="*/ 45257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39148 h 156344"/>
                <a:gd name="connsiteX3" fmla="*/ 150350 w 228600"/>
                <a:gd name="connsiteY3" fmla="*/ 45257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39148 h 156344"/>
                <a:gd name="connsiteX3" fmla="*/ 148300 w 228600"/>
                <a:gd name="connsiteY3" fmla="*/ 39148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600" h="156344">
                  <a:moveTo>
                    <a:pt x="0" y="896"/>
                  </a:moveTo>
                  <a:lnTo>
                    <a:pt x="79393" y="288"/>
                  </a:lnTo>
                  <a:cubicBezTo>
                    <a:pt x="79809" y="29533"/>
                    <a:pt x="80226" y="9903"/>
                    <a:pt x="80642" y="39148"/>
                  </a:cubicBezTo>
                  <a:lnTo>
                    <a:pt x="148300" y="39148"/>
                  </a:lnTo>
                  <a:cubicBezTo>
                    <a:pt x="147877" y="26099"/>
                    <a:pt x="147453" y="13049"/>
                    <a:pt x="147030" y="0"/>
                  </a:cubicBezTo>
                  <a:lnTo>
                    <a:pt x="228600" y="896"/>
                  </a:lnTo>
                  <a:lnTo>
                    <a:pt x="228600" y="156344"/>
                  </a:lnTo>
                  <a:lnTo>
                    <a:pt x="0" y="156344"/>
                  </a:lnTo>
                  <a:lnTo>
                    <a:pt x="0" y="896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38" name="Rectangle 215"/>
            <p:cNvSpPr/>
            <p:nvPr/>
          </p:nvSpPr>
          <p:spPr>
            <a:xfrm rot="20642881">
              <a:off x="2461718" y="2344119"/>
              <a:ext cx="117211" cy="81308"/>
            </a:xfrm>
            <a:custGeom>
              <a:avLst/>
              <a:gdLst>
                <a:gd name="connsiteX0" fmla="*/ 0 w 228600"/>
                <a:gd name="connsiteY0" fmla="*/ 0 h 155448"/>
                <a:gd name="connsiteX1" fmla="*/ 228600 w 228600"/>
                <a:gd name="connsiteY1" fmla="*/ 0 h 155448"/>
                <a:gd name="connsiteX2" fmla="*/ 228600 w 228600"/>
                <a:gd name="connsiteY2" fmla="*/ 155448 h 155448"/>
                <a:gd name="connsiteX3" fmla="*/ 0 w 228600"/>
                <a:gd name="connsiteY3" fmla="*/ 155448 h 155448"/>
                <a:gd name="connsiteX4" fmla="*/ 0 w 228600"/>
                <a:gd name="connsiteY4" fmla="*/ 0 h 155448"/>
                <a:gd name="connsiteX0" fmla="*/ 0 w 228600"/>
                <a:gd name="connsiteY0" fmla="*/ 3629 h 159077"/>
                <a:gd name="connsiteX1" fmla="*/ 134257 w 228600"/>
                <a:gd name="connsiteY1" fmla="*/ 0 h 159077"/>
                <a:gd name="connsiteX2" fmla="*/ 228600 w 228600"/>
                <a:gd name="connsiteY2" fmla="*/ 3629 h 159077"/>
                <a:gd name="connsiteX3" fmla="*/ 228600 w 228600"/>
                <a:gd name="connsiteY3" fmla="*/ 159077 h 159077"/>
                <a:gd name="connsiteX4" fmla="*/ 0 w 228600"/>
                <a:gd name="connsiteY4" fmla="*/ 159077 h 159077"/>
                <a:gd name="connsiteX5" fmla="*/ 0 w 228600"/>
                <a:gd name="connsiteY5" fmla="*/ 3629 h 159077"/>
                <a:gd name="connsiteX0" fmla="*/ 0 w 228600"/>
                <a:gd name="connsiteY0" fmla="*/ 0 h 155448"/>
                <a:gd name="connsiteX1" fmla="*/ 82441 w 228600"/>
                <a:gd name="connsiteY1" fmla="*/ 2412 h 155448"/>
                <a:gd name="connsiteX2" fmla="*/ 228600 w 228600"/>
                <a:gd name="connsiteY2" fmla="*/ 0 h 155448"/>
                <a:gd name="connsiteX3" fmla="*/ 228600 w 228600"/>
                <a:gd name="connsiteY3" fmla="*/ 155448 h 155448"/>
                <a:gd name="connsiteX4" fmla="*/ 0 w 228600"/>
                <a:gd name="connsiteY4" fmla="*/ 155448 h 155448"/>
                <a:gd name="connsiteX5" fmla="*/ 0 w 228600"/>
                <a:gd name="connsiteY5" fmla="*/ 0 h 155448"/>
                <a:gd name="connsiteX0" fmla="*/ 0 w 228600"/>
                <a:gd name="connsiteY0" fmla="*/ 608 h 156056"/>
                <a:gd name="connsiteX1" fmla="*/ 48913 w 228600"/>
                <a:gd name="connsiteY1" fmla="*/ 0 h 156056"/>
                <a:gd name="connsiteX2" fmla="*/ 228600 w 228600"/>
                <a:gd name="connsiteY2" fmla="*/ 608 h 156056"/>
                <a:gd name="connsiteX3" fmla="*/ 228600 w 228600"/>
                <a:gd name="connsiteY3" fmla="*/ 156056 h 156056"/>
                <a:gd name="connsiteX4" fmla="*/ 0 w 228600"/>
                <a:gd name="connsiteY4" fmla="*/ 156056 h 156056"/>
                <a:gd name="connsiteX5" fmla="*/ 0 w 228600"/>
                <a:gd name="connsiteY5" fmla="*/ 608 h 156056"/>
                <a:gd name="connsiteX0" fmla="*/ 0 w 228600"/>
                <a:gd name="connsiteY0" fmla="*/ 3916 h 159364"/>
                <a:gd name="connsiteX1" fmla="*/ 48913 w 228600"/>
                <a:gd name="connsiteY1" fmla="*/ 3308 h 159364"/>
                <a:gd name="connsiteX2" fmla="*/ 174462 w 228600"/>
                <a:gd name="connsiteY2" fmla="*/ 0 h 159364"/>
                <a:gd name="connsiteX3" fmla="*/ 228600 w 228600"/>
                <a:gd name="connsiteY3" fmla="*/ 3916 h 159364"/>
                <a:gd name="connsiteX4" fmla="*/ 228600 w 228600"/>
                <a:gd name="connsiteY4" fmla="*/ 159364 h 159364"/>
                <a:gd name="connsiteX5" fmla="*/ 0 w 228600"/>
                <a:gd name="connsiteY5" fmla="*/ 159364 h 159364"/>
                <a:gd name="connsiteX6" fmla="*/ 0 w 228600"/>
                <a:gd name="connsiteY6" fmla="*/ 3916 h 159364"/>
                <a:gd name="connsiteX0" fmla="*/ 0 w 228600"/>
                <a:gd name="connsiteY0" fmla="*/ 3916 h 159364"/>
                <a:gd name="connsiteX1" fmla="*/ 79393 w 228600"/>
                <a:gd name="connsiteY1" fmla="*/ 3308 h 159364"/>
                <a:gd name="connsiteX2" fmla="*/ 174462 w 228600"/>
                <a:gd name="connsiteY2" fmla="*/ 0 h 159364"/>
                <a:gd name="connsiteX3" fmla="*/ 228600 w 228600"/>
                <a:gd name="connsiteY3" fmla="*/ 3916 h 159364"/>
                <a:gd name="connsiteX4" fmla="*/ 228600 w 228600"/>
                <a:gd name="connsiteY4" fmla="*/ 159364 h 159364"/>
                <a:gd name="connsiteX5" fmla="*/ 0 w 228600"/>
                <a:gd name="connsiteY5" fmla="*/ 159364 h 159364"/>
                <a:gd name="connsiteX6" fmla="*/ 0 w 228600"/>
                <a:gd name="connsiteY6" fmla="*/ 3916 h 15936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147030 w 228600"/>
                <a:gd name="connsiteY2" fmla="*/ 0 h 156344"/>
                <a:gd name="connsiteX3" fmla="*/ 228600 w 228600"/>
                <a:gd name="connsiteY3" fmla="*/ 896 h 156344"/>
                <a:gd name="connsiteX4" fmla="*/ 228600 w 228600"/>
                <a:gd name="connsiteY4" fmla="*/ 156344 h 156344"/>
                <a:gd name="connsiteX5" fmla="*/ 0 w 228600"/>
                <a:gd name="connsiteY5" fmla="*/ 156344 h 156344"/>
                <a:gd name="connsiteX6" fmla="*/ 0 w 228600"/>
                <a:gd name="connsiteY6" fmla="*/ 896 h 156344"/>
                <a:gd name="connsiteX0" fmla="*/ 0 w 228600"/>
                <a:gd name="connsiteY0" fmla="*/ 2476 h 157924"/>
                <a:gd name="connsiteX1" fmla="*/ 79393 w 228600"/>
                <a:gd name="connsiteY1" fmla="*/ 1868 h 157924"/>
                <a:gd name="connsiteX2" fmla="*/ 105245 w 228600"/>
                <a:gd name="connsiteY2" fmla="*/ 0 h 157924"/>
                <a:gd name="connsiteX3" fmla="*/ 147030 w 228600"/>
                <a:gd name="connsiteY3" fmla="*/ 1580 h 157924"/>
                <a:gd name="connsiteX4" fmla="*/ 228600 w 228600"/>
                <a:gd name="connsiteY4" fmla="*/ 2476 h 157924"/>
                <a:gd name="connsiteX5" fmla="*/ 228600 w 228600"/>
                <a:gd name="connsiteY5" fmla="*/ 157924 h 157924"/>
                <a:gd name="connsiteX6" fmla="*/ 0 w 228600"/>
                <a:gd name="connsiteY6" fmla="*/ 157924 h 157924"/>
                <a:gd name="connsiteX7" fmla="*/ 0 w 228600"/>
                <a:gd name="connsiteY7" fmla="*/ 2476 h 15792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47030 w 228600"/>
                <a:gd name="connsiteY3" fmla="*/ 0 h 156344"/>
                <a:gd name="connsiteX4" fmla="*/ 228600 w 228600"/>
                <a:gd name="connsiteY4" fmla="*/ 896 h 156344"/>
                <a:gd name="connsiteX5" fmla="*/ 228600 w 228600"/>
                <a:gd name="connsiteY5" fmla="*/ 156344 h 156344"/>
                <a:gd name="connsiteX6" fmla="*/ 0 w 228600"/>
                <a:gd name="connsiteY6" fmla="*/ 156344 h 156344"/>
                <a:gd name="connsiteX7" fmla="*/ 0 w 228600"/>
                <a:gd name="connsiteY7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17546 w 228600"/>
                <a:gd name="connsiteY3" fmla="*/ 33039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50350 w 228600"/>
                <a:gd name="connsiteY3" fmla="*/ 45257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39148 h 156344"/>
                <a:gd name="connsiteX3" fmla="*/ 150350 w 228600"/>
                <a:gd name="connsiteY3" fmla="*/ 45257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39148 h 156344"/>
                <a:gd name="connsiteX3" fmla="*/ 148300 w 228600"/>
                <a:gd name="connsiteY3" fmla="*/ 39148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600" h="156344">
                  <a:moveTo>
                    <a:pt x="0" y="896"/>
                  </a:moveTo>
                  <a:lnTo>
                    <a:pt x="79393" y="288"/>
                  </a:lnTo>
                  <a:cubicBezTo>
                    <a:pt x="79809" y="29533"/>
                    <a:pt x="80226" y="9903"/>
                    <a:pt x="80642" y="39148"/>
                  </a:cubicBezTo>
                  <a:lnTo>
                    <a:pt x="148300" y="39148"/>
                  </a:lnTo>
                  <a:cubicBezTo>
                    <a:pt x="147877" y="26099"/>
                    <a:pt x="147453" y="13049"/>
                    <a:pt x="147030" y="0"/>
                  </a:cubicBezTo>
                  <a:lnTo>
                    <a:pt x="228600" y="896"/>
                  </a:lnTo>
                  <a:lnTo>
                    <a:pt x="228600" y="156344"/>
                  </a:lnTo>
                  <a:lnTo>
                    <a:pt x="0" y="156344"/>
                  </a:lnTo>
                  <a:lnTo>
                    <a:pt x="0" y="896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39" name="Rectangle 215"/>
            <p:cNvSpPr/>
            <p:nvPr/>
          </p:nvSpPr>
          <p:spPr>
            <a:xfrm rot="20642881">
              <a:off x="2590295" y="2307583"/>
              <a:ext cx="115699" cy="81308"/>
            </a:xfrm>
            <a:custGeom>
              <a:avLst/>
              <a:gdLst>
                <a:gd name="connsiteX0" fmla="*/ 0 w 228600"/>
                <a:gd name="connsiteY0" fmla="*/ 0 h 155448"/>
                <a:gd name="connsiteX1" fmla="*/ 228600 w 228600"/>
                <a:gd name="connsiteY1" fmla="*/ 0 h 155448"/>
                <a:gd name="connsiteX2" fmla="*/ 228600 w 228600"/>
                <a:gd name="connsiteY2" fmla="*/ 155448 h 155448"/>
                <a:gd name="connsiteX3" fmla="*/ 0 w 228600"/>
                <a:gd name="connsiteY3" fmla="*/ 155448 h 155448"/>
                <a:gd name="connsiteX4" fmla="*/ 0 w 228600"/>
                <a:gd name="connsiteY4" fmla="*/ 0 h 155448"/>
                <a:gd name="connsiteX0" fmla="*/ 0 w 228600"/>
                <a:gd name="connsiteY0" fmla="*/ 3629 h 159077"/>
                <a:gd name="connsiteX1" fmla="*/ 134257 w 228600"/>
                <a:gd name="connsiteY1" fmla="*/ 0 h 159077"/>
                <a:gd name="connsiteX2" fmla="*/ 228600 w 228600"/>
                <a:gd name="connsiteY2" fmla="*/ 3629 h 159077"/>
                <a:gd name="connsiteX3" fmla="*/ 228600 w 228600"/>
                <a:gd name="connsiteY3" fmla="*/ 159077 h 159077"/>
                <a:gd name="connsiteX4" fmla="*/ 0 w 228600"/>
                <a:gd name="connsiteY4" fmla="*/ 159077 h 159077"/>
                <a:gd name="connsiteX5" fmla="*/ 0 w 228600"/>
                <a:gd name="connsiteY5" fmla="*/ 3629 h 159077"/>
                <a:gd name="connsiteX0" fmla="*/ 0 w 228600"/>
                <a:gd name="connsiteY0" fmla="*/ 0 h 155448"/>
                <a:gd name="connsiteX1" fmla="*/ 82441 w 228600"/>
                <a:gd name="connsiteY1" fmla="*/ 2412 h 155448"/>
                <a:gd name="connsiteX2" fmla="*/ 228600 w 228600"/>
                <a:gd name="connsiteY2" fmla="*/ 0 h 155448"/>
                <a:gd name="connsiteX3" fmla="*/ 228600 w 228600"/>
                <a:gd name="connsiteY3" fmla="*/ 155448 h 155448"/>
                <a:gd name="connsiteX4" fmla="*/ 0 w 228600"/>
                <a:gd name="connsiteY4" fmla="*/ 155448 h 155448"/>
                <a:gd name="connsiteX5" fmla="*/ 0 w 228600"/>
                <a:gd name="connsiteY5" fmla="*/ 0 h 155448"/>
                <a:gd name="connsiteX0" fmla="*/ 0 w 228600"/>
                <a:gd name="connsiteY0" fmla="*/ 608 h 156056"/>
                <a:gd name="connsiteX1" fmla="*/ 48913 w 228600"/>
                <a:gd name="connsiteY1" fmla="*/ 0 h 156056"/>
                <a:gd name="connsiteX2" fmla="*/ 228600 w 228600"/>
                <a:gd name="connsiteY2" fmla="*/ 608 h 156056"/>
                <a:gd name="connsiteX3" fmla="*/ 228600 w 228600"/>
                <a:gd name="connsiteY3" fmla="*/ 156056 h 156056"/>
                <a:gd name="connsiteX4" fmla="*/ 0 w 228600"/>
                <a:gd name="connsiteY4" fmla="*/ 156056 h 156056"/>
                <a:gd name="connsiteX5" fmla="*/ 0 w 228600"/>
                <a:gd name="connsiteY5" fmla="*/ 608 h 156056"/>
                <a:gd name="connsiteX0" fmla="*/ 0 w 228600"/>
                <a:gd name="connsiteY0" fmla="*/ 3916 h 159364"/>
                <a:gd name="connsiteX1" fmla="*/ 48913 w 228600"/>
                <a:gd name="connsiteY1" fmla="*/ 3308 h 159364"/>
                <a:gd name="connsiteX2" fmla="*/ 174462 w 228600"/>
                <a:gd name="connsiteY2" fmla="*/ 0 h 159364"/>
                <a:gd name="connsiteX3" fmla="*/ 228600 w 228600"/>
                <a:gd name="connsiteY3" fmla="*/ 3916 h 159364"/>
                <a:gd name="connsiteX4" fmla="*/ 228600 w 228600"/>
                <a:gd name="connsiteY4" fmla="*/ 159364 h 159364"/>
                <a:gd name="connsiteX5" fmla="*/ 0 w 228600"/>
                <a:gd name="connsiteY5" fmla="*/ 159364 h 159364"/>
                <a:gd name="connsiteX6" fmla="*/ 0 w 228600"/>
                <a:gd name="connsiteY6" fmla="*/ 3916 h 159364"/>
                <a:gd name="connsiteX0" fmla="*/ 0 w 228600"/>
                <a:gd name="connsiteY0" fmla="*/ 3916 h 159364"/>
                <a:gd name="connsiteX1" fmla="*/ 79393 w 228600"/>
                <a:gd name="connsiteY1" fmla="*/ 3308 h 159364"/>
                <a:gd name="connsiteX2" fmla="*/ 174462 w 228600"/>
                <a:gd name="connsiteY2" fmla="*/ 0 h 159364"/>
                <a:gd name="connsiteX3" fmla="*/ 228600 w 228600"/>
                <a:gd name="connsiteY3" fmla="*/ 3916 h 159364"/>
                <a:gd name="connsiteX4" fmla="*/ 228600 w 228600"/>
                <a:gd name="connsiteY4" fmla="*/ 159364 h 159364"/>
                <a:gd name="connsiteX5" fmla="*/ 0 w 228600"/>
                <a:gd name="connsiteY5" fmla="*/ 159364 h 159364"/>
                <a:gd name="connsiteX6" fmla="*/ 0 w 228600"/>
                <a:gd name="connsiteY6" fmla="*/ 3916 h 15936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147030 w 228600"/>
                <a:gd name="connsiteY2" fmla="*/ 0 h 156344"/>
                <a:gd name="connsiteX3" fmla="*/ 228600 w 228600"/>
                <a:gd name="connsiteY3" fmla="*/ 896 h 156344"/>
                <a:gd name="connsiteX4" fmla="*/ 228600 w 228600"/>
                <a:gd name="connsiteY4" fmla="*/ 156344 h 156344"/>
                <a:gd name="connsiteX5" fmla="*/ 0 w 228600"/>
                <a:gd name="connsiteY5" fmla="*/ 156344 h 156344"/>
                <a:gd name="connsiteX6" fmla="*/ 0 w 228600"/>
                <a:gd name="connsiteY6" fmla="*/ 896 h 156344"/>
                <a:gd name="connsiteX0" fmla="*/ 0 w 228600"/>
                <a:gd name="connsiteY0" fmla="*/ 2476 h 157924"/>
                <a:gd name="connsiteX1" fmla="*/ 79393 w 228600"/>
                <a:gd name="connsiteY1" fmla="*/ 1868 h 157924"/>
                <a:gd name="connsiteX2" fmla="*/ 105245 w 228600"/>
                <a:gd name="connsiteY2" fmla="*/ 0 h 157924"/>
                <a:gd name="connsiteX3" fmla="*/ 147030 w 228600"/>
                <a:gd name="connsiteY3" fmla="*/ 1580 h 157924"/>
                <a:gd name="connsiteX4" fmla="*/ 228600 w 228600"/>
                <a:gd name="connsiteY4" fmla="*/ 2476 h 157924"/>
                <a:gd name="connsiteX5" fmla="*/ 228600 w 228600"/>
                <a:gd name="connsiteY5" fmla="*/ 157924 h 157924"/>
                <a:gd name="connsiteX6" fmla="*/ 0 w 228600"/>
                <a:gd name="connsiteY6" fmla="*/ 157924 h 157924"/>
                <a:gd name="connsiteX7" fmla="*/ 0 w 228600"/>
                <a:gd name="connsiteY7" fmla="*/ 2476 h 15792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47030 w 228600"/>
                <a:gd name="connsiteY3" fmla="*/ 0 h 156344"/>
                <a:gd name="connsiteX4" fmla="*/ 228600 w 228600"/>
                <a:gd name="connsiteY4" fmla="*/ 896 h 156344"/>
                <a:gd name="connsiteX5" fmla="*/ 228600 w 228600"/>
                <a:gd name="connsiteY5" fmla="*/ 156344 h 156344"/>
                <a:gd name="connsiteX6" fmla="*/ 0 w 228600"/>
                <a:gd name="connsiteY6" fmla="*/ 156344 h 156344"/>
                <a:gd name="connsiteX7" fmla="*/ 0 w 228600"/>
                <a:gd name="connsiteY7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17546 w 228600"/>
                <a:gd name="connsiteY3" fmla="*/ 33039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50350 w 228600"/>
                <a:gd name="connsiteY3" fmla="*/ 45257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39148 h 156344"/>
                <a:gd name="connsiteX3" fmla="*/ 150350 w 228600"/>
                <a:gd name="connsiteY3" fmla="*/ 45257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39148 h 156344"/>
                <a:gd name="connsiteX3" fmla="*/ 148300 w 228600"/>
                <a:gd name="connsiteY3" fmla="*/ 39148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600" h="156344">
                  <a:moveTo>
                    <a:pt x="0" y="896"/>
                  </a:moveTo>
                  <a:lnTo>
                    <a:pt x="79393" y="288"/>
                  </a:lnTo>
                  <a:cubicBezTo>
                    <a:pt x="79809" y="29533"/>
                    <a:pt x="80226" y="9903"/>
                    <a:pt x="80642" y="39148"/>
                  </a:cubicBezTo>
                  <a:lnTo>
                    <a:pt x="148300" y="39148"/>
                  </a:lnTo>
                  <a:cubicBezTo>
                    <a:pt x="147877" y="26099"/>
                    <a:pt x="147453" y="13049"/>
                    <a:pt x="147030" y="0"/>
                  </a:cubicBezTo>
                  <a:lnTo>
                    <a:pt x="228600" y="896"/>
                  </a:lnTo>
                  <a:lnTo>
                    <a:pt x="228600" y="156344"/>
                  </a:lnTo>
                  <a:lnTo>
                    <a:pt x="0" y="156344"/>
                  </a:lnTo>
                  <a:lnTo>
                    <a:pt x="0" y="896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</p:grpSp>
      <p:cxnSp>
        <p:nvCxnSpPr>
          <p:cNvPr id="79" name="Straight Arrow Connector 78"/>
          <p:cNvCxnSpPr/>
          <p:nvPr/>
        </p:nvCxnSpPr>
        <p:spPr>
          <a:xfrm flipH="1">
            <a:off x="2648144" y="1518361"/>
            <a:ext cx="224913" cy="560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3048502" y="1857922"/>
            <a:ext cx="139546" cy="259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689141" y="1311613"/>
            <a:ext cx="15359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Oyster Castle® Oyster Box</a:t>
            </a:r>
            <a:endParaRPr lang="en-US" sz="1000" dirty="0"/>
          </a:p>
        </p:txBody>
      </p:sp>
      <p:sp>
        <p:nvSpPr>
          <p:cNvPr id="85" name="TextBox 84"/>
          <p:cNvSpPr txBox="1"/>
          <p:nvPr/>
        </p:nvSpPr>
        <p:spPr>
          <a:xfrm>
            <a:off x="3118275" y="1675929"/>
            <a:ext cx="1136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Wave Attenuation</a:t>
            </a:r>
            <a:endParaRPr lang="en-US" sz="1000" dirty="0"/>
          </a:p>
        </p:txBody>
      </p:sp>
      <p:sp>
        <p:nvSpPr>
          <p:cNvPr id="92" name="TextBox 91"/>
          <p:cNvSpPr txBox="1"/>
          <p:nvPr/>
        </p:nvSpPr>
        <p:spPr>
          <a:xfrm>
            <a:off x="587065" y="2546272"/>
            <a:ext cx="894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BAY BOTTOM</a:t>
            </a:r>
            <a:endParaRPr lang="en-US" sz="1000" dirty="0"/>
          </a:p>
        </p:txBody>
      </p:sp>
      <p:cxnSp>
        <p:nvCxnSpPr>
          <p:cNvPr id="95" name="Straight Connector 94"/>
          <p:cNvCxnSpPr>
            <a:endCxn id="112" idx="4"/>
          </p:cNvCxnSpPr>
          <p:nvPr/>
        </p:nvCxnSpPr>
        <p:spPr>
          <a:xfrm>
            <a:off x="2727728" y="2097656"/>
            <a:ext cx="6424738" cy="2118744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endCxn id="112" idx="1"/>
          </p:cNvCxnSpPr>
          <p:nvPr/>
        </p:nvCxnSpPr>
        <p:spPr>
          <a:xfrm flipH="1">
            <a:off x="0" y="2169087"/>
            <a:ext cx="2436100" cy="383378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6266071" y="6555374"/>
            <a:ext cx="2586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Charleston Post and Courier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306052" y="6555374"/>
            <a:ext cx="2586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geology.com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2"/>
          <a:srcRect l="7429" r="11433" b="51697"/>
          <a:stretch/>
        </p:blipFill>
        <p:spPr>
          <a:xfrm>
            <a:off x="499278" y="3752031"/>
            <a:ext cx="2770740" cy="1839977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347784" y="6555374"/>
            <a:ext cx="21892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Images from: Allied Concrete Company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57929" y="5821349"/>
            <a:ext cx="2539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Build Oyster Boxes</a:t>
            </a:r>
          </a:p>
          <a:p>
            <a:pPr algn="ctr"/>
            <a:r>
              <a:rPr lang="en-US" dirty="0" smtClean="0"/>
              <a:t>with Oyster Castles®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3270085" y="5786458"/>
            <a:ext cx="2385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Fill Oyster Boxes </a:t>
            </a:r>
          </a:p>
          <a:p>
            <a:pPr algn="ctr"/>
            <a:r>
              <a:rPr lang="en-US" dirty="0" smtClean="0"/>
              <a:t>with Substrate Material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6612687" y="5829609"/>
            <a:ext cx="153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Oyster Habitat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407" y="345088"/>
            <a:ext cx="9152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Oyster Boxes</a:t>
            </a:r>
            <a:endParaRPr lang="en-US" sz="3200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2982696" y="2113348"/>
            <a:ext cx="244276" cy="168518"/>
            <a:chOff x="2461718" y="2256909"/>
            <a:chExt cx="244276" cy="168518"/>
          </a:xfrm>
        </p:grpSpPr>
        <p:sp>
          <p:nvSpPr>
            <p:cNvPr id="123" name="Rectangle 215"/>
            <p:cNvSpPr/>
            <p:nvPr/>
          </p:nvSpPr>
          <p:spPr>
            <a:xfrm rot="20642881">
              <a:off x="2503641" y="2256909"/>
              <a:ext cx="117211" cy="81308"/>
            </a:xfrm>
            <a:custGeom>
              <a:avLst/>
              <a:gdLst>
                <a:gd name="connsiteX0" fmla="*/ 0 w 228600"/>
                <a:gd name="connsiteY0" fmla="*/ 0 h 155448"/>
                <a:gd name="connsiteX1" fmla="*/ 228600 w 228600"/>
                <a:gd name="connsiteY1" fmla="*/ 0 h 155448"/>
                <a:gd name="connsiteX2" fmla="*/ 228600 w 228600"/>
                <a:gd name="connsiteY2" fmla="*/ 155448 h 155448"/>
                <a:gd name="connsiteX3" fmla="*/ 0 w 228600"/>
                <a:gd name="connsiteY3" fmla="*/ 155448 h 155448"/>
                <a:gd name="connsiteX4" fmla="*/ 0 w 228600"/>
                <a:gd name="connsiteY4" fmla="*/ 0 h 155448"/>
                <a:gd name="connsiteX0" fmla="*/ 0 w 228600"/>
                <a:gd name="connsiteY0" fmla="*/ 3629 h 159077"/>
                <a:gd name="connsiteX1" fmla="*/ 134257 w 228600"/>
                <a:gd name="connsiteY1" fmla="*/ 0 h 159077"/>
                <a:gd name="connsiteX2" fmla="*/ 228600 w 228600"/>
                <a:gd name="connsiteY2" fmla="*/ 3629 h 159077"/>
                <a:gd name="connsiteX3" fmla="*/ 228600 w 228600"/>
                <a:gd name="connsiteY3" fmla="*/ 159077 h 159077"/>
                <a:gd name="connsiteX4" fmla="*/ 0 w 228600"/>
                <a:gd name="connsiteY4" fmla="*/ 159077 h 159077"/>
                <a:gd name="connsiteX5" fmla="*/ 0 w 228600"/>
                <a:gd name="connsiteY5" fmla="*/ 3629 h 159077"/>
                <a:gd name="connsiteX0" fmla="*/ 0 w 228600"/>
                <a:gd name="connsiteY0" fmla="*/ 0 h 155448"/>
                <a:gd name="connsiteX1" fmla="*/ 82441 w 228600"/>
                <a:gd name="connsiteY1" fmla="*/ 2412 h 155448"/>
                <a:gd name="connsiteX2" fmla="*/ 228600 w 228600"/>
                <a:gd name="connsiteY2" fmla="*/ 0 h 155448"/>
                <a:gd name="connsiteX3" fmla="*/ 228600 w 228600"/>
                <a:gd name="connsiteY3" fmla="*/ 155448 h 155448"/>
                <a:gd name="connsiteX4" fmla="*/ 0 w 228600"/>
                <a:gd name="connsiteY4" fmla="*/ 155448 h 155448"/>
                <a:gd name="connsiteX5" fmla="*/ 0 w 228600"/>
                <a:gd name="connsiteY5" fmla="*/ 0 h 155448"/>
                <a:gd name="connsiteX0" fmla="*/ 0 w 228600"/>
                <a:gd name="connsiteY0" fmla="*/ 608 h 156056"/>
                <a:gd name="connsiteX1" fmla="*/ 48913 w 228600"/>
                <a:gd name="connsiteY1" fmla="*/ 0 h 156056"/>
                <a:gd name="connsiteX2" fmla="*/ 228600 w 228600"/>
                <a:gd name="connsiteY2" fmla="*/ 608 h 156056"/>
                <a:gd name="connsiteX3" fmla="*/ 228600 w 228600"/>
                <a:gd name="connsiteY3" fmla="*/ 156056 h 156056"/>
                <a:gd name="connsiteX4" fmla="*/ 0 w 228600"/>
                <a:gd name="connsiteY4" fmla="*/ 156056 h 156056"/>
                <a:gd name="connsiteX5" fmla="*/ 0 w 228600"/>
                <a:gd name="connsiteY5" fmla="*/ 608 h 156056"/>
                <a:gd name="connsiteX0" fmla="*/ 0 w 228600"/>
                <a:gd name="connsiteY0" fmla="*/ 3916 h 159364"/>
                <a:gd name="connsiteX1" fmla="*/ 48913 w 228600"/>
                <a:gd name="connsiteY1" fmla="*/ 3308 h 159364"/>
                <a:gd name="connsiteX2" fmla="*/ 174462 w 228600"/>
                <a:gd name="connsiteY2" fmla="*/ 0 h 159364"/>
                <a:gd name="connsiteX3" fmla="*/ 228600 w 228600"/>
                <a:gd name="connsiteY3" fmla="*/ 3916 h 159364"/>
                <a:gd name="connsiteX4" fmla="*/ 228600 w 228600"/>
                <a:gd name="connsiteY4" fmla="*/ 159364 h 159364"/>
                <a:gd name="connsiteX5" fmla="*/ 0 w 228600"/>
                <a:gd name="connsiteY5" fmla="*/ 159364 h 159364"/>
                <a:gd name="connsiteX6" fmla="*/ 0 w 228600"/>
                <a:gd name="connsiteY6" fmla="*/ 3916 h 159364"/>
                <a:gd name="connsiteX0" fmla="*/ 0 w 228600"/>
                <a:gd name="connsiteY0" fmla="*/ 3916 h 159364"/>
                <a:gd name="connsiteX1" fmla="*/ 79393 w 228600"/>
                <a:gd name="connsiteY1" fmla="*/ 3308 h 159364"/>
                <a:gd name="connsiteX2" fmla="*/ 174462 w 228600"/>
                <a:gd name="connsiteY2" fmla="*/ 0 h 159364"/>
                <a:gd name="connsiteX3" fmla="*/ 228600 w 228600"/>
                <a:gd name="connsiteY3" fmla="*/ 3916 h 159364"/>
                <a:gd name="connsiteX4" fmla="*/ 228600 w 228600"/>
                <a:gd name="connsiteY4" fmla="*/ 159364 h 159364"/>
                <a:gd name="connsiteX5" fmla="*/ 0 w 228600"/>
                <a:gd name="connsiteY5" fmla="*/ 159364 h 159364"/>
                <a:gd name="connsiteX6" fmla="*/ 0 w 228600"/>
                <a:gd name="connsiteY6" fmla="*/ 3916 h 15936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147030 w 228600"/>
                <a:gd name="connsiteY2" fmla="*/ 0 h 156344"/>
                <a:gd name="connsiteX3" fmla="*/ 228600 w 228600"/>
                <a:gd name="connsiteY3" fmla="*/ 896 h 156344"/>
                <a:gd name="connsiteX4" fmla="*/ 228600 w 228600"/>
                <a:gd name="connsiteY4" fmla="*/ 156344 h 156344"/>
                <a:gd name="connsiteX5" fmla="*/ 0 w 228600"/>
                <a:gd name="connsiteY5" fmla="*/ 156344 h 156344"/>
                <a:gd name="connsiteX6" fmla="*/ 0 w 228600"/>
                <a:gd name="connsiteY6" fmla="*/ 896 h 156344"/>
                <a:gd name="connsiteX0" fmla="*/ 0 w 228600"/>
                <a:gd name="connsiteY0" fmla="*/ 2476 h 157924"/>
                <a:gd name="connsiteX1" fmla="*/ 79393 w 228600"/>
                <a:gd name="connsiteY1" fmla="*/ 1868 h 157924"/>
                <a:gd name="connsiteX2" fmla="*/ 105245 w 228600"/>
                <a:gd name="connsiteY2" fmla="*/ 0 h 157924"/>
                <a:gd name="connsiteX3" fmla="*/ 147030 w 228600"/>
                <a:gd name="connsiteY3" fmla="*/ 1580 h 157924"/>
                <a:gd name="connsiteX4" fmla="*/ 228600 w 228600"/>
                <a:gd name="connsiteY4" fmla="*/ 2476 h 157924"/>
                <a:gd name="connsiteX5" fmla="*/ 228600 w 228600"/>
                <a:gd name="connsiteY5" fmla="*/ 157924 h 157924"/>
                <a:gd name="connsiteX6" fmla="*/ 0 w 228600"/>
                <a:gd name="connsiteY6" fmla="*/ 157924 h 157924"/>
                <a:gd name="connsiteX7" fmla="*/ 0 w 228600"/>
                <a:gd name="connsiteY7" fmla="*/ 2476 h 15792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47030 w 228600"/>
                <a:gd name="connsiteY3" fmla="*/ 0 h 156344"/>
                <a:gd name="connsiteX4" fmla="*/ 228600 w 228600"/>
                <a:gd name="connsiteY4" fmla="*/ 896 h 156344"/>
                <a:gd name="connsiteX5" fmla="*/ 228600 w 228600"/>
                <a:gd name="connsiteY5" fmla="*/ 156344 h 156344"/>
                <a:gd name="connsiteX6" fmla="*/ 0 w 228600"/>
                <a:gd name="connsiteY6" fmla="*/ 156344 h 156344"/>
                <a:gd name="connsiteX7" fmla="*/ 0 w 228600"/>
                <a:gd name="connsiteY7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17546 w 228600"/>
                <a:gd name="connsiteY3" fmla="*/ 33039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50350 w 228600"/>
                <a:gd name="connsiteY3" fmla="*/ 45257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39148 h 156344"/>
                <a:gd name="connsiteX3" fmla="*/ 150350 w 228600"/>
                <a:gd name="connsiteY3" fmla="*/ 45257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39148 h 156344"/>
                <a:gd name="connsiteX3" fmla="*/ 148300 w 228600"/>
                <a:gd name="connsiteY3" fmla="*/ 39148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600" h="156344">
                  <a:moveTo>
                    <a:pt x="0" y="896"/>
                  </a:moveTo>
                  <a:lnTo>
                    <a:pt x="79393" y="288"/>
                  </a:lnTo>
                  <a:cubicBezTo>
                    <a:pt x="79809" y="29533"/>
                    <a:pt x="80226" y="9903"/>
                    <a:pt x="80642" y="39148"/>
                  </a:cubicBezTo>
                  <a:lnTo>
                    <a:pt x="148300" y="39148"/>
                  </a:lnTo>
                  <a:cubicBezTo>
                    <a:pt x="147877" y="26099"/>
                    <a:pt x="147453" y="13049"/>
                    <a:pt x="147030" y="0"/>
                  </a:cubicBezTo>
                  <a:lnTo>
                    <a:pt x="228600" y="896"/>
                  </a:lnTo>
                  <a:lnTo>
                    <a:pt x="228600" y="156344"/>
                  </a:lnTo>
                  <a:lnTo>
                    <a:pt x="0" y="156344"/>
                  </a:lnTo>
                  <a:lnTo>
                    <a:pt x="0" y="896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124" name="Rectangle 215"/>
            <p:cNvSpPr/>
            <p:nvPr/>
          </p:nvSpPr>
          <p:spPr>
            <a:xfrm rot="20642881">
              <a:off x="2461718" y="2344119"/>
              <a:ext cx="117211" cy="81308"/>
            </a:xfrm>
            <a:custGeom>
              <a:avLst/>
              <a:gdLst>
                <a:gd name="connsiteX0" fmla="*/ 0 w 228600"/>
                <a:gd name="connsiteY0" fmla="*/ 0 h 155448"/>
                <a:gd name="connsiteX1" fmla="*/ 228600 w 228600"/>
                <a:gd name="connsiteY1" fmla="*/ 0 h 155448"/>
                <a:gd name="connsiteX2" fmla="*/ 228600 w 228600"/>
                <a:gd name="connsiteY2" fmla="*/ 155448 h 155448"/>
                <a:gd name="connsiteX3" fmla="*/ 0 w 228600"/>
                <a:gd name="connsiteY3" fmla="*/ 155448 h 155448"/>
                <a:gd name="connsiteX4" fmla="*/ 0 w 228600"/>
                <a:gd name="connsiteY4" fmla="*/ 0 h 155448"/>
                <a:gd name="connsiteX0" fmla="*/ 0 w 228600"/>
                <a:gd name="connsiteY0" fmla="*/ 3629 h 159077"/>
                <a:gd name="connsiteX1" fmla="*/ 134257 w 228600"/>
                <a:gd name="connsiteY1" fmla="*/ 0 h 159077"/>
                <a:gd name="connsiteX2" fmla="*/ 228600 w 228600"/>
                <a:gd name="connsiteY2" fmla="*/ 3629 h 159077"/>
                <a:gd name="connsiteX3" fmla="*/ 228600 w 228600"/>
                <a:gd name="connsiteY3" fmla="*/ 159077 h 159077"/>
                <a:gd name="connsiteX4" fmla="*/ 0 w 228600"/>
                <a:gd name="connsiteY4" fmla="*/ 159077 h 159077"/>
                <a:gd name="connsiteX5" fmla="*/ 0 w 228600"/>
                <a:gd name="connsiteY5" fmla="*/ 3629 h 159077"/>
                <a:gd name="connsiteX0" fmla="*/ 0 w 228600"/>
                <a:gd name="connsiteY0" fmla="*/ 0 h 155448"/>
                <a:gd name="connsiteX1" fmla="*/ 82441 w 228600"/>
                <a:gd name="connsiteY1" fmla="*/ 2412 h 155448"/>
                <a:gd name="connsiteX2" fmla="*/ 228600 w 228600"/>
                <a:gd name="connsiteY2" fmla="*/ 0 h 155448"/>
                <a:gd name="connsiteX3" fmla="*/ 228600 w 228600"/>
                <a:gd name="connsiteY3" fmla="*/ 155448 h 155448"/>
                <a:gd name="connsiteX4" fmla="*/ 0 w 228600"/>
                <a:gd name="connsiteY4" fmla="*/ 155448 h 155448"/>
                <a:gd name="connsiteX5" fmla="*/ 0 w 228600"/>
                <a:gd name="connsiteY5" fmla="*/ 0 h 155448"/>
                <a:gd name="connsiteX0" fmla="*/ 0 w 228600"/>
                <a:gd name="connsiteY0" fmla="*/ 608 h 156056"/>
                <a:gd name="connsiteX1" fmla="*/ 48913 w 228600"/>
                <a:gd name="connsiteY1" fmla="*/ 0 h 156056"/>
                <a:gd name="connsiteX2" fmla="*/ 228600 w 228600"/>
                <a:gd name="connsiteY2" fmla="*/ 608 h 156056"/>
                <a:gd name="connsiteX3" fmla="*/ 228600 w 228600"/>
                <a:gd name="connsiteY3" fmla="*/ 156056 h 156056"/>
                <a:gd name="connsiteX4" fmla="*/ 0 w 228600"/>
                <a:gd name="connsiteY4" fmla="*/ 156056 h 156056"/>
                <a:gd name="connsiteX5" fmla="*/ 0 w 228600"/>
                <a:gd name="connsiteY5" fmla="*/ 608 h 156056"/>
                <a:gd name="connsiteX0" fmla="*/ 0 w 228600"/>
                <a:gd name="connsiteY0" fmla="*/ 3916 h 159364"/>
                <a:gd name="connsiteX1" fmla="*/ 48913 w 228600"/>
                <a:gd name="connsiteY1" fmla="*/ 3308 h 159364"/>
                <a:gd name="connsiteX2" fmla="*/ 174462 w 228600"/>
                <a:gd name="connsiteY2" fmla="*/ 0 h 159364"/>
                <a:gd name="connsiteX3" fmla="*/ 228600 w 228600"/>
                <a:gd name="connsiteY3" fmla="*/ 3916 h 159364"/>
                <a:gd name="connsiteX4" fmla="*/ 228600 w 228600"/>
                <a:gd name="connsiteY4" fmla="*/ 159364 h 159364"/>
                <a:gd name="connsiteX5" fmla="*/ 0 w 228600"/>
                <a:gd name="connsiteY5" fmla="*/ 159364 h 159364"/>
                <a:gd name="connsiteX6" fmla="*/ 0 w 228600"/>
                <a:gd name="connsiteY6" fmla="*/ 3916 h 159364"/>
                <a:gd name="connsiteX0" fmla="*/ 0 w 228600"/>
                <a:gd name="connsiteY0" fmla="*/ 3916 h 159364"/>
                <a:gd name="connsiteX1" fmla="*/ 79393 w 228600"/>
                <a:gd name="connsiteY1" fmla="*/ 3308 h 159364"/>
                <a:gd name="connsiteX2" fmla="*/ 174462 w 228600"/>
                <a:gd name="connsiteY2" fmla="*/ 0 h 159364"/>
                <a:gd name="connsiteX3" fmla="*/ 228600 w 228600"/>
                <a:gd name="connsiteY3" fmla="*/ 3916 h 159364"/>
                <a:gd name="connsiteX4" fmla="*/ 228600 w 228600"/>
                <a:gd name="connsiteY4" fmla="*/ 159364 h 159364"/>
                <a:gd name="connsiteX5" fmla="*/ 0 w 228600"/>
                <a:gd name="connsiteY5" fmla="*/ 159364 h 159364"/>
                <a:gd name="connsiteX6" fmla="*/ 0 w 228600"/>
                <a:gd name="connsiteY6" fmla="*/ 3916 h 15936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147030 w 228600"/>
                <a:gd name="connsiteY2" fmla="*/ 0 h 156344"/>
                <a:gd name="connsiteX3" fmla="*/ 228600 w 228600"/>
                <a:gd name="connsiteY3" fmla="*/ 896 h 156344"/>
                <a:gd name="connsiteX4" fmla="*/ 228600 w 228600"/>
                <a:gd name="connsiteY4" fmla="*/ 156344 h 156344"/>
                <a:gd name="connsiteX5" fmla="*/ 0 w 228600"/>
                <a:gd name="connsiteY5" fmla="*/ 156344 h 156344"/>
                <a:gd name="connsiteX6" fmla="*/ 0 w 228600"/>
                <a:gd name="connsiteY6" fmla="*/ 896 h 156344"/>
                <a:gd name="connsiteX0" fmla="*/ 0 w 228600"/>
                <a:gd name="connsiteY0" fmla="*/ 2476 h 157924"/>
                <a:gd name="connsiteX1" fmla="*/ 79393 w 228600"/>
                <a:gd name="connsiteY1" fmla="*/ 1868 h 157924"/>
                <a:gd name="connsiteX2" fmla="*/ 105245 w 228600"/>
                <a:gd name="connsiteY2" fmla="*/ 0 h 157924"/>
                <a:gd name="connsiteX3" fmla="*/ 147030 w 228600"/>
                <a:gd name="connsiteY3" fmla="*/ 1580 h 157924"/>
                <a:gd name="connsiteX4" fmla="*/ 228600 w 228600"/>
                <a:gd name="connsiteY4" fmla="*/ 2476 h 157924"/>
                <a:gd name="connsiteX5" fmla="*/ 228600 w 228600"/>
                <a:gd name="connsiteY5" fmla="*/ 157924 h 157924"/>
                <a:gd name="connsiteX6" fmla="*/ 0 w 228600"/>
                <a:gd name="connsiteY6" fmla="*/ 157924 h 157924"/>
                <a:gd name="connsiteX7" fmla="*/ 0 w 228600"/>
                <a:gd name="connsiteY7" fmla="*/ 2476 h 15792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47030 w 228600"/>
                <a:gd name="connsiteY3" fmla="*/ 0 h 156344"/>
                <a:gd name="connsiteX4" fmla="*/ 228600 w 228600"/>
                <a:gd name="connsiteY4" fmla="*/ 896 h 156344"/>
                <a:gd name="connsiteX5" fmla="*/ 228600 w 228600"/>
                <a:gd name="connsiteY5" fmla="*/ 156344 h 156344"/>
                <a:gd name="connsiteX6" fmla="*/ 0 w 228600"/>
                <a:gd name="connsiteY6" fmla="*/ 156344 h 156344"/>
                <a:gd name="connsiteX7" fmla="*/ 0 w 228600"/>
                <a:gd name="connsiteY7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17546 w 228600"/>
                <a:gd name="connsiteY3" fmla="*/ 33039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50350 w 228600"/>
                <a:gd name="connsiteY3" fmla="*/ 45257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39148 h 156344"/>
                <a:gd name="connsiteX3" fmla="*/ 150350 w 228600"/>
                <a:gd name="connsiteY3" fmla="*/ 45257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39148 h 156344"/>
                <a:gd name="connsiteX3" fmla="*/ 148300 w 228600"/>
                <a:gd name="connsiteY3" fmla="*/ 39148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600" h="156344">
                  <a:moveTo>
                    <a:pt x="0" y="896"/>
                  </a:moveTo>
                  <a:lnTo>
                    <a:pt x="79393" y="288"/>
                  </a:lnTo>
                  <a:cubicBezTo>
                    <a:pt x="79809" y="29533"/>
                    <a:pt x="80226" y="9903"/>
                    <a:pt x="80642" y="39148"/>
                  </a:cubicBezTo>
                  <a:lnTo>
                    <a:pt x="148300" y="39148"/>
                  </a:lnTo>
                  <a:cubicBezTo>
                    <a:pt x="147877" y="26099"/>
                    <a:pt x="147453" y="13049"/>
                    <a:pt x="147030" y="0"/>
                  </a:cubicBezTo>
                  <a:lnTo>
                    <a:pt x="228600" y="896"/>
                  </a:lnTo>
                  <a:lnTo>
                    <a:pt x="228600" y="156344"/>
                  </a:lnTo>
                  <a:lnTo>
                    <a:pt x="0" y="156344"/>
                  </a:lnTo>
                  <a:lnTo>
                    <a:pt x="0" y="896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125" name="Rectangle 215"/>
            <p:cNvSpPr/>
            <p:nvPr/>
          </p:nvSpPr>
          <p:spPr>
            <a:xfrm rot="20642881">
              <a:off x="2590295" y="2307583"/>
              <a:ext cx="115699" cy="81308"/>
            </a:xfrm>
            <a:custGeom>
              <a:avLst/>
              <a:gdLst>
                <a:gd name="connsiteX0" fmla="*/ 0 w 228600"/>
                <a:gd name="connsiteY0" fmla="*/ 0 h 155448"/>
                <a:gd name="connsiteX1" fmla="*/ 228600 w 228600"/>
                <a:gd name="connsiteY1" fmla="*/ 0 h 155448"/>
                <a:gd name="connsiteX2" fmla="*/ 228600 w 228600"/>
                <a:gd name="connsiteY2" fmla="*/ 155448 h 155448"/>
                <a:gd name="connsiteX3" fmla="*/ 0 w 228600"/>
                <a:gd name="connsiteY3" fmla="*/ 155448 h 155448"/>
                <a:gd name="connsiteX4" fmla="*/ 0 w 228600"/>
                <a:gd name="connsiteY4" fmla="*/ 0 h 155448"/>
                <a:gd name="connsiteX0" fmla="*/ 0 w 228600"/>
                <a:gd name="connsiteY0" fmla="*/ 3629 h 159077"/>
                <a:gd name="connsiteX1" fmla="*/ 134257 w 228600"/>
                <a:gd name="connsiteY1" fmla="*/ 0 h 159077"/>
                <a:gd name="connsiteX2" fmla="*/ 228600 w 228600"/>
                <a:gd name="connsiteY2" fmla="*/ 3629 h 159077"/>
                <a:gd name="connsiteX3" fmla="*/ 228600 w 228600"/>
                <a:gd name="connsiteY3" fmla="*/ 159077 h 159077"/>
                <a:gd name="connsiteX4" fmla="*/ 0 w 228600"/>
                <a:gd name="connsiteY4" fmla="*/ 159077 h 159077"/>
                <a:gd name="connsiteX5" fmla="*/ 0 w 228600"/>
                <a:gd name="connsiteY5" fmla="*/ 3629 h 159077"/>
                <a:gd name="connsiteX0" fmla="*/ 0 w 228600"/>
                <a:gd name="connsiteY0" fmla="*/ 0 h 155448"/>
                <a:gd name="connsiteX1" fmla="*/ 82441 w 228600"/>
                <a:gd name="connsiteY1" fmla="*/ 2412 h 155448"/>
                <a:gd name="connsiteX2" fmla="*/ 228600 w 228600"/>
                <a:gd name="connsiteY2" fmla="*/ 0 h 155448"/>
                <a:gd name="connsiteX3" fmla="*/ 228600 w 228600"/>
                <a:gd name="connsiteY3" fmla="*/ 155448 h 155448"/>
                <a:gd name="connsiteX4" fmla="*/ 0 w 228600"/>
                <a:gd name="connsiteY4" fmla="*/ 155448 h 155448"/>
                <a:gd name="connsiteX5" fmla="*/ 0 w 228600"/>
                <a:gd name="connsiteY5" fmla="*/ 0 h 155448"/>
                <a:gd name="connsiteX0" fmla="*/ 0 w 228600"/>
                <a:gd name="connsiteY0" fmla="*/ 608 h 156056"/>
                <a:gd name="connsiteX1" fmla="*/ 48913 w 228600"/>
                <a:gd name="connsiteY1" fmla="*/ 0 h 156056"/>
                <a:gd name="connsiteX2" fmla="*/ 228600 w 228600"/>
                <a:gd name="connsiteY2" fmla="*/ 608 h 156056"/>
                <a:gd name="connsiteX3" fmla="*/ 228600 w 228600"/>
                <a:gd name="connsiteY3" fmla="*/ 156056 h 156056"/>
                <a:gd name="connsiteX4" fmla="*/ 0 w 228600"/>
                <a:gd name="connsiteY4" fmla="*/ 156056 h 156056"/>
                <a:gd name="connsiteX5" fmla="*/ 0 w 228600"/>
                <a:gd name="connsiteY5" fmla="*/ 608 h 156056"/>
                <a:gd name="connsiteX0" fmla="*/ 0 w 228600"/>
                <a:gd name="connsiteY0" fmla="*/ 3916 h 159364"/>
                <a:gd name="connsiteX1" fmla="*/ 48913 w 228600"/>
                <a:gd name="connsiteY1" fmla="*/ 3308 h 159364"/>
                <a:gd name="connsiteX2" fmla="*/ 174462 w 228600"/>
                <a:gd name="connsiteY2" fmla="*/ 0 h 159364"/>
                <a:gd name="connsiteX3" fmla="*/ 228600 w 228600"/>
                <a:gd name="connsiteY3" fmla="*/ 3916 h 159364"/>
                <a:gd name="connsiteX4" fmla="*/ 228600 w 228600"/>
                <a:gd name="connsiteY4" fmla="*/ 159364 h 159364"/>
                <a:gd name="connsiteX5" fmla="*/ 0 w 228600"/>
                <a:gd name="connsiteY5" fmla="*/ 159364 h 159364"/>
                <a:gd name="connsiteX6" fmla="*/ 0 w 228600"/>
                <a:gd name="connsiteY6" fmla="*/ 3916 h 159364"/>
                <a:gd name="connsiteX0" fmla="*/ 0 w 228600"/>
                <a:gd name="connsiteY0" fmla="*/ 3916 h 159364"/>
                <a:gd name="connsiteX1" fmla="*/ 79393 w 228600"/>
                <a:gd name="connsiteY1" fmla="*/ 3308 h 159364"/>
                <a:gd name="connsiteX2" fmla="*/ 174462 w 228600"/>
                <a:gd name="connsiteY2" fmla="*/ 0 h 159364"/>
                <a:gd name="connsiteX3" fmla="*/ 228600 w 228600"/>
                <a:gd name="connsiteY3" fmla="*/ 3916 h 159364"/>
                <a:gd name="connsiteX4" fmla="*/ 228600 w 228600"/>
                <a:gd name="connsiteY4" fmla="*/ 159364 h 159364"/>
                <a:gd name="connsiteX5" fmla="*/ 0 w 228600"/>
                <a:gd name="connsiteY5" fmla="*/ 159364 h 159364"/>
                <a:gd name="connsiteX6" fmla="*/ 0 w 228600"/>
                <a:gd name="connsiteY6" fmla="*/ 3916 h 15936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147030 w 228600"/>
                <a:gd name="connsiteY2" fmla="*/ 0 h 156344"/>
                <a:gd name="connsiteX3" fmla="*/ 228600 w 228600"/>
                <a:gd name="connsiteY3" fmla="*/ 896 h 156344"/>
                <a:gd name="connsiteX4" fmla="*/ 228600 w 228600"/>
                <a:gd name="connsiteY4" fmla="*/ 156344 h 156344"/>
                <a:gd name="connsiteX5" fmla="*/ 0 w 228600"/>
                <a:gd name="connsiteY5" fmla="*/ 156344 h 156344"/>
                <a:gd name="connsiteX6" fmla="*/ 0 w 228600"/>
                <a:gd name="connsiteY6" fmla="*/ 896 h 156344"/>
                <a:gd name="connsiteX0" fmla="*/ 0 w 228600"/>
                <a:gd name="connsiteY0" fmla="*/ 2476 h 157924"/>
                <a:gd name="connsiteX1" fmla="*/ 79393 w 228600"/>
                <a:gd name="connsiteY1" fmla="*/ 1868 h 157924"/>
                <a:gd name="connsiteX2" fmla="*/ 105245 w 228600"/>
                <a:gd name="connsiteY2" fmla="*/ 0 h 157924"/>
                <a:gd name="connsiteX3" fmla="*/ 147030 w 228600"/>
                <a:gd name="connsiteY3" fmla="*/ 1580 h 157924"/>
                <a:gd name="connsiteX4" fmla="*/ 228600 w 228600"/>
                <a:gd name="connsiteY4" fmla="*/ 2476 h 157924"/>
                <a:gd name="connsiteX5" fmla="*/ 228600 w 228600"/>
                <a:gd name="connsiteY5" fmla="*/ 157924 h 157924"/>
                <a:gd name="connsiteX6" fmla="*/ 0 w 228600"/>
                <a:gd name="connsiteY6" fmla="*/ 157924 h 157924"/>
                <a:gd name="connsiteX7" fmla="*/ 0 w 228600"/>
                <a:gd name="connsiteY7" fmla="*/ 2476 h 15792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47030 w 228600"/>
                <a:gd name="connsiteY3" fmla="*/ 0 h 156344"/>
                <a:gd name="connsiteX4" fmla="*/ 228600 w 228600"/>
                <a:gd name="connsiteY4" fmla="*/ 896 h 156344"/>
                <a:gd name="connsiteX5" fmla="*/ 228600 w 228600"/>
                <a:gd name="connsiteY5" fmla="*/ 156344 h 156344"/>
                <a:gd name="connsiteX6" fmla="*/ 0 w 228600"/>
                <a:gd name="connsiteY6" fmla="*/ 156344 h 156344"/>
                <a:gd name="connsiteX7" fmla="*/ 0 w 228600"/>
                <a:gd name="connsiteY7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17546 w 228600"/>
                <a:gd name="connsiteY3" fmla="*/ 33039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88022 h 156344"/>
                <a:gd name="connsiteX3" fmla="*/ 150350 w 228600"/>
                <a:gd name="connsiteY3" fmla="*/ 45257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39148 h 156344"/>
                <a:gd name="connsiteX3" fmla="*/ 150350 w 228600"/>
                <a:gd name="connsiteY3" fmla="*/ 45257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  <a:gd name="connsiteX0" fmla="*/ 0 w 228600"/>
                <a:gd name="connsiteY0" fmla="*/ 896 h 156344"/>
                <a:gd name="connsiteX1" fmla="*/ 79393 w 228600"/>
                <a:gd name="connsiteY1" fmla="*/ 288 h 156344"/>
                <a:gd name="connsiteX2" fmla="*/ 80642 w 228600"/>
                <a:gd name="connsiteY2" fmla="*/ 39148 h 156344"/>
                <a:gd name="connsiteX3" fmla="*/ 148300 w 228600"/>
                <a:gd name="connsiteY3" fmla="*/ 39148 h 156344"/>
                <a:gd name="connsiteX4" fmla="*/ 147030 w 228600"/>
                <a:gd name="connsiteY4" fmla="*/ 0 h 156344"/>
                <a:gd name="connsiteX5" fmla="*/ 228600 w 228600"/>
                <a:gd name="connsiteY5" fmla="*/ 896 h 156344"/>
                <a:gd name="connsiteX6" fmla="*/ 228600 w 228600"/>
                <a:gd name="connsiteY6" fmla="*/ 156344 h 156344"/>
                <a:gd name="connsiteX7" fmla="*/ 0 w 228600"/>
                <a:gd name="connsiteY7" fmla="*/ 156344 h 156344"/>
                <a:gd name="connsiteX8" fmla="*/ 0 w 228600"/>
                <a:gd name="connsiteY8" fmla="*/ 896 h 15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600" h="156344">
                  <a:moveTo>
                    <a:pt x="0" y="896"/>
                  </a:moveTo>
                  <a:lnTo>
                    <a:pt x="79393" y="288"/>
                  </a:lnTo>
                  <a:cubicBezTo>
                    <a:pt x="79809" y="29533"/>
                    <a:pt x="80226" y="9903"/>
                    <a:pt x="80642" y="39148"/>
                  </a:cubicBezTo>
                  <a:lnTo>
                    <a:pt x="148300" y="39148"/>
                  </a:lnTo>
                  <a:cubicBezTo>
                    <a:pt x="147877" y="26099"/>
                    <a:pt x="147453" y="13049"/>
                    <a:pt x="147030" y="0"/>
                  </a:cubicBezTo>
                  <a:lnTo>
                    <a:pt x="228600" y="896"/>
                  </a:lnTo>
                  <a:lnTo>
                    <a:pt x="228600" y="156344"/>
                  </a:lnTo>
                  <a:lnTo>
                    <a:pt x="0" y="156344"/>
                  </a:lnTo>
                  <a:lnTo>
                    <a:pt x="0" y="896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</p:grpSp>
      <p:sp>
        <p:nvSpPr>
          <p:cNvPr id="87" name="Oval 86"/>
          <p:cNvSpPr/>
          <p:nvPr/>
        </p:nvSpPr>
        <p:spPr>
          <a:xfrm>
            <a:off x="2616977" y="2023280"/>
            <a:ext cx="477893" cy="44069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2711013" y="2172368"/>
            <a:ext cx="313267" cy="93133"/>
          </a:xfrm>
          <a:custGeom>
            <a:avLst/>
            <a:gdLst>
              <a:gd name="connsiteX0" fmla="*/ 0 w 313267"/>
              <a:gd name="connsiteY0" fmla="*/ 93133 h 93133"/>
              <a:gd name="connsiteX1" fmla="*/ 50800 w 313267"/>
              <a:gd name="connsiteY1" fmla="*/ 71966 h 93133"/>
              <a:gd name="connsiteX2" fmla="*/ 76200 w 313267"/>
              <a:gd name="connsiteY2" fmla="*/ 63500 h 93133"/>
              <a:gd name="connsiteX3" fmla="*/ 88900 w 313267"/>
              <a:gd name="connsiteY3" fmla="*/ 59266 h 93133"/>
              <a:gd name="connsiteX4" fmla="*/ 105833 w 313267"/>
              <a:gd name="connsiteY4" fmla="*/ 63500 h 93133"/>
              <a:gd name="connsiteX5" fmla="*/ 118533 w 313267"/>
              <a:gd name="connsiteY5" fmla="*/ 71966 h 93133"/>
              <a:gd name="connsiteX6" fmla="*/ 131233 w 313267"/>
              <a:gd name="connsiteY6" fmla="*/ 67733 h 93133"/>
              <a:gd name="connsiteX7" fmla="*/ 173567 w 313267"/>
              <a:gd name="connsiteY7" fmla="*/ 38100 h 93133"/>
              <a:gd name="connsiteX8" fmla="*/ 186267 w 313267"/>
              <a:gd name="connsiteY8" fmla="*/ 29633 h 93133"/>
              <a:gd name="connsiteX9" fmla="*/ 232833 w 313267"/>
              <a:gd name="connsiteY9" fmla="*/ 25400 h 93133"/>
              <a:gd name="connsiteX10" fmla="*/ 275167 w 313267"/>
              <a:gd name="connsiteY10" fmla="*/ 8466 h 93133"/>
              <a:gd name="connsiteX11" fmla="*/ 287867 w 313267"/>
              <a:gd name="connsiteY11" fmla="*/ 4233 h 93133"/>
              <a:gd name="connsiteX12" fmla="*/ 300567 w 313267"/>
              <a:gd name="connsiteY12" fmla="*/ 0 h 93133"/>
              <a:gd name="connsiteX13" fmla="*/ 313267 w 313267"/>
              <a:gd name="connsiteY13" fmla="*/ 4233 h 9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3267" h="93133">
                <a:moveTo>
                  <a:pt x="0" y="93133"/>
                </a:moveTo>
                <a:cubicBezTo>
                  <a:pt x="16933" y="86077"/>
                  <a:pt x="33703" y="78615"/>
                  <a:pt x="50800" y="71966"/>
                </a:cubicBezTo>
                <a:cubicBezTo>
                  <a:pt x="59118" y="68731"/>
                  <a:pt x="67733" y="66322"/>
                  <a:pt x="76200" y="63500"/>
                </a:cubicBezTo>
                <a:lnTo>
                  <a:pt x="88900" y="59266"/>
                </a:lnTo>
                <a:cubicBezTo>
                  <a:pt x="94544" y="60677"/>
                  <a:pt x="100485" y="61208"/>
                  <a:pt x="105833" y="63500"/>
                </a:cubicBezTo>
                <a:cubicBezTo>
                  <a:pt x="110509" y="65504"/>
                  <a:pt x="113515" y="71130"/>
                  <a:pt x="118533" y="71966"/>
                </a:cubicBezTo>
                <a:cubicBezTo>
                  <a:pt x="122935" y="72700"/>
                  <a:pt x="127000" y="69144"/>
                  <a:pt x="131233" y="67733"/>
                </a:cubicBezTo>
                <a:cubicBezTo>
                  <a:pt x="189602" y="28821"/>
                  <a:pt x="129703" y="69431"/>
                  <a:pt x="173567" y="38100"/>
                </a:cubicBezTo>
                <a:cubicBezTo>
                  <a:pt x="177707" y="35143"/>
                  <a:pt x="181292" y="30699"/>
                  <a:pt x="186267" y="29633"/>
                </a:cubicBezTo>
                <a:cubicBezTo>
                  <a:pt x="201507" y="26367"/>
                  <a:pt x="217311" y="26811"/>
                  <a:pt x="232833" y="25400"/>
                </a:cubicBezTo>
                <a:cubicBezTo>
                  <a:pt x="257748" y="12943"/>
                  <a:pt x="243782" y="18928"/>
                  <a:pt x="275167" y="8466"/>
                </a:cubicBezTo>
                <a:lnTo>
                  <a:pt x="287867" y="4233"/>
                </a:lnTo>
                <a:lnTo>
                  <a:pt x="300567" y="0"/>
                </a:lnTo>
                <a:lnTo>
                  <a:pt x="313267" y="4233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Connector 126"/>
          <p:cNvCxnSpPr>
            <a:stCxn id="120" idx="2"/>
            <a:endCxn id="120" idx="2"/>
          </p:cNvCxnSpPr>
          <p:nvPr/>
        </p:nvCxnSpPr>
        <p:spPr>
          <a:xfrm>
            <a:off x="2821080" y="22443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Connector 1028"/>
          <p:cNvCxnSpPr/>
          <p:nvPr/>
        </p:nvCxnSpPr>
        <p:spPr>
          <a:xfrm flipH="1">
            <a:off x="2847542" y="2282178"/>
            <a:ext cx="4461" cy="2090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2905454" y="2251698"/>
            <a:ext cx="4461" cy="2090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Picture 10" descr="crushed limestone of various gradat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04"/>
          <a:stretch/>
        </p:blipFill>
        <p:spPr bwMode="auto">
          <a:xfrm>
            <a:off x="3416366" y="4183932"/>
            <a:ext cx="2410358" cy="120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8" descr="Man and Boy Reef_13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t="49556" r="36328" b="-1"/>
          <a:stretch/>
        </p:blipFill>
        <p:spPr bwMode="auto">
          <a:xfrm>
            <a:off x="6061575" y="3816687"/>
            <a:ext cx="2633098" cy="18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9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800" cy="5287962"/>
          </a:xfrm>
        </p:spPr>
        <p:txBody>
          <a:bodyPr/>
          <a:lstStyle/>
          <a:p>
            <a:r>
              <a:rPr lang="en-US" sz="3600" dirty="0" smtClean="0"/>
              <a:t>Galveston Bay Placement Areas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13424"/>
            <a:ext cx="4419600" cy="679392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2849C-0908-489F-B996-4D56589579E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75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81400" y="6381750"/>
            <a:ext cx="2133600" cy="476250"/>
          </a:xfrm>
        </p:spPr>
        <p:txBody>
          <a:bodyPr/>
          <a:lstStyle/>
          <a:p>
            <a:fld id="{41E2849C-0908-489F-B996-4D56589579E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60960"/>
            <a:ext cx="8921502" cy="990600"/>
          </a:xfr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Houston Ship Channel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Deferred Environmental Restoration 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67201" y="914400"/>
            <a:ext cx="4830766" cy="4888684"/>
            <a:chOff x="4137543" y="1251748"/>
            <a:chExt cx="4860159" cy="433942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636" t="5073" r="6738" b="3078"/>
            <a:stretch/>
          </p:blipFill>
          <p:spPr>
            <a:xfrm>
              <a:off x="4137543" y="1251748"/>
              <a:ext cx="4860159" cy="433942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11786" y="1251748"/>
              <a:ext cx="1185916" cy="1121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Freeform 11"/>
          <p:cNvSpPr/>
          <p:nvPr/>
        </p:nvSpPr>
        <p:spPr>
          <a:xfrm>
            <a:off x="6732714" y="1447800"/>
            <a:ext cx="1092200" cy="1150257"/>
          </a:xfrm>
          <a:custGeom>
            <a:avLst/>
            <a:gdLst>
              <a:gd name="connsiteX0" fmla="*/ 0 w 1045029"/>
              <a:gd name="connsiteY0" fmla="*/ 145143 h 1146628"/>
              <a:gd name="connsiteX1" fmla="*/ 783772 w 1045029"/>
              <a:gd name="connsiteY1" fmla="*/ 0 h 1146628"/>
              <a:gd name="connsiteX2" fmla="*/ 943429 w 1045029"/>
              <a:gd name="connsiteY2" fmla="*/ 87086 h 1146628"/>
              <a:gd name="connsiteX3" fmla="*/ 1045029 w 1045029"/>
              <a:gd name="connsiteY3" fmla="*/ 522514 h 1146628"/>
              <a:gd name="connsiteX4" fmla="*/ 943429 w 1045029"/>
              <a:gd name="connsiteY4" fmla="*/ 899886 h 1146628"/>
              <a:gd name="connsiteX5" fmla="*/ 275772 w 1045029"/>
              <a:gd name="connsiteY5" fmla="*/ 1146628 h 1146628"/>
              <a:gd name="connsiteX6" fmla="*/ 0 w 1045029"/>
              <a:gd name="connsiteY6" fmla="*/ 145143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029" h="1146628">
                <a:moveTo>
                  <a:pt x="0" y="145143"/>
                </a:moveTo>
                <a:lnTo>
                  <a:pt x="783772" y="0"/>
                </a:lnTo>
                <a:lnTo>
                  <a:pt x="943429" y="87086"/>
                </a:lnTo>
                <a:lnTo>
                  <a:pt x="1045029" y="522514"/>
                </a:lnTo>
                <a:lnTo>
                  <a:pt x="943429" y="899886"/>
                </a:lnTo>
                <a:lnTo>
                  <a:pt x="275772" y="1146628"/>
                </a:lnTo>
                <a:lnTo>
                  <a:pt x="0" y="145143"/>
                </a:lnTo>
                <a:close/>
              </a:path>
            </a:pathLst>
          </a:custGeom>
          <a:noFill/>
          <a:ln w="38100">
            <a:solidFill>
              <a:srgbClr val="00D661">
                <a:alpha val="8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278814" y="3185160"/>
            <a:ext cx="975360" cy="1234440"/>
          </a:xfrm>
          <a:custGeom>
            <a:avLst/>
            <a:gdLst>
              <a:gd name="connsiteX0" fmla="*/ 0 w 975360"/>
              <a:gd name="connsiteY0" fmla="*/ 0 h 1234440"/>
              <a:gd name="connsiteX1" fmla="*/ 0 w 975360"/>
              <a:gd name="connsiteY1" fmla="*/ 0 h 1234440"/>
              <a:gd name="connsiteX2" fmla="*/ 487680 w 975360"/>
              <a:gd name="connsiteY2" fmla="*/ 106680 h 1234440"/>
              <a:gd name="connsiteX3" fmla="*/ 807720 w 975360"/>
              <a:gd name="connsiteY3" fmla="*/ 259080 h 1234440"/>
              <a:gd name="connsiteX4" fmla="*/ 975360 w 975360"/>
              <a:gd name="connsiteY4" fmla="*/ 822960 h 1234440"/>
              <a:gd name="connsiteX5" fmla="*/ 350520 w 975360"/>
              <a:gd name="connsiteY5" fmla="*/ 1234440 h 1234440"/>
              <a:gd name="connsiteX6" fmla="*/ 0 w 975360"/>
              <a:gd name="connsiteY6" fmla="*/ 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5360" h="1234440">
                <a:moveTo>
                  <a:pt x="0" y="0"/>
                </a:moveTo>
                <a:lnTo>
                  <a:pt x="0" y="0"/>
                </a:lnTo>
                <a:lnTo>
                  <a:pt x="487680" y="106680"/>
                </a:lnTo>
                <a:lnTo>
                  <a:pt x="807720" y="259080"/>
                </a:lnTo>
                <a:lnTo>
                  <a:pt x="975360" y="822960"/>
                </a:lnTo>
                <a:lnTo>
                  <a:pt x="350520" y="1234440"/>
                </a:lnTo>
                <a:lnTo>
                  <a:pt x="0" y="0"/>
                </a:lnTo>
                <a:close/>
              </a:path>
            </a:pathLst>
          </a:custGeom>
          <a:noFill/>
          <a:ln w="41275">
            <a:solidFill>
              <a:srgbClr val="00D661">
                <a:alpha val="8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913120" y="4572000"/>
            <a:ext cx="792480" cy="487680"/>
          </a:xfrm>
          <a:custGeom>
            <a:avLst/>
            <a:gdLst>
              <a:gd name="connsiteX0" fmla="*/ 0 w 792480"/>
              <a:gd name="connsiteY0" fmla="*/ 0 h 487680"/>
              <a:gd name="connsiteX1" fmla="*/ 217714 w 792480"/>
              <a:gd name="connsiteY1" fmla="*/ 26126 h 487680"/>
              <a:gd name="connsiteX2" fmla="*/ 426720 w 792480"/>
              <a:gd name="connsiteY2" fmla="*/ 104503 h 487680"/>
              <a:gd name="connsiteX3" fmla="*/ 566057 w 792480"/>
              <a:gd name="connsiteY3" fmla="*/ 200298 h 487680"/>
              <a:gd name="connsiteX4" fmla="*/ 679269 w 792480"/>
              <a:gd name="connsiteY4" fmla="*/ 304800 h 487680"/>
              <a:gd name="connsiteX5" fmla="*/ 792480 w 792480"/>
              <a:gd name="connsiteY5" fmla="*/ 487680 h 487680"/>
              <a:gd name="connsiteX6" fmla="*/ 757646 w 792480"/>
              <a:gd name="connsiteY6" fmla="*/ 357052 h 487680"/>
              <a:gd name="connsiteX7" fmla="*/ 714103 w 792480"/>
              <a:gd name="connsiteY7" fmla="*/ 209006 h 487680"/>
              <a:gd name="connsiteX8" fmla="*/ 609600 w 792480"/>
              <a:gd name="connsiteY8" fmla="*/ 121920 h 487680"/>
              <a:gd name="connsiteX9" fmla="*/ 478972 w 792480"/>
              <a:gd name="connsiteY9" fmla="*/ 43543 h 487680"/>
              <a:gd name="connsiteX10" fmla="*/ 304800 w 792480"/>
              <a:gd name="connsiteY10" fmla="*/ 0 h 487680"/>
              <a:gd name="connsiteX11" fmla="*/ 0 w 792480"/>
              <a:gd name="connsiteY11" fmla="*/ 0 h 4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2480" h="487680">
                <a:moveTo>
                  <a:pt x="0" y="0"/>
                </a:moveTo>
                <a:lnTo>
                  <a:pt x="217714" y="26126"/>
                </a:lnTo>
                <a:lnTo>
                  <a:pt x="426720" y="104503"/>
                </a:lnTo>
                <a:lnTo>
                  <a:pt x="566057" y="200298"/>
                </a:lnTo>
                <a:lnTo>
                  <a:pt x="679269" y="304800"/>
                </a:lnTo>
                <a:lnTo>
                  <a:pt x="792480" y="487680"/>
                </a:lnTo>
                <a:lnTo>
                  <a:pt x="757646" y="357052"/>
                </a:lnTo>
                <a:lnTo>
                  <a:pt x="714103" y="209006"/>
                </a:lnTo>
                <a:lnTo>
                  <a:pt x="609600" y="121920"/>
                </a:lnTo>
                <a:lnTo>
                  <a:pt x="478972" y="43543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0000">
                <a:alpha val="8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645835" y="4557059"/>
            <a:ext cx="364565" cy="776941"/>
          </a:xfrm>
          <a:custGeom>
            <a:avLst/>
            <a:gdLst>
              <a:gd name="connsiteX0" fmla="*/ 0 w 364565"/>
              <a:gd name="connsiteY0" fmla="*/ 0 h 776941"/>
              <a:gd name="connsiteX1" fmla="*/ 364565 w 364565"/>
              <a:gd name="connsiteY1" fmla="*/ 776941 h 776941"/>
              <a:gd name="connsiteX2" fmla="*/ 161365 w 364565"/>
              <a:gd name="connsiteY2" fmla="*/ 496047 h 776941"/>
              <a:gd name="connsiteX3" fmla="*/ 0 w 364565"/>
              <a:gd name="connsiteY3" fmla="*/ 0 h 77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565" h="776941">
                <a:moveTo>
                  <a:pt x="0" y="0"/>
                </a:moveTo>
                <a:lnTo>
                  <a:pt x="364565" y="776941"/>
                </a:lnTo>
                <a:lnTo>
                  <a:pt x="161365" y="496047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0000">
                <a:alpha val="8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116" y="1143000"/>
            <a:ext cx="436746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New-work material adjacent to Bayport Ship Channel (BSC) Flare </a:t>
            </a:r>
            <a:r>
              <a:rPr lang="en-US" sz="1700" dirty="0"/>
              <a:t>and </a:t>
            </a:r>
            <a:r>
              <a:rPr lang="en-US" sz="1700" dirty="0" smtClean="0"/>
              <a:t>Houston Ship Channel (HSC) will be used to repair containment dikes at </a:t>
            </a:r>
            <a:r>
              <a:rPr lang="en-US" sz="1700" dirty="0"/>
              <a:t>Atkinson Island </a:t>
            </a:r>
            <a:r>
              <a:rPr lang="en-US" sz="1700" dirty="0" smtClean="0"/>
              <a:t>beneficial use marsh </a:t>
            </a:r>
            <a:r>
              <a:rPr lang="en-US" sz="1700" dirty="0"/>
              <a:t>cells M7/8/9 and </a:t>
            </a:r>
            <a:r>
              <a:rPr lang="en-US" sz="1700" dirty="0" smtClean="0"/>
              <a:t>M10.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Meets </a:t>
            </a:r>
            <a:r>
              <a:rPr lang="en-US" sz="1700" dirty="0"/>
              <a:t>authorized project </a:t>
            </a:r>
            <a:r>
              <a:rPr lang="en-US" sz="1700" dirty="0" smtClean="0"/>
              <a:t>commitments to create marsh in </a:t>
            </a:r>
            <a:r>
              <a:rPr lang="en-US" sz="1700" dirty="0"/>
              <a:t>Galveston Bay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Provides </a:t>
            </a:r>
            <a:r>
              <a:rPr lang="en-US" sz="1700" dirty="0"/>
              <a:t>additional placement capacity </a:t>
            </a:r>
            <a:r>
              <a:rPr lang="en-US" sz="1700" dirty="0" smtClean="0"/>
              <a:t>for HSC maintenance </a:t>
            </a:r>
            <a:r>
              <a:rPr lang="en-US" sz="1700" dirty="0"/>
              <a:t>dredged material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Provides necessary O&amp;M </a:t>
            </a:r>
            <a:r>
              <a:rPr lang="en-US" sz="1700" dirty="0" smtClean="0"/>
              <a:t>placement for </a:t>
            </a:r>
            <a:r>
              <a:rPr lang="en-US" sz="1700" dirty="0"/>
              <a:t>the </a:t>
            </a:r>
            <a:r>
              <a:rPr lang="en-US" sz="1700" dirty="0" smtClean="0"/>
              <a:t>Bayport Ship Channel and Flare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Contract was awarded 27 Sep 2016</a:t>
            </a:r>
          </a:p>
        </p:txBody>
      </p:sp>
    </p:spTree>
    <p:extLst>
      <p:ext uri="{BB962C8B-B14F-4D97-AF65-F5344CB8AC3E}">
        <p14:creationId xmlns:p14="http://schemas.microsoft.com/office/powerpoint/2010/main" val="14295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3532"/>
            <a:ext cx="1905000" cy="806451"/>
          </a:xfrm>
        </p:spPr>
        <p:txBody>
          <a:bodyPr/>
          <a:lstStyle/>
          <a:p>
            <a:r>
              <a:rPr lang="en-US" u="sng" dirty="0" smtClean="0"/>
              <a:t>Mud dikes</a:t>
            </a:r>
            <a:endParaRPr lang="en-US" u="sn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2493818" y="262972"/>
            <a:ext cx="6373091" cy="208047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166894" y="883817"/>
            <a:ext cx="3186545" cy="5687869"/>
          </a:xfrm>
        </p:spPr>
        <p:txBody>
          <a:bodyPr/>
          <a:lstStyle/>
          <a:p>
            <a:endParaRPr lang="en-US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Construction</a:t>
            </a:r>
            <a:r>
              <a:rPr lang="en-US" dirty="0">
                <a:solidFill>
                  <a:srgbClr val="00B0F0"/>
                </a:solidFill>
              </a:rPr>
              <a:t>: </a:t>
            </a:r>
            <a:endParaRPr lang="en-US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 smtClean="0"/>
              <a:t>Build </a:t>
            </a:r>
            <a:r>
              <a:rPr lang="en-US" dirty="0"/>
              <a:t>a dike to protect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disposal </a:t>
            </a:r>
            <a:r>
              <a:rPr lang="en-US" dirty="0"/>
              <a:t>area &amp;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make a new marsh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Research </a:t>
            </a:r>
            <a:r>
              <a:rPr lang="en-US" dirty="0">
                <a:solidFill>
                  <a:srgbClr val="00B0F0"/>
                </a:solidFill>
              </a:rPr>
              <a:t>Questions: </a:t>
            </a:r>
            <a:endParaRPr lang="en-US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1. </a:t>
            </a:r>
            <a:r>
              <a:rPr lang="en-US" dirty="0" smtClean="0"/>
              <a:t>Under </a:t>
            </a:r>
            <a:r>
              <a:rPr lang="en-US" dirty="0"/>
              <a:t>what conditions does </a:t>
            </a:r>
            <a:r>
              <a:rPr lang="en-US" dirty="0" smtClean="0"/>
              <a:t>the </a:t>
            </a:r>
            <a:r>
              <a:rPr lang="en-US" dirty="0"/>
              <a:t>dike </a:t>
            </a:r>
            <a:r>
              <a:rPr lang="en-US" dirty="0" smtClean="0"/>
              <a:t>erode?</a:t>
            </a:r>
          </a:p>
          <a:p>
            <a:endParaRPr lang="en-US" sz="800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2. </a:t>
            </a:r>
            <a:r>
              <a:rPr lang="en-US" dirty="0" smtClean="0"/>
              <a:t>How </a:t>
            </a:r>
            <a:r>
              <a:rPr lang="en-US" dirty="0"/>
              <a:t>does a sandy beach </a:t>
            </a:r>
            <a:r>
              <a:rPr lang="en-US" dirty="0" smtClean="0"/>
              <a:t>form (erosion</a:t>
            </a:r>
            <a:r>
              <a:rPr lang="en-US" dirty="0"/>
              <a:t>? </a:t>
            </a:r>
            <a:r>
              <a:rPr lang="en-US" dirty="0" smtClean="0"/>
              <a:t>winnowing?)</a:t>
            </a:r>
          </a:p>
          <a:p>
            <a:endParaRPr lang="en-US" sz="800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3. </a:t>
            </a:r>
            <a:r>
              <a:rPr lang="en-US" dirty="0" smtClean="0"/>
              <a:t>Are </a:t>
            </a:r>
            <a:r>
              <a:rPr lang="en-US" dirty="0"/>
              <a:t>there critical </a:t>
            </a:r>
            <a:r>
              <a:rPr lang="en-US" dirty="0" smtClean="0"/>
              <a:t>thresholds (</a:t>
            </a:r>
            <a:r>
              <a:rPr lang="en-US" dirty="0"/>
              <a:t>tipping points) of the </a:t>
            </a:r>
            <a:r>
              <a:rPr lang="en-US" dirty="0" smtClean="0"/>
              <a:t>forcing functions</a:t>
            </a:r>
            <a:r>
              <a:rPr lang="en-US" dirty="0"/>
              <a:t>? (storm duration, wave </a:t>
            </a:r>
            <a:r>
              <a:rPr lang="en-US" dirty="0" smtClean="0"/>
              <a:t>height)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4. </a:t>
            </a:r>
            <a:r>
              <a:rPr lang="en-US" dirty="0" smtClean="0"/>
              <a:t>What </a:t>
            </a:r>
            <a:r>
              <a:rPr lang="en-US" dirty="0"/>
              <a:t>is the impact </a:t>
            </a:r>
            <a:r>
              <a:rPr lang="en-US" dirty="0" smtClean="0"/>
              <a:t>of storm </a:t>
            </a:r>
            <a:r>
              <a:rPr lang="en-US" dirty="0"/>
              <a:t>surge? (duration &amp; height)     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257827-C34C-4251-B995-96C9C233CCC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 flipV="1">
            <a:off x="-59113" y="6571686"/>
            <a:ext cx="452014" cy="45719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41907"/>
          <a:stretch/>
        </p:blipFill>
        <p:spPr>
          <a:xfrm>
            <a:off x="3768436" y="2343444"/>
            <a:ext cx="5098473" cy="270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7"/>
            <a:ext cx="8382000" cy="1096963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00B0F0"/>
                </a:solidFill>
              </a:rPr>
              <a:t>R&amp;D Opportunities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(thesis and dissertation topics)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25550"/>
            <a:ext cx="8610600" cy="4718049"/>
          </a:xfrm>
        </p:spPr>
        <p:txBody>
          <a:bodyPr/>
          <a:lstStyle/>
          <a:p>
            <a:r>
              <a:rPr lang="en-US" sz="2200" dirty="0" smtClean="0">
                <a:solidFill>
                  <a:srgbClr val="00B0F0"/>
                </a:solidFill>
              </a:rPr>
              <a:t>Field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2200" dirty="0" smtClean="0"/>
              <a:t>1. Monitor mud winnowing during beach nourishment</a:t>
            </a:r>
          </a:p>
          <a:p>
            <a:r>
              <a:rPr lang="en-US" sz="2200" dirty="0" smtClean="0"/>
              <a:t>		(tides, waves, currents, grain size, elevation)</a:t>
            </a:r>
          </a:p>
          <a:p>
            <a:r>
              <a:rPr lang="en-US" sz="2200" dirty="0" smtClean="0">
                <a:solidFill>
                  <a:srgbClr val="00B0F0"/>
                </a:solidFill>
              </a:rPr>
              <a:t>Field</a:t>
            </a:r>
            <a:r>
              <a:rPr lang="en-US" sz="2200" dirty="0"/>
              <a:t>	</a:t>
            </a:r>
            <a:r>
              <a:rPr lang="en-US" sz="2200" dirty="0" smtClean="0"/>
              <a:t>2. Monitor mud dike erosion 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      	(elevations, quantities, grain size, settlement,        		      	waves, currents, storm surge)</a:t>
            </a:r>
          </a:p>
          <a:p>
            <a:r>
              <a:rPr lang="en-US" sz="2200" dirty="0" smtClean="0">
                <a:solidFill>
                  <a:srgbClr val="00B0F0"/>
                </a:solidFill>
              </a:rPr>
              <a:t>Field	</a:t>
            </a:r>
            <a:r>
              <a:rPr lang="en-US" sz="2200" dirty="0" smtClean="0">
                <a:solidFill>
                  <a:schemeClr val="tx1"/>
                </a:solidFill>
              </a:rPr>
              <a:t>3. Test many oyster castle designs and substrates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rgbClr val="00B0F0"/>
                </a:solidFill>
              </a:rPr>
              <a:t>Field</a:t>
            </a:r>
            <a:r>
              <a:rPr lang="en-US" sz="2200" dirty="0"/>
              <a:t>	</a:t>
            </a:r>
            <a:r>
              <a:rPr lang="en-US" sz="2200" dirty="0" smtClean="0"/>
              <a:t>4. Monitor water displacement from a large ship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  (mud-wave formation, vertical mixing, side-slope erosion)</a:t>
            </a:r>
          </a:p>
          <a:p>
            <a:r>
              <a:rPr lang="en-US" sz="2200" dirty="0" smtClean="0">
                <a:solidFill>
                  <a:srgbClr val="00B0F0"/>
                </a:solidFill>
              </a:rPr>
              <a:t>Computer</a:t>
            </a:r>
            <a:r>
              <a:rPr lang="en-US" sz="2200" dirty="0" smtClean="0"/>
              <a:t>  5. Dike erosion modeling</a:t>
            </a:r>
            <a:r>
              <a:rPr lang="en-US" sz="2200" dirty="0"/>
              <a:t> </a:t>
            </a:r>
            <a:r>
              <a:rPr lang="en-US" sz="2200" dirty="0" smtClean="0"/>
              <a:t>(Kobayashi &amp; </a:t>
            </a:r>
            <a:r>
              <a:rPr lang="en-US" sz="2200" dirty="0" err="1" smtClean="0"/>
              <a:t>Weitzner</a:t>
            </a:r>
            <a:r>
              <a:rPr lang="en-US" sz="2200" dirty="0" smtClean="0"/>
              <a:t>, 2015) </a:t>
            </a:r>
          </a:p>
          <a:p>
            <a:r>
              <a:rPr lang="en-US" sz="2200" dirty="0" smtClean="0">
                <a:solidFill>
                  <a:srgbClr val="00B0F0"/>
                </a:solidFill>
              </a:rPr>
              <a:t>Computer</a:t>
            </a:r>
            <a:r>
              <a:rPr lang="en-US" sz="2200" dirty="0" smtClean="0"/>
              <a:t>  </a:t>
            </a:r>
            <a:r>
              <a:rPr lang="en-US" sz="2200" dirty="0"/>
              <a:t>6</a:t>
            </a:r>
            <a:r>
              <a:rPr lang="en-US" sz="2200" dirty="0" smtClean="0"/>
              <a:t>. Model salinity changes in a large shallow bay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257827-C34C-4251-B995-96C9C233CCC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rgbClr val="00B0F0"/>
                </a:solidFill>
              </a:rPr>
              <a:t>R&amp;D Opportunities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  <a:r>
              <a:rPr lang="en-US" dirty="0" smtClean="0"/>
              <a:t>(</a:t>
            </a:r>
            <a:r>
              <a:rPr lang="en-US" dirty="0"/>
              <a:t>thesis and dissertation topics)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Lab &amp; Field </a:t>
            </a:r>
            <a:r>
              <a:rPr lang="en-US" dirty="0"/>
              <a:t>7</a:t>
            </a:r>
            <a:r>
              <a:rPr lang="en-US" dirty="0" smtClean="0"/>
              <a:t>. Measure marsh grass (</a:t>
            </a:r>
            <a:r>
              <a:rPr lang="en-US" dirty="0" err="1" smtClean="0"/>
              <a:t>Spartina</a:t>
            </a:r>
            <a:r>
              <a:rPr lang="en-US" dirty="0" smtClean="0"/>
              <a:t>) rates of 	sediment accumulation as a function of tide, waves, 	grain size, subsidence, sea level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Lab &amp; Field </a:t>
            </a:r>
            <a:r>
              <a:rPr lang="en-US" dirty="0"/>
              <a:t>8</a:t>
            </a:r>
            <a:r>
              <a:rPr lang="en-US" dirty="0" smtClean="0"/>
              <a:t>. Compare different methods of measuring 	sediment erodibility</a:t>
            </a:r>
          </a:p>
          <a:p>
            <a:r>
              <a:rPr lang="en-US" dirty="0">
                <a:solidFill>
                  <a:srgbClr val="00B0F0"/>
                </a:solidFill>
              </a:rPr>
              <a:t>Lab &amp; </a:t>
            </a:r>
            <a:r>
              <a:rPr lang="en-US" dirty="0" smtClean="0">
                <a:solidFill>
                  <a:srgbClr val="00B0F0"/>
                </a:solidFill>
              </a:rPr>
              <a:t>Field</a:t>
            </a:r>
            <a:r>
              <a:rPr lang="en-US" dirty="0"/>
              <a:t> 9</a:t>
            </a:r>
            <a:r>
              <a:rPr lang="en-US" dirty="0" smtClean="0"/>
              <a:t>. Try out recipes and methods for flocculating               	mud “fluff” in bay holes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257827-C34C-4251-B995-96C9C233CCC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28" y="1286108"/>
            <a:ext cx="8178710" cy="5334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" y="345088"/>
            <a:ext cx="9152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Proposed Oyster Demonstration Project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809361" y="3184927"/>
            <a:ext cx="601133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sz="1600" dirty="0" smtClean="0"/>
              <a:t>Marsh</a:t>
            </a:r>
          </a:p>
          <a:p>
            <a:r>
              <a:rPr lang="en-US" sz="1600" dirty="0" smtClean="0"/>
              <a:t>Cell 10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010274" y="4764584"/>
            <a:ext cx="7062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 14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8201" y="2379316"/>
            <a:ext cx="4145215" cy="2385268"/>
          </a:xfrm>
          <a:prstGeom prst="rect">
            <a:avLst/>
          </a:prstGeom>
          <a:solidFill>
            <a:srgbClr val="D9D9D9">
              <a:alpha val="7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Design and deploy </a:t>
            </a:r>
            <a:r>
              <a:rPr lang="en-US" sz="2400" dirty="0"/>
              <a:t>ten structures at Atkinson </a:t>
            </a:r>
            <a:r>
              <a:rPr lang="en-US" sz="2400" dirty="0" smtClean="0"/>
              <a:t>Island Marsh Cell 10</a:t>
            </a:r>
          </a:p>
          <a:p>
            <a:endParaRPr lang="en-US" sz="500" dirty="0"/>
          </a:p>
          <a:p>
            <a:r>
              <a:rPr lang="en-US" sz="2400" dirty="0" smtClean="0"/>
              <a:t>Compare performance in erosion reduction and habitat formation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015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111"/>
          <p:cNvSpPr/>
          <p:nvPr/>
        </p:nvSpPr>
        <p:spPr>
          <a:xfrm>
            <a:off x="0" y="2362200"/>
            <a:ext cx="9153280" cy="4504267"/>
          </a:xfrm>
          <a:custGeom>
            <a:avLst/>
            <a:gdLst>
              <a:gd name="connsiteX0" fmla="*/ 1600200 w 9169400"/>
              <a:gd name="connsiteY0" fmla="*/ 1413933 h 4749800"/>
              <a:gd name="connsiteX1" fmla="*/ 0 w 9169400"/>
              <a:gd name="connsiteY1" fmla="*/ 3886200 h 4749800"/>
              <a:gd name="connsiteX2" fmla="*/ 0 w 9169400"/>
              <a:gd name="connsiteY2" fmla="*/ 4741333 h 4749800"/>
              <a:gd name="connsiteX3" fmla="*/ 9169400 w 9169400"/>
              <a:gd name="connsiteY3" fmla="*/ 4749800 h 4749800"/>
              <a:gd name="connsiteX4" fmla="*/ 9160933 w 9169400"/>
              <a:gd name="connsiteY4" fmla="*/ 2006600 h 4749800"/>
              <a:gd name="connsiteX5" fmla="*/ 2794000 w 9169400"/>
              <a:gd name="connsiteY5" fmla="*/ 0 h 4749800"/>
              <a:gd name="connsiteX6" fmla="*/ 5672666 w 9169400"/>
              <a:gd name="connsiteY6" fmla="*/ 1151466 h 4749800"/>
              <a:gd name="connsiteX7" fmla="*/ 3810000 w 9169400"/>
              <a:gd name="connsiteY7" fmla="*/ 787400 h 4749800"/>
              <a:gd name="connsiteX8" fmla="*/ 3877733 w 9169400"/>
              <a:gd name="connsiteY8" fmla="*/ 1430866 h 4749800"/>
              <a:gd name="connsiteX9" fmla="*/ 2954866 w 9169400"/>
              <a:gd name="connsiteY9" fmla="*/ 626533 h 4749800"/>
              <a:gd name="connsiteX10" fmla="*/ 2794000 w 9169400"/>
              <a:gd name="connsiteY10" fmla="*/ 1684866 h 4749800"/>
              <a:gd name="connsiteX11" fmla="*/ 2599266 w 9169400"/>
              <a:gd name="connsiteY11" fmla="*/ 1083733 h 4749800"/>
              <a:gd name="connsiteX12" fmla="*/ 2226733 w 9169400"/>
              <a:gd name="connsiteY12" fmla="*/ 1456266 h 4749800"/>
              <a:gd name="connsiteX13" fmla="*/ 2074333 w 9169400"/>
              <a:gd name="connsiteY13" fmla="*/ 668866 h 4749800"/>
              <a:gd name="connsiteX14" fmla="*/ 1600200 w 9169400"/>
              <a:gd name="connsiteY14" fmla="*/ 1413933 h 4749800"/>
              <a:gd name="connsiteX0" fmla="*/ 1600200 w 9170213"/>
              <a:gd name="connsiteY0" fmla="*/ 1413933 h 4749800"/>
              <a:gd name="connsiteX1" fmla="*/ 0 w 9170213"/>
              <a:gd name="connsiteY1" fmla="*/ 3886200 h 4749800"/>
              <a:gd name="connsiteX2" fmla="*/ 0 w 9170213"/>
              <a:gd name="connsiteY2" fmla="*/ 4741333 h 4749800"/>
              <a:gd name="connsiteX3" fmla="*/ 9169400 w 9170213"/>
              <a:gd name="connsiteY3" fmla="*/ 4749800 h 4749800"/>
              <a:gd name="connsiteX4" fmla="*/ 9169399 w 9170213"/>
              <a:gd name="connsiteY4" fmla="*/ 2099733 h 4749800"/>
              <a:gd name="connsiteX5" fmla="*/ 2794000 w 9170213"/>
              <a:gd name="connsiteY5" fmla="*/ 0 h 4749800"/>
              <a:gd name="connsiteX6" fmla="*/ 5672666 w 9170213"/>
              <a:gd name="connsiteY6" fmla="*/ 1151466 h 4749800"/>
              <a:gd name="connsiteX7" fmla="*/ 3810000 w 9170213"/>
              <a:gd name="connsiteY7" fmla="*/ 787400 h 4749800"/>
              <a:gd name="connsiteX8" fmla="*/ 3877733 w 9170213"/>
              <a:gd name="connsiteY8" fmla="*/ 1430866 h 4749800"/>
              <a:gd name="connsiteX9" fmla="*/ 2954866 w 9170213"/>
              <a:gd name="connsiteY9" fmla="*/ 626533 h 4749800"/>
              <a:gd name="connsiteX10" fmla="*/ 2794000 w 9170213"/>
              <a:gd name="connsiteY10" fmla="*/ 1684866 h 4749800"/>
              <a:gd name="connsiteX11" fmla="*/ 2599266 w 9170213"/>
              <a:gd name="connsiteY11" fmla="*/ 1083733 h 4749800"/>
              <a:gd name="connsiteX12" fmla="*/ 2226733 w 9170213"/>
              <a:gd name="connsiteY12" fmla="*/ 1456266 h 4749800"/>
              <a:gd name="connsiteX13" fmla="*/ 2074333 w 9170213"/>
              <a:gd name="connsiteY13" fmla="*/ 668866 h 4749800"/>
              <a:gd name="connsiteX14" fmla="*/ 1600200 w 9170213"/>
              <a:gd name="connsiteY14" fmla="*/ 1413933 h 4749800"/>
              <a:gd name="connsiteX0" fmla="*/ 1600200 w 9170213"/>
              <a:gd name="connsiteY0" fmla="*/ 1413933 h 4749800"/>
              <a:gd name="connsiteX1" fmla="*/ 0 w 9170213"/>
              <a:gd name="connsiteY1" fmla="*/ 3886200 h 4749800"/>
              <a:gd name="connsiteX2" fmla="*/ 25400 w 9170213"/>
              <a:gd name="connsiteY2" fmla="*/ 4749799 h 4749800"/>
              <a:gd name="connsiteX3" fmla="*/ 9169400 w 9170213"/>
              <a:gd name="connsiteY3" fmla="*/ 4749800 h 4749800"/>
              <a:gd name="connsiteX4" fmla="*/ 9169399 w 9170213"/>
              <a:gd name="connsiteY4" fmla="*/ 2099733 h 4749800"/>
              <a:gd name="connsiteX5" fmla="*/ 2794000 w 9170213"/>
              <a:gd name="connsiteY5" fmla="*/ 0 h 4749800"/>
              <a:gd name="connsiteX6" fmla="*/ 5672666 w 9170213"/>
              <a:gd name="connsiteY6" fmla="*/ 1151466 h 4749800"/>
              <a:gd name="connsiteX7" fmla="*/ 3810000 w 9170213"/>
              <a:gd name="connsiteY7" fmla="*/ 787400 h 4749800"/>
              <a:gd name="connsiteX8" fmla="*/ 3877733 w 9170213"/>
              <a:gd name="connsiteY8" fmla="*/ 1430866 h 4749800"/>
              <a:gd name="connsiteX9" fmla="*/ 2954866 w 9170213"/>
              <a:gd name="connsiteY9" fmla="*/ 626533 h 4749800"/>
              <a:gd name="connsiteX10" fmla="*/ 2794000 w 9170213"/>
              <a:gd name="connsiteY10" fmla="*/ 1684866 h 4749800"/>
              <a:gd name="connsiteX11" fmla="*/ 2599266 w 9170213"/>
              <a:gd name="connsiteY11" fmla="*/ 1083733 h 4749800"/>
              <a:gd name="connsiteX12" fmla="*/ 2226733 w 9170213"/>
              <a:gd name="connsiteY12" fmla="*/ 1456266 h 4749800"/>
              <a:gd name="connsiteX13" fmla="*/ 2074333 w 9170213"/>
              <a:gd name="connsiteY13" fmla="*/ 668866 h 4749800"/>
              <a:gd name="connsiteX14" fmla="*/ 1600200 w 9170213"/>
              <a:gd name="connsiteY14" fmla="*/ 1413933 h 4749800"/>
              <a:gd name="connsiteX0" fmla="*/ 1574800 w 9144813"/>
              <a:gd name="connsiteY0" fmla="*/ 1413933 h 4749800"/>
              <a:gd name="connsiteX1" fmla="*/ 8466 w 9144813"/>
              <a:gd name="connsiteY1" fmla="*/ 3886200 h 4749800"/>
              <a:gd name="connsiteX2" fmla="*/ 0 w 9144813"/>
              <a:gd name="connsiteY2" fmla="*/ 4749799 h 4749800"/>
              <a:gd name="connsiteX3" fmla="*/ 9144000 w 9144813"/>
              <a:gd name="connsiteY3" fmla="*/ 4749800 h 4749800"/>
              <a:gd name="connsiteX4" fmla="*/ 9143999 w 9144813"/>
              <a:gd name="connsiteY4" fmla="*/ 2099733 h 4749800"/>
              <a:gd name="connsiteX5" fmla="*/ 2768600 w 9144813"/>
              <a:gd name="connsiteY5" fmla="*/ 0 h 4749800"/>
              <a:gd name="connsiteX6" fmla="*/ 5647266 w 9144813"/>
              <a:gd name="connsiteY6" fmla="*/ 1151466 h 4749800"/>
              <a:gd name="connsiteX7" fmla="*/ 3784600 w 9144813"/>
              <a:gd name="connsiteY7" fmla="*/ 787400 h 4749800"/>
              <a:gd name="connsiteX8" fmla="*/ 3852333 w 9144813"/>
              <a:gd name="connsiteY8" fmla="*/ 1430866 h 4749800"/>
              <a:gd name="connsiteX9" fmla="*/ 2929466 w 9144813"/>
              <a:gd name="connsiteY9" fmla="*/ 626533 h 4749800"/>
              <a:gd name="connsiteX10" fmla="*/ 2768600 w 9144813"/>
              <a:gd name="connsiteY10" fmla="*/ 1684866 h 4749800"/>
              <a:gd name="connsiteX11" fmla="*/ 2573866 w 9144813"/>
              <a:gd name="connsiteY11" fmla="*/ 1083733 h 4749800"/>
              <a:gd name="connsiteX12" fmla="*/ 2201333 w 9144813"/>
              <a:gd name="connsiteY12" fmla="*/ 1456266 h 4749800"/>
              <a:gd name="connsiteX13" fmla="*/ 2048933 w 9144813"/>
              <a:gd name="connsiteY13" fmla="*/ 668866 h 4749800"/>
              <a:gd name="connsiteX14" fmla="*/ 1574800 w 9144813"/>
              <a:gd name="connsiteY14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655733 w 9153280"/>
              <a:gd name="connsiteY6" fmla="*/ 1151466 h 4749800"/>
              <a:gd name="connsiteX7" fmla="*/ 3793067 w 9153280"/>
              <a:gd name="connsiteY7" fmla="*/ 787400 h 4749800"/>
              <a:gd name="connsiteX8" fmla="*/ 3860800 w 9153280"/>
              <a:gd name="connsiteY8" fmla="*/ 1430866 h 4749800"/>
              <a:gd name="connsiteX9" fmla="*/ 2937933 w 9153280"/>
              <a:gd name="connsiteY9" fmla="*/ 626533 h 4749800"/>
              <a:gd name="connsiteX10" fmla="*/ 2777067 w 9153280"/>
              <a:gd name="connsiteY10" fmla="*/ 1684866 h 4749800"/>
              <a:gd name="connsiteX11" fmla="*/ 2582333 w 9153280"/>
              <a:gd name="connsiteY11" fmla="*/ 1083733 h 4749800"/>
              <a:gd name="connsiteX12" fmla="*/ 2209800 w 9153280"/>
              <a:gd name="connsiteY12" fmla="*/ 1456266 h 4749800"/>
              <a:gd name="connsiteX13" fmla="*/ 2057400 w 9153280"/>
              <a:gd name="connsiteY13" fmla="*/ 668866 h 4749800"/>
              <a:gd name="connsiteX14" fmla="*/ 1583267 w 9153280"/>
              <a:gd name="connsiteY14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655733 w 9153280"/>
              <a:gd name="connsiteY6" fmla="*/ 1151466 h 4749800"/>
              <a:gd name="connsiteX7" fmla="*/ 3793067 w 9153280"/>
              <a:gd name="connsiteY7" fmla="*/ 787400 h 4749800"/>
              <a:gd name="connsiteX8" fmla="*/ 3860800 w 9153280"/>
              <a:gd name="connsiteY8" fmla="*/ 1430866 h 4749800"/>
              <a:gd name="connsiteX9" fmla="*/ 3259666 w 9153280"/>
              <a:gd name="connsiteY9" fmla="*/ 1591733 h 4749800"/>
              <a:gd name="connsiteX10" fmla="*/ 2777067 w 9153280"/>
              <a:gd name="connsiteY10" fmla="*/ 1684866 h 4749800"/>
              <a:gd name="connsiteX11" fmla="*/ 2582333 w 9153280"/>
              <a:gd name="connsiteY11" fmla="*/ 1083733 h 4749800"/>
              <a:gd name="connsiteX12" fmla="*/ 2209800 w 9153280"/>
              <a:gd name="connsiteY12" fmla="*/ 1456266 h 4749800"/>
              <a:gd name="connsiteX13" fmla="*/ 2057400 w 9153280"/>
              <a:gd name="connsiteY13" fmla="*/ 668866 h 4749800"/>
              <a:gd name="connsiteX14" fmla="*/ 1583267 w 9153280"/>
              <a:gd name="connsiteY14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655733 w 9153280"/>
              <a:gd name="connsiteY6" fmla="*/ 1151466 h 4749800"/>
              <a:gd name="connsiteX7" fmla="*/ 3793067 w 9153280"/>
              <a:gd name="connsiteY7" fmla="*/ 787400 h 4749800"/>
              <a:gd name="connsiteX8" fmla="*/ 3860800 w 9153280"/>
              <a:gd name="connsiteY8" fmla="*/ 1430866 h 4749800"/>
              <a:gd name="connsiteX9" fmla="*/ 2777067 w 9153280"/>
              <a:gd name="connsiteY9" fmla="*/ 1684866 h 4749800"/>
              <a:gd name="connsiteX10" fmla="*/ 2582333 w 9153280"/>
              <a:gd name="connsiteY10" fmla="*/ 1083733 h 4749800"/>
              <a:gd name="connsiteX11" fmla="*/ 2209800 w 9153280"/>
              <a:gd name="connsiteY11" fmla="*/ 1456266 h 4749800"/>
              <a:gd name="connsiteX12" fmla="*/ 2057400 w 9153280"/>
              <a:gd name="connsiteY12" fmla="*/ 668866 h 4749800"/>
              <a:gd name="connsiteX13" fmla="*/ 1583267 w 9153280"/>
              <a:gd name="connsiteY13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655733 w 9153280"/>
              <a:gd name="connsiteY6" fmla="*/ 1151466 h 4749800"/>
              <a:gd name="connsiteX7" fmla="*/ 3793067 w 9153280"/>
              <a:gd name="connsiteY7" fmla="*/ 787400 h 4749800"/>
              <a:gd name="connsiteX8" fmla="*/ 3860800 w 9153280"/>
              <a:gd name="connsiteY8" fmla="*/ 1430866 h 4749800"/>
              <a:gd name="connsiteX9" fmla="*/ 2582333 w 9153280"/>
              <a:gd name="connsiteY9" fmla="*/ 1083733 h 4749800"/>
              <a:gd name="connsiteX10" fmla="*/ 2209800 w 9153280"/>
              <a:gd name="connsiteY10" fmla="*/ 1456266 h 4749800"/>
              <a:gd name="connsiteX11" fmla="*/ 2057400 w 9153280"/>
              <a:gd name="connsiteY11" fmla="*/ 668866 h 4749800"/>
              <a:gd name="connsiteX12" fmla="*/ 1583267 w 9153280"/>
              <a:gd name="connsiteY12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655733 w 9153280"/>
              <a:gd name="connsiteY6" fmla="*/ 1151466 h 4749800"/>
              <a:gd name="connsiteX7" fmla="*/ 3793067 w 9153280"/>
              <a:gd name="connsiteY7" fmla="*/ 787400 h 4749800"/>
              <a:gd name="connsiteX8" fmla="*/ 3860800 w 9153280"/>
              <a:gd name="connsiteY8" fmla="*/ 1430866 h 4749800"/>
              <a:gd name="connsiteX9" fmla="*/ 2209800 w 9153280"/>
              <a:gd name="connsiteY9" fmla="*/ 1456266 h 4749800"/>
              <a:gd name="connsiteX10" fmla="*/ 2057400 w 9153280"/>
              <a:gd name="connsiteY10" fmla="*/ 668866 h 4749800"/>
              <a:gd name="connsiteX11" fmla="*/ 1583267 w 9153280"/>
              <a:gd name="connsiteY11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655733 w 9153280"/>
              <a:gd name="connsiteY6" fmla="*/ 1151466 h 4749800"/>
              <a:gd name="connsiteX7" fmla="*/ 3793067 w 9153280"/>
              <a:gd name="connsiteY7" fmla="*/ 787400 h 4749800"/>
              <a:gd name="connsiteX8" fmla="*/ 2209800 w 9153280"/>
              <a:gd name="connsiteY8" fmla="*/ 1456266 h 4749800"/>
              <a:gd name="connsiteX9" fmla="*/ 2057400 w 9153280"/>
              <a:gd name="connsiteY9" fmla="*/ 668866 h 4749800"/>
              <a:gd name="connsiteX10" fmla="*/ 1583267 w 9153280"/>
              <a:gd name="connsiteY10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655733 w 9153280"/>
              <a:gd name="connsiteY6" fmla="*/ 1151466 h 4749800"/>
              <a:gd name="connsiteX7" fmla="*/ 2209800 w 9153280"/>
              <a:gd name="connsiteY7" fmla="*/ 1456266 h 4749800"/>
              <a:gd name="connsiteX8" fmla="*/ 2057400 w 9153280"/>
              <a:gd name="connsiteY8" fmla="*/ 668866 h 4749800"/>
              <a:gd name="connsiteX9" fmla="*/ 1583267 w 9153280"/>
              <a:gd name="connsiteY9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7222066 w 9153280"/>
              <a:gd name="connsiteY6" fmla="*/ 2159000 h 4749800"/>
              <a:gd name="connsiteX7" fmla="*/ 2209800 w 9153280"/>
              <a:gd name="connsiteY7" fmla="*/ 1456266 h 4749800"/>
              <a:gd name="connsiteX8" fmla="*/ 2057400 w 9153280"/>
              <a:gd name="connsiteY8" fmla="*/ 668866 h 4749800"/>
              <a:gd name="connsiteX9" fmla="*/ 1583267 w 9153280"/>
              <a:gd name="connsiteY9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7222066 w 9153280"/>
              <a:gd name="connsiteY6" fmla="*/ 2159000 h 4749800"/>
              <a:gd name="connsiteX7" fmla="*/ 1642533 w 9153280"/>
              <a:gd name="connsiteY7" fmla="*/ 2446866 h 4749800"/>
              <a:gd name="connsiteX8" fmla="*/ 2057400 w 9153280"/>
              <a:gd name="connsiteY8" fmla="*/ 668866 h 4749800"/>
              <a:gd name="connsiteX9" fmla="*/ 1583267 w 9153280"/>
              <a:gd name="connsiteY9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596466 w 9153280"/>
              <a:gd name="connsiteY6" fmla="*/ 1371600 h 4749800"/>
              <a:gd name="connsiteX7" fmla="*/ 1642533 w 9153280"/>
              <a:gd name="connsiteY7" fmla="*/ 2446866 h 4749800"/>
              <a:gd name="connsiteX8" fmla="*/ 2057400 w 9153280"/>
              <a:gd name="connsiteY8" fmla="*/ 668866 h 4749800"/>
              <a:gd name="connsiteX9" fmla="*/ 1583267 w 9153280"/>
              <a:gd name="connsiteY9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596466 w 9153280"/>
              <a:gd name="connsiteY6" fmla="*/ 1371600 h 4749800"/>
              <a:gd name="connsiteX7" fmla="*/ 1896533 w 9153280"/>
              <a:gd name="connsiteY7" fmla="*/ 1354666 h 4749800"/>
              <a:gd name="connsiteX8" fmla="*/ 2057400 w 9153280"/>
              <a:gd name="connsiteY8" fmla="*/ 668866 h 4749800"/>
              <a:gd name="connsiteX9" fmla="*/ 1583267 w 9153280"/>
              <a:gd name="connsiteY9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3149599 w 9153280"/>
              <a:gd name="connsiteY6" fmla="*/ 381000 h 4749800"/>
              <a:gd name="connsiteX7" fmla="*/ 1896533 w 9153280"/>
              <a:gd name="connsiteY7" fmla="*/ 1354666 h 4749800"/>
              <a:gd name="connsiteX8" fmla="*/ 2057400 w 9153280"/>
              <a:gd name="connsiteY8" fmla="*/ 668866 h 4749800"/>
              <a:gd name="connsiteX9" fmla="*/ 1583267 w 9153280"/>
              <a:gd name="connsiteY9" fmla="*/ 1413933 h 4749800"/>
              <a:gd name="connsiteX0" fmla="*/ 1583267 w 9153280"/>
              <a:gd name="connsiteY0" fmla="*/ 1168400 h 4504267"/>
              <a:gd name="connsiteX1" fmla="*/ 0 w 9153280"/>
              <a:gd name="connsiteY1" fmla="*/ 3640667 h 4504267"/>
              <a:gd name="connsiteX2" fmla="*/ 8467 w 9153280"/>
              <a:gd name="connsiteY2" fmla="*/ 4504266 h 4504267"/>
              <a:gd name="connsiteX3" fmla="*/ 9152467 w 9153280"/>
              <a:gd name="connsiteY3" fmla="*/ 4504267 h 4504267"/>
              <a:gd name="connsiteX4" fmla="*/ 9152466 w 9153280"/>
              <a:gd name="connsiteY4" fmla="*/ 1854200 h 4504267"/>
              <a:gd name="connsiteX5" fmla="*/ 3530601 w 9153280"/>
              <a:gd name="connsiteY5" fmla="*/ 0 h 4504267"/>
              <a:gd name="connsiteX6" fmla="*/ 3149599 w 9153280"/>
              <a:gd name="connsiteY6" fmla="*/ 135467 h 4504267"/>
              <a:gd name="connsiteX7" fmla="*/ 1896533 w 9153280"/>
              <a:gd name="connsiteY7" fmla="*/ 1109133 h 4504267"/>
              <a:gd name="connsiteX8" fmla="*/ 2057400 w 9153280"/>
              <a:gd name="connsiteY8" fmla="*/ 423333 h 4504267"/>
              <a:gd name="connsiteX9" fmla="*/ 1583267 w 9153280"/>
              <a:gd name="connsiteY9" fmla="*/ 1168400 h 4504267"/>
              <a:gd name="connsiteX0" fmla="*/ 1583267 w 9153280"/>
              <a:gd name="connsiteY0" fmla="*/ 1168400 h 4504267"/>
              <a:gd name="connsiteX1" fmla="*/ 0 w 9153280"/>
              <a:gd name="connsiteY1" fmla="*/ 3640667 h 4504267"/>
              <a:gd name="connsiteX2" fmla="*/ 8467 w 9153280"/>
              <a:gd name="connsiteY2" fmla="*/ 4504266 h 4504267"/>
              <a:gd name="connsiteX3" fmla="*/ 9152467 w 9153280"/>
              <a:gd name="connsiteY3" fmla="*/ 4504267 h 4504267"/>
              <a:gd name="connsiteX4" fmla="*/ 9152466 w 9153280"/>
              <a:gd name="connsiteY4" fmla="*/ 1854200 h 4504267"/>
              <a:gd name="connsiteX5" fmla="*/ 3530601 w 9153280"/>
              <a:gd name="connsiteY5" fmla="*/ 0 h 4504267"/>
              <a:gd name="connsiteX6" fmla="*/ 2396066 w 9153280"/>
              <a:gd name="connsiteY6" fmla="*/ 296333 h 4504267"/>
              <a:gd name="connsiteX7" fmla="*/ 1896533 w 9153280"/>
              <a:gd name="connsiteY7" fmla="*/ 1109133 h 4504267"/>
              <a:gd name="connsiteX8" fmla="*/ 2057400 w 9153280"/>
              <a:gd name="connsiteY8" fmla="*/ 423333 h 4504267"/>
              <a:gd name="connsiteX9" fmla="*/ 1583267 w 9153280"/>
              <a:gd name="connsiteY9" fmla="*/ 1168400 h 4504267"/>
              <a:gd name="connsiteX0" fmla="*/ 1583267 w 9153280"/>
              <a:gd name="connsiteY0" fmla="*/ 1168400 h 4504267"/>
              <a:gd name="connsiteX1" fmla="*/ 0 w 9153280"/>
              <a:gd name="connsiteY1" fmla="*/ 3640667 h 4504267"/>
              <a:gd name="connsiteX2" fmla="*/ 8467 w 9153280"/>
              <a:gd name="connsiteY2" fmla="*/ 4504266 h 4504267"/>
              <a:gd name="connsiteX3" fmla="*/ 9152467 w 9153280"/>
              <a:gd name="connsiteY3" fmla="*/ 4504267 h 4504267"/>
              <a:gd name="connsiteX4" fmla="*/ 9152466 w 9153280"/>
              <a:gd name="connsiteY4" fmla="*/ 1854200 h 4504267"/>
              <a:gd name="connsiteX5" fmla="*/ 3530601 w 9153280"/>
              <a:gd name="connsiteY5" fmla="*/ 0 h 4504267"/>
              <a:gd name="connsiteX6" fmla="*/ 1896533 w 9153280"/>
              <a:gd name="connsiteY6" fmla="*/ 1109133 h 4504267"/>
              <a:gd name="connsiteX7" fmla="*/ 2057400 w 9153280"/>
              <a:gd name="connsiteY7" fmla="*/ 423333 h 4504267"/>
              <a:gd name="connsiteX8" fmla="*/ 1583267 w 9153280"/>
              <a:gd name="connsiteY8" fmla="*/ 1168400 h 4504267"/>
              <a:gd name="connsiteX0" fmla="*/ 1583267 w 9153280"/>
              <a:gd name="connsiteY0" fmla="*/ 1168400 h 4504267"/>
              <a:gd name="connsiteX1" fmla="*/ 0 w 9153280"/>
              <a:gd name="connsiteY1" fmla="*/ 3640667 h 4504267"/>
              <a:gd name="connsiteX2" fmla="*/ 8467 w 9153280"/>
              <a:gd name="connsiteY2" fmla="*/ 4504266 h 4504267"/>
              <a:gd name="connsiteX3" fmla="*/ 9152467 w 9153280"/>
              <a:gd name="connsiteY3" fmla="*/ 4504267 h 4504267"/>
              <a:gd name="connsiteX4" fmla="*/ 9152466 w 9153280"/>
              <a:gd name="connsiteY4" fmla="*/ 1854200 h 4504267"/>
              <a:gd name="connsiteX5" fmla="*/ 3530601 w 9153280"/>
              <a:gd name="connsiteY5" fmla="*/ 0 h 4504267"/>
              <a:gd name="connsiteX6" fmla="*/ 2057400 w 9153280"/>
              <a:gd name="connsiteY6" fmla="*/ 423333 h 4504267"/>
              <a:gd name="connsiteX7" fmla="*/ 1583267 w 9153280"/>
              <a:gd name="connsiteY7" fmla="*/ 1168400 h 4504267"/>
              <a:gd name="connsiteX0" fmla="*/ 1583267 w 9153280"/>
              <a:gd name="connsiteY0" fmla="*/ 1168400 h 4504267"/>
              <a:gd name="connsiteX1" fmla="*/ 0 w 9153280"/>
              <a:gd name="connsiteY1" fmla="*/ 3640667 h 4504267"/>
              <a:gd name="connsiteX2" fmla="*/ 8467 w 9153280"/>
              <a:gd name="connsiteY2" fmla="*/ 4504266 h 4504267"/>
              <a:gd name="connsiteX3" fmla="*/ 9152467 w 9153280"/>
              <a:gd name="connsiteY3" fmla="*/ 4504267 h 4504267"/>
              <a:gd name="connsiteX4" fmla="*/ 9152466 w 9153280"/>
              <a:gd name="connsiteY4" fmla="*/ 1854200 h 4504267"/>
              <a:gd name="connsiteX5" fmla="*/ 3530601 w 9153280"/>
              <a:gd name="connsiteY5" fmla="*/ 0 h 4504267"/>
              <a:gd name="connsiteX6" fmla="*/ 1583267 w 9153280"/>
              <a:gd name="connsiteY6" fmla="*/ 1168400 h 4504267"/>
              <a:gd name="connsiteX0" fmla="*/ 2150534 w 9153280"/>
              <a:gd name="connsiteY0" fmla="*/ 270933 h 4504267"/>
              <a:gd name="connsiteX1" fmla="*/ 0 w 9153280"/>
              <a:gd name="connsiteY1" fmla="*/ 3640667 h 4504267"/>
              <a:gd name="connsiteX2" fmla="*/ 8467 w 9153280"/>
              <a:gd name="connsiteY2" fmla="*/ 4504266 h 4504267"/>
              <a:gd name="connsiteX3" fmla="*/ 9152467 w 9153280"/>
              <a:gd name="connsiteY3" fmla="*/ 4504267 h 4504267"/>
              <a:gd name="connsiteX4" fmla="*/ 9152466 w 9153280"/>
              <a:gd name="connsiteY4" fmla="*/ 1854200 h 4504267"/>
              <a:gd name="connsiteX5" fmla="*/ 3530601 w 9153280"/>
              <a:gd name="connsiteY5" fmla="*/ 0 h 4504267"/>
              <a:gd name="connsiteX6" fmla="*/ 2150534 w 9153280"/>
              <a:gd name="connsiteY6" fmla="*/ 270933 h 450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280" h="4504267">
                <a:moveTo>
                  <a:pt x="2150534" y="270933"/>
                </a:moveTo>
                <a:lnTo>
                  <a:pt x="0" y="3640667"/>
                </a:lnTo>
                <a:cubicBezTo>
                  <a:pt x="2822" y="3928533"/>
                  <a:pt x="5645" y="4216400"/>
                  <a:pt x="8467" y="4504266"/>
                </a:cubicBezTo>
                <a:lnTo>
                  <a:pt x="9152467" y="4504267"/>
                </a:lnTo>
                <a:cubicBezTo>
                  <a:pt x="9149645" y="3589867"/>
                  <a:pt x="9155288" y="2768600"/>
                  <a:pt x="9152466" y="1854200"/>
                </a:cubicBezTo>
                <a:lnTo>
                  <a:pt x="3530601" y="0"/>
                </a:lnTo>
                <a:lnTo>
                  <a:pt x="2150534" y="270933"/>
                </a:lnTo>
                <a:close/>
              </a:path>
            </a:pathLst>
          </a:custGeom>
          <a:solidFill>
            <a:srgbClr val="FD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31"/>
          <p:cNvSpPr/>
          <p:nvPr/>
        </p:nvSpPr>
        <p:spPr>
          <a:xfrm>
            <a:off x="7205663" y="2300288"/>
            <a:ext cx="1009650" cy="157162"/>
          </a:xfrm>
          <a:custGeom>
            <a:avLst/>
            <a:gdLst>
              <a:gd name="connsiteX0" fmla="*/ 1009650 w 1009650"/>
              <a:gd name="connsiteY0" fmla="*/ 4762 h 157162"/>
              <a:gd name="connsiteX1" fmla="*/ 0 w 1009650"/>
              <a:gd name="connsiteY1" fmla="*/ 0 h 157162"/>
              <a:gd name="connsiteX2" fmla="*/ 152400 w 1009650"/>
              <a:gd name="connsiteY2" fmla="*/ 80962 h 157162"/>
              <a:gd name="connsiteX3" fmla="*/ 376237 w 1009650"/>
              <a:gd name="connsiteY3" fmla="*/ 142875 h 157162"/>
              <a:gd name="connsiteX4" fmla="*/ 657225 w 1009650"/>
              <a:gd name="connsiteY4" fmla="*/ 138112 h 157162"/>
              <a:gd name="connsiteX5" fmla="*/ 700087 w 1009650"/>
              <a:gd name="connsiteY5" fmla="*/ 123825 h 157162"/>
              <a:gd name="connsiteX6" fmla="*/ 852487 w 1009650"/>
              <a:gd name="connsiteY6" fmla="*/ 157162 h 157162"/>
              <a:gd name="connsiteX7" fmla="*/ 895350 w 1009650"/>
              <a:gd name="connsiteY7" fmla="*/ 152400 h 157162"/>
              <a:gd name="connsiteX8" fmla="*/ 952500 w 1009650"/>
              <a:gd name="connsiteY8" fmla="*/ 100012 h 157162"/>
              <a:gd name="connsiteX9" fmla="*/ 995362 w 1009650"/>
              <a:gd name="connsiteY9" fmla="*/ 109537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9650" h="157162">
                <a:moveTo>
                  <a:pt x="1009650" y="4762"/>
                </a:moveTo>
                <a:lnTo>
                  <a:pt x="0" y="0"/>
                </a:lnTo>
                <a:lnTo>
                  <a:pt x="152400" y="80962"/>
                </a:lnTo>
                <a:lnTo>
                  <a:pt x="376237" y="142875"/>
                </a:lnTo>
                <a:lnTo>
                  <a:pt x="657225" y="138112"/>
                </a:lnTo>
                <a:lnTo>
                  <a:pt x="700087" y="123825"/>
                </a:lnTo>
                <a:lnTo>
                  <a:pt x="852487" y="157162"/>
                </a:lnTo>
                <a:lnTo>
                  <a:pt x="895350" y="152400"/>
                </a:lnTo>
                <a:lnTo>
                  <a:pt x="952500" y="100012"/>
                </a:lnTo>
                <a:lnTo>
                  <a:pt x="995362" y="109537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26473" y="2078589"/>
            <a:ext cx="2992582" cy="505284"/>
          </a:xfrm>
          <a:custGeom>
            <a:avLst/>
            <a:gdLst>
              <a:gd name="connsiteX0" fmla="*/ 138545 w 2992582"/>
              <a:gd name="connsiteY0" fmla="*/ 471055 h 498764"/>
              <a:gd name="connsiteX1" fmla="*/ 789709 w 2992582"/>
              <a:gd name="connsiteY1" fmla="*/ 498764 h 498764"/>
              <a:gd name="connsiteX2" fmla="*/ 1184563 w 2992582"/>
              <a:gd name="connsiteY2" fmla="*/ 450273 h 498764"/>
              <a:gd name="connsiteX3" fmla="*/ 1579418 w 2992582"/>
              <a:gd name="connsiteY3" fmla="*/ 477982 h 498764"/>
              <a:gd name="connsiteX4" fmla="*/ 2992582 w 2992582"/>
              <a:gd name="connsiteY4" fmla="*/ 76200 h 498764"/>
              <a:gd name="connsiteX5" fmla="*/ 2847109 w 2992582"/>
              <a:gd name="connsiteY5" fmla="*/ 48491 h 498764"/>
              <a:gd name="connsiteX6" fmla="*/ 2694709 w 2992582"/>
              <a:gd name="connsiteY6" fmla="*/ 55418 h 498764"/>
              <a:gd name="connsiteX7" fmla="*/ 2563091 w 2992582"/>
              <a:gd name="connsiteY7" fmla="*/ 83127 h 498764"/>
              <a:gd name="connsiteX8" fmla="*/ 2466109 w 2992582"/>
              <a:gd name="connsiteY8" fmla="*/ 48491 h 498764"/>
              <a:gd name="connsiteX9" fmla="*/ 2251363 w 2992582"/>
              <a:gd name="connsiteY9" fmla="*/ 76200 h 498764"/>
              <a:gd name="connsiteX10" fmla="*/ 2168236 w 2992582"/>
              <a:gd name="connsiteY10" fmla="*/ 69273 h 498764"/>
              <a:gd name="connsiteX11" fmla="*/ 2043545 w 2992582"/>
              <a:gd name="connsiteY11" fmla="*/ 6927 h 498764"/>
              <a:gd name="connsiteX12" fmla="*/ 1981200 w 2992582"/>
              <a:gd name="connsiteY12" fmla="*/ 13855 h 498764"/>
              <a:gd name="connsiteX13" fmla="*/ 1828800 w 2992582"/>
              <a:gd name="connsiteY13" fmla="*/ 117764 h 498764"/>
              <a:gd name="connsiteX14" fmla="*/ 1738745 w 2992582"/>
              <a:gd name="connsiteY14" fmla="*/ 124691 h 498764"/>
              <a:gd name="connsiteX15" fmla="*/ 1614054 w 2992582"/>
              <a:gd name="connsiteY15" fmla="*/ 34636 h 498764"/>
              <a:gd name="connsiteX16" fmla="*/ 1544782 w 2992582"/>
              <a:gd name="connsiteY16" fmla="*/ 0 h 498764"/>
              <a:gd name="connsiteX17" fmla="*/ 1433945 w 2992582"/>
              <a:gd name="connsiteY17" fmla="*/ 41564 h 498764"/>
              <a:gd name="connsiteX18" fmla="*/ 1288472 w 2992582"/>
              <a:gd name="connsiteY18" fmla="*/ 124691 h 498764"/>
              <a:gd name="connsiteX19" fmla="*/ 1212272 w 2992582"/>
              <a:gd name="connsiteY19" fmla="*/ 110836 h 498764"/>
              <a:gd name="connsiteX20" fmla="*/ 1108363 w 2992582"/>
              <a:gd name="connsiteY20" fmla="*/ 6927 h 498764"/>
              <a:gd name="connsiteX21" fmla="*/ 1011382 w 2992582"/>
              <a:gd name="connsiteY21" fmla="*/ 6927 h 498764"/>
              <a:gd name="connsiteX22" fmla="*/ 900545 w 2992582"/>
              <a:gd name="connsiteY22" fmla="*/ 96982 h 498764"/>
              <a:gd name="connsiteX23" fmla="*/ 817418 w 2992582"/>
              <a:gd name="connsiteY23" fmla="*/ 124691 h 498764"/>
              <a:gd name="connsiteX24" fmla="*/ 678872 w 2992582"/>
              <a:gd name="connsiteY24" fmla="*/ 48491 h 498764"/>
              <a:gd name="connsiteX25" fmla="*/ 644236 w 2992582"/>
              <a:gd name="connsiteY25" fmla="*/ 6927 h 498764"/>
              <a:gd name="connsiteX26" fmla="*/ 574963 w 2992582"/>
              <a:gd name="connsiteY26" fmla="*/ 6927 h 498764"/>
              <a:gd name="connsiteX27" fmla="*/ 422563 w 2992582"/>
              <a:gd name="connsiteY27" fmla="*/ 90055 h 498764"/>
              <a:gd name="connsiteX28" fmla="*/ 353291 w 2992582"/>
              <a:gd name="connsiteY28" fmla="*/ 124691 h 498764"/>
              <a:gd name="connsiteX29" fmla="*/ 297872 w 2992582"/>
              <a:gd name="connsiteY29" fmla="*/ 110836 h 498764"/>
              <a:gd name="connsiteX30" fmla="*/ 200891 w 2992582"/>
              <a:gd name="connsiteY30" fmla="*/ 27709 h 498764"/>
              <a:gd name="connsiteX31" fmla="*/ 131618 w 2992582"/>
              <a:gd name="connsiteY31" fmla="*/ 0 h 498764"/>
              <a:gd name="connsiteX32" fmla="*/ 41563 w 2992582"/>
              <a:gd name="connsiteY32" fmla="*/ 27709 h 498764"/>
              <a:gd name="connsiteX33" fmla="*/ 0 w 2992582"/>
              <a:gd name="connsiteY33" fmla="*/ 62346 h 498764"/>
              <a:gd name="connsiteX34" fmla="*/ 138545 w 2992582"/>
              <a:gd name="connsiteY34" fmla="*/ 471055 h 498764"/>
              <a:gd name="connsiteX0" fmla="*/ 138545 w 2992582"/>
              <a:gd name="connsiteY0" fmla="*/ 471055 h 498764"/>
              <a:gd name="connsiteX1" fmla="*/ 789709 w 2992582"/>
              <a:gd name="connsiteY1" fmla="*/ 498764 h 498764"/>
              <a:gd name="connsiteX2" fmla="*/ 1184563 w 2992582"/>
              <a:gd name="connsiteY2" fmla="*/ 450273 h 498764"/>
              <a:gd name="connsiteX3" fmla="*/ 1579418 w 2992582"/>
              <a:gd name="connsiteY3" fmla="*/ 477982 h 498764"/>
              <a:gd name="connsiteX4" fmla="*/ 2992582 w 2992582"/>
              <a:gd name="connsiteY4" fmla="*/ 76200 h 498764"/>
              <a:gd name="connsiteX5" fmla="*/ 2847109 w 2992582"/>
              <a:gd name="connsiteY5" fmla="*/ 48491 h 498764"/>
              <a:gd name="connsiteX6" fmla="*/ 2694709 w 2992582"/>
              <a:gd name="connsiteY6" fmla="*/ 55418 h 498764"/>
              <a:gd name="connsiteX7" fmla="*/ 2563091 w 2992582"/>
              <a:gd name="connsiteY7" fmla="*/ 83127 h 498764"/>
              <a:gd name="connsiteX8" fmla="*/ 2434733 w 2992582"/>
              <a:gd name="connsiteY8" fmla="*/ 44009 h 498764"/>
              <a:gd name="connsiteX9" fmla="*/ 2251363 w 2992582"/>
              <a:gd name="connsiteY9" fmla="*/ 76200 h 498764"/>
              <a:gd name="connsiteX10" fmla="*/ 2168236 w 2992582"/>
              <a:gd name="connsiteY10" fmla="*/ 69273 h 498764"/>
              <a:gd name="connsiteX11" fmla="*/ 2043545 w 2992582"/>
              <a:gd name="connsiteY11" fmla="*/ 6927 h 498764"/>
              <a:gd name="connsiteX12" fmla="*/ 1981200 w 2992582"/>
              <a:gd name="connsiteY12" fmla="*/ 13855 h 498764"/>
              <a:gd name="connsiteX13" fmla="*/ 1828800 w 2992582"/>
              <a:gd name="connsiteY13" fmla="*/ 117764 h 498764"/>
              <a:gd name="connsiteX14" fmla="*/ 1738745 w 2992582"/>
              <a:gd name="connsiteY14" fmla="*/ 124691 h 498764"/>
              <a:gd name="connsiteX15" fmla="*/ 1614054 w 2992582"/>
              <a:gd name="connsiteY15" fmla="*/ 34636 h 498764"/>
              <a:gd name="connsiteX16" fmla="*/ 1544782 w 2992582"/>
              <a:gd name="connsiteY16" fmla="*/ 0 h 498764"/>
              <a:gd name="connsiteX17" fmla="*/ 1433945 w 2992582"/>
              <a:gd name="connsiteY17" fmla="*/ 41564 h 498764"/>
              <a:gd name="connsiteX18" fmla="*/ 1288472 w 2992582"/>
              <a:gd name="connsiteY18" fmla="*/ 124691 h 498764"/>
              <a:gd name="connsiteX19" fmla="*/ 1212272 w 2992582"/>
              <a:gd name="connsiteY19" fmla="*/ 110836 h 498764"/>
              <a:gd name="connsiteX20" fmla="*/ 1108363 w 2992582"/>
              <a:gd name="connsiteY20" fmla="*/ 6927 h 498764"/>
              <a:gd name="connsiteX21" fmla="*/ 1011382 w 2992582"/>
              <a:gd name="connsiteY21" fmla="*/ 6927 h 498764"/>
              <a:gd name="connsiteX22" fmla="*/ 900545 w 2992582"/>
              <a:gd name="connsiteY22" fmla="*/ 96982 h 498764"/>
              <a:gd name="connsiteX23" fmla="*/ 817418 w 2992582"/>
              <a:gd name="connsiteY23" fmla="*/ 124691 h 498764"/>
              <a:gd name="connsiteX24" fmla="*/ 678872 w 2992582"/>
              <a:gd name="connsiteY24" fmla="*/ 48491 h 498764"/>
              <a:gd name="connsiteX25" fmla="*/ 644236 w 2992582"/>
              <a:gd name="connsiteY25" fmla="*/ 6927 h 498764"/>
              <a:gd name="connsiteX26" fmla="*/ 574963 w 2992582"/>
              <a:gd name="connsiteY26" fmla="*/ 6927 h 498764"/>
              <a:gd name="connsiteX27" fmla="*/ 422563 w 2992582"/>
              <a:gd name="connsiteY27" fmla="*/ 90055 h 498764"/>
              <a:gd name="connsiteX28" fmla="*/ 353291 w 2992582"/>
              <a:gd name="connsiteY28" fmla="*/ 124691 h 498764"/>
              <a:gd name="connsiteX29" fmla="*/ 297872 w 2992582"/>
              <a:gd name="connsiteY29" fmla="*/ 110836 h 498764"/>
              <a:gd name="connsiteX30" fmla="*/ 200891 w 2992582"/>
              <a:gd name="connsiteY30" fmla="*/ 27709 h 498764"/>
              <a:gd name="connsiteX31" fmla="*/ 131618 w 2992582"/>
              <a:gd name="connsiteY31" fmla="*/ 0 h 498764"/>
              <a:gd name="connsiteX32" fmla="*/ 41563 w 2992582"/>
              <a:gd name="connsiteY32" fmla="*/ 27709 h 498764"/>
              <a:gd name="connsiteX33" fmla="*/ 0 w 2992582"/>
              <a:gd name="connsiteY33" fmla="*/ 62346 h 498764"/>
              <a:gd name="connsiteX34" fmla="*/ 138545 w 2992582"/>
              <a:gd name="connsiteY34" fmla="*/ 471055 h 498764"/>
              <a:gd name="connsiteX0" fmla="*/ 138545 w 2992582"/>
              <a:gd name="connsiteY0" fmla="*/ 471055 h 498764"/>
              <a:gd name="connsiteX1" fmla="*/ 789709 w 2992582"/>
              <a:gd name="connsiteY1" fmla="*/ 498764 h 498764"/>
              <a:gd name="connsiteX2" fmla="*/ 1184563 w 2992582"/>
              <a:gd name="connsiteY2" fmla="*/ 450273 h 498764"/>
              <a:gd name="connsiteX3" fmla="*/ 1579418 w 2992582"/>
              <a:gd name="connsiteY3" fmla="*/ 477982 h 498764"/>
              <a:gd name="connsiteX4" fmla="*/ 2992582 w 2992582"/>
              <a:gd name="connsiteY4" fmla="*/ 76200 h 498764"/>
              <a:gd name="connsiteX5" fmla="*/ 2847109 w 2992582"/>
              <a:gd name="connsiteY5" fmla="*/ 48491 h 498764"/>
              <a:gd name="connsiteX6" fmla="*/ 2694709 w 2992582"/>
              <a:gd name="connsiteY6" fmla="*/ 55418 h 498764"/>
              <a:gd name="connsiteX7" fmla="*/ 2610156 w 2992582"/>
              <a:gd name="connsiteY7" fmla="*/ 80886 h 498764"/>
              <a:gd name="connsiteX8" fmla="*/ 2434733 w 2992582"/>
              <a:gd name="connsiteY8" fmla="*/ 44009 h 498764"/>
              <a:gd name="connsiteX9" fmla="*/ 2251363 w 2992582"/>
              <a:gd name="connsiteY9" fmla="*/ 76200 h 498764"/>
              <a:gd name="connsiteX10" fmla="*/ 2168236 w 2992582"/>
              <a:gd name="connsiteY10" fmla="*/ 69273 h 498764"/>
              <a:gd name="connsiteX11" fmla="*/ 2043545 w 2992582"/>
              <a:gd name="connsiteY11" fmla="*/ 6927 h 498764"/>
              <a:gd name="connsiteX12" fmla="*/ 1981200 w 2992582"/>
              <a:gd name="connsiteY12" fmla="*/ 13855 h 498764"/>
              <a:gd name="connsiteX13" fmla="*/ 1828800 w 2992582"/>
              <a:gd name="connsiteY13" fmla="*/ 117764 h 498764"/>
              <a:gd name="connsiteX14" fmla="*/ 1738745 w 2992582"/>
              <a:gd name="connsiteY14" fmla="*/ 124691 h 498764"/>
              <a:gd name="connsiteX15" fmla="*/ 1614054 w 2992582"/>
              <a:gd name="connsiteY15" fmla="*/ 34636 h 498764"/>
              <a:gd name="connsiteX16" fmla="*/ 1544782 w 2992582"/>
              <a:gd name="connsiteY16" fmla="*/ 0 h 498764"/>
              <a:gd name="connsiteX17" fmla="*/ 1433945 w 2992582"/>
              <a:gd name="connsiteY17" fmla="*/ 41564 h 498764"/>
              <a:gd name="connsiteX18" fmla="*/ 1288472 w 2992582"/>
              <a:gd name="connsiteY18" fmla="*/ 124691 h 498764"/>
              <a:gd name="connsiteX19" fmla="*/ 1212272 w 2992582"/>
              <a:gd name="connsiteY19" fmla="*/ 110836 h 498764"/>
              <a:gd name="connsiteX20" fmla="*/ 1108363 w 2992582"/>
              <a:gd name="connsiteY20" fmla="*/ 6927 h 498764"/>
              <a:gd name="connsiteX21" fmla="*/ 1011382 w 2992582"/>
              <a:gd name="connsiteY21" fmla="*/ 6927 h 498764"/>
              <a:gd name="connsiteX22" fmla="*/ 900545 w 2992582"/>
              <a:gd name="connsiteY22" fmla="*/ 96982 h 498764"/>
              <a:gd name="connsiteX23" fmla="*/ 817418 w 2992582"/>
              <a:gd name="connsiteY23" fmla="*/ 124691 h 498764"/>
              <a:gd name="connsiteX24" fmla="*/ 678872 w 2992582"/>
              <a:gd name="connsiteY24" fmla="*/ 48491 h 498764"/>
              <a:gd name="connsiteX25" fmla="*/ 644236 w 2992582"/>
              <a:gd name="connsiteY25" fmla="*/ 6927 h 498764"/>
              <a:gd name="connsiteX26" fmla="*/ 574963 w 2992582"/>
              <a:gd name="connsiteY26" fmla="*/ 6927 h 498764"/>
              <a:gd name="connsiteX27" fmla="*/ 422563 w 2992582"/>
              <a:gd name="connsiteY27" fmla="*/ 90055 h 498764"/>
              <a:gd name="connsiteX28" fmla="*/ 353291 w 2992582"/>
              <a:gd name="connsiteY28" fmla="*/ 124691 h 498764"/>
              <a:gd name="connsiteX29" fmla="*/ 297872 w 2992582"/>
              <a:gd name="connsiteY29" fmla="*/ 110836 h 498764"/>
              <a:gd name="connsiteX30" fmla="*/ 200891 w 2992582"/>
              <a:gd name="connsiteY30" fmla="*/ 27709 h 498764"/>
              <a:gd name="connsiteX31" fmla="*/ 131618 w 2992582"/>
              <a:gd name="connsiteY31" fmla="*/ 0 h 498764"/>
              <a:gd name="connsiteX32" fmla="*/ 41563 w 2992582"/>
              <a:gd name="connsiteY32" fmla="*/ 27709 h 498764"/>
              <a:gd name="connsiteX33" fmla="*/ 0 w 2992582"/>
              <a:gd name="connsiteY33" fmla="*/ 62346 h 498764"/>
              <a:gd name="connsiteX34" fmla="*/ 138545 w 2992582"/>
              <a:gd name="connsiteY34" fmla="*/ 471055 h 498764"/>
              <a:gd name="connsiteX0" fmla="*/ 138545 w 2992582"/>
              <a:gd name="connsiteY0" fmla="*/ 471055 h 498764"/>
              <a:gd name="connsiteX1" fmla="*/ 789709 w 2992582"/>
              <a:gd name="connsiteY1" fmla="*/ 498764 h 498764"/>
              <a:gd name="connsiteX2" fmla="*/ 1184563 w 2992582"/>
              <a:gd name="connsiteY2" fmla="*/ 450273 h 498764"/>
              <a:gd name="connsiteX3" fmla="*/ 1579418 w 2992582"/>
              <a:gd name="connsiteY3" fmla="*/ 477982 h 498764"/>
              <a:gd name="connsiteX4" fmla="*/ 2992582 w 2992582"/>
              <a:gd name="connsiteY4" fmla="*/ 76200 h 498764"/>
              <a:gd name="connsiteX5" fmla="*/ 2847109 w 2992582"/>
              <a:gd name="connsiteY5" fmla="*/ 48491 h 498764"/>
              <a:gd name="connsiteX6" fmla="*/ 2746256 w 2992582"/>
              <a:gd name="connsiteY6" fmla="*/ 46453 h 498764"/>
              <a:gd name="connsiteX7" fmla="*/ 2610156 w 2992582"/>
              <a:gd name="connsiteY7" fmla="*/ 80886 h 498764"/>
              <a:gd name="connsiteX8" fmla="*/ 2434733 w 2992582"/>
              <a:gd name="connsiteY8" fmla="*/ 44009 h 498764"/>
              <a:gd name="connsiteX9" fmla="*/ 2251363 w 2992582"/>
              <a:gd name="connsiteY9" fmla="*/ 76200 h 498764"/>
              <a:gd name="connsiteX10" fmla="*/ 2168236 w 2992582"/>
              <a:gd name="connsiteY10" fmla="*/ 69273 h 498764"/>
              <a:gd name="connsiteX11" fmla="*/ 2043545 w 2992582"/>
              <a:gd name="connsiteY11" fmla="*/ 6927 h 498764"/>
              <a:gd name="connsiteX12" fmla="*/ 1981200 w 2992582"/>
              <a:gd name="connsiteY12" fmla="*/ 13855 h 498764"/>
              <a:gd name="connsiteX13" fmla="*/ 1828800 w 2992582"/>
              <a:gd name="connsiteY13" fmla="*/ 117764 h 498764"/>
              <a:gd name="connsiteX14" fmla="*/ 1738745 w 2992582"/>
              <a:gd name="connsiteY14" fmla="*/ 124691 h 498764"/>
              <a:gd name="connsiteX15" fmla="*/ 1614054 w 2992582"/>
              <a:gd name="connsiteY15" fmla="*/ 34636 h 498764"/>
              <a:gd name="connsiteX16" fmla="*/ 1544782 w 2992582"/>
              <a:gd name="connsiteY16" fmla="*/ 0 h 498764"/>
              <a:gd name="connsiteX17" fmla="*/ 1433945 w 2992582"/>
              <a:gd name="connsiteY17" fmla="*/ 41564 h 498764"/>
              <a:gd name="connsiteX18" fmla="*/ 1288472 w 2992582"/>
              <a:gd name="connsiteY18" fmla="*/ 124691 h 498764"/>
              <a:gd name="connsiteX19" fmla="*/ 1212272 w 2992582"/>
              <a:gd name="connsiteY19" fmla="*/ 110836 h 498764"/>
              <a:gd name="connsiteX20" fmla="*/ 1108363 w 2992582"/>
              <a:gd name="connsiteY20" fmla="*/ 6927 h 498764"/>
              <a:gd name="connsiteX21" fmla="*/ 1011382 w 2992582"/>
              <a:gd name="connsiteY21" fmla="*/ 6927 h 498764"/>
              <a:gd name="connsiteX22" fmla="*/ 900545 w 2992582"/>
              <a:gd name="connsiteY22" fmla="*/ 96982 h 498764"/>
              <a:gd name="connsiteX23" fmla="*/ 817418 w 2992582"/>
              <a:gd name="connsiteY23" fmla="*/ 124691 h 498764"/>
              <a:gd name="connsiteX24" fmla="*/ 678872 w 2992582"/>
              <a:gd name="connsiteY24" fmla="*/ 48491 h 498764"/>
              <a:gd name="connsiteX25" fmla="*/ 644236 w 2992582"/>
              <a:gd name="connsiteY25" fmla="*/ 6927 h 498764"/>
              <a:gd name="connsiteX26" fmla="*/ 574963 w 2992582"/>
              <a:gd name="connsiteY26" fmla="*/ 6927 h 498764"/>
              <a:gd name="connsiteX27" fmla="*/ 422563 w 2992582"/>
              <a:gd name="connsiteY27" fmla="*/ 90055 h 498764"/>
              <a:gd name="connsiteX28" fmla="*/ 353291 w 2992582"/>
              <a:gd name="connsiteY28" fmla="*/ 124691 h 498764"/>
              <a:gd name="connsiteX29" fmla="*/ 297872 w 2992582"/>
              <a:gd name="connsiteY29" fmla="*/ 110836 h 498764"/>
              <a:gd name="connsiteX30" fmla="*/ 200891 w 2992582"/>
              <a:gd name="connsiteY30" fmla="*/ 27709 h 498764"/>
              <a:gd name="connsiteX31" fmla="*/ 131618 w 2992582"/>
              <a:gd name="connsiteY31" fmla="*/ 0 h 498764"/>
              <a:gd name="connsiteX32" fmla="*/ 41563 w 2992582"/>
              <a:gd name="connsiteY32" fmla="*/ 27709 h 498764"/>
              <a:gd name="connsiteX33" fmla="*/ 0 w 2992582"/>
              <a:gd name="connsiteY33" fmla="*/ 62346 h 498764"/>
              <a:gd name="connsiteX34" fmla="*/ 138545 w 2992582"/>
              <a:gd name="connsiteY34" fmla="*/ 471055 h 498764"/>
              <a:gd name="connsiteX0" fmla="*/ 138545 w 2992582"/>
              <a:gd name="connsiteY0" fmla="*/ 471055 h 498764"/>
              <a:gd name="connsiteX1" fmla="*/ 789709 w 2992582"/>
              <a:gd name="connsiteY1" fmla="*/ 498764 h 498764"/>
              <a:gd name="connsiteX2" fmla="*/ 1184563 w 2992582"/>
              <a:gd name="connsiteY2" fmla="*/ 450273 h 498764"/>
              <a:gd name="connsiteX3" fmla="*/ 1579418 w 2992582"/>
              <a:gd name="connsiteY3" fmla="*/ 477982 h 498764"/>
              <a:gd name="connsiteX4" fmla="*/ 2992582 w 2992582"/>
              <a:gd name="connsiteY4" fmla="*/ 76200 h 498764"/>
              <a:gd name="connsiteX5" fmla="*/ 2847109 w 2992582"/>
              <a:gd name="connsiteY5" fmla="*/ 48491 h 498764"/>
              <a:gd name="connsiteX6" fmla="*/ 2746256 w 2992582"/>
              <a:gd name="connsiteY6" fmla="*/ 46453 h 498764"/>
              <a:gd name="connsiteX7" fmla="*/ 2610156 w 2992582"/>
              <a:gd name="connsiteY7" fmla="*/ 80886 h 498764"/>
              <a:gd name="connsiteX8" fmla="*/ 2434733 w 2992582"/>
              <a:gd name="connsiteY8" fmla="*/ 44009 h 498764"/>
              <a:gd name="connsiteX9" fmla="*/ 2251363 w 2992582"/>
              <a:gd name="connsiteY9" fmla="*/ 76200 h 498764"/>
              <a:gd name="connsiteX10" fmla="*/ 2168236 w 2992582"/>
              <a:gd name="connsiteY10" fmla="*/ 55826 h 498764"/>
              <a:gd name="connsiteX11" fmla="*/ 2043545 w 2992582"/>
              <a:gd name="connsiteY11" fmla="*/ 6927 h 498764"/>
              <a:gd name="connsiteX12" fmla="*/ 1981200 w 2992582"/>
              <a:gd name="connsiteY12" fmla="*/ 13855 h 498764"/>
              <a:gd name="connsiteX13" fmla="*/ 1828800 w 2992582"/>
              <a:gd name="connsiteY13" fmla="*/ 117764 h 498764"/>
              <a:gd name="connsiteX14" fmla="*/ 1738745 w 2992582"/>
              <a:gd name="connsiteY14" fmla="*/ 124691 h 498764"/>
              <a:gd name="connsiteX15" fmla="*/ 1614054 w 2992582"/>
              <a:gd name="connsiteY15" fmla="*/ 34636 h 498764"/>
              <a:gd name="connsiteX16" fmla="*/ 1544782 w 2992582"/>
              <a:gd name="connsiteY16" fmla="*/ 0 h 498764"/>
              <a:gd name="connsiteX17" fmla="*/ 1433945 w 2992582"/>
              <a:gd name="connsiteY17" fmla="*/ 41564 h 498764"/>
              <a:gd name="connsiteX18" fmla="*/ 1288472 w 2992582"/>
              <a:gd name="connsiteY18" fmla="*/ 124691 h 498764"/>
              <a:gd name="connsiteX19" fmla="*/ 1212272 w 2992582"/>
              <a:gd name="connsiteY19" fmla="*/ 110836 h 498764"/>
              <a:gd name="connsiteX20" fmla="*/ 1108363 w 2992582"/>
              <a:gd name="connsiteY20" fmla="*/ 6927 h 498764"/>
              <a:gd name="connsiteX21" fmla="*/ 1011382 w 2992582"/>
              <a:gd name="connsiteY21" fmla="*/ 6927 h 498764"/>
              <a:gd name="connsiteX22" fmla="*/ 900545 w 2992582"/>
              <a:gd name="connsiteY22" fmla="*/ 96982 h 498764"/>
              <a:gd name="connsiteX23" fmla="*/ 817418 w 2992582"/>
              <a:gd name="connsiteY23" fmla="*/ 124691 h 498764"/>
              <a:gd name="connsiteX24" fmla="*/ 678872 w 2992582"/>
              <a:gd name="connsiteY24" fmla="*/ 48491 h 498764"/>
              <a:gd name="connsiteX25" fmla="*/ 644236 w 2992582"/>
              <a:gd name="connsiteY25" fmla="*/ 6927 h 498764"/>
              <a:gd name="connsiteX26" fmla="*/ 574963 w 2992582"/>
              <a:gd name="connsiteY26" fmla="*/ 6927 h 498764"/>
              <a:gd name="connsiteX27" fmla="*/ 422563 w 2992582"/>
              <a:gd name="connsiteY27" fmla="*/ 90055 h 498764"/>
              <a:gd name="connsiteX28" fmla="*/ 353291 w 2992582"/>
              <a:gd name="connsiteY28" fmla="*/ 124691 h 498764"/>
              <a:gd name="connsiteX29" fmla="*/ 297872 w 2992582"/>
              <a:gd name="connsiteY29" fmla="*/ 110836 h 498764"/>
              <a:gd name="connsiteX30" fmla="*/ 200891 w 2992582"/>
              <a:gd name="connsiteY30" fmla="*/ 27709 h 498764"/>
              <a:gd name="connsiteX31" fmla="*/ 131618 w 2992582"/>
              <a:gd name="connsiteY31" fmla="*/ 0 h 498764"/>
              <a:gd name="connsiteX32" fmla="*/ 41563 w 2992582"/>
              <a:gd name="connsiteY32" fmla="*/ 27709 h 498764"/>
              <a:gd name="connsiteX33" fmla="*/ 0 w 2992582"/>
              <a:gd name="connsiteY33" fmla="*/ 62346 h 498764"/>
              <a:gd name="connsiteX34" fmla="*/ 138545 w 2992582"/>
              <a:gd name="connsiteY34" fmla="*/ 471055 h 49876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81200 w 2992582"/>
              <a:gd name="connsiteY12" fmla="*/ 20375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44782 w 2992582"/>
              <a:gd name="connsiteY16" fmla="*/ 6520 h 505284"/>
              <a:gd name="connsiteX17" fmla="*/ 1433945 w 2992582"/>
              <a:gd name="connsiteY17" fmla="*/ 48084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108363 w 2992582"/>
              <a:gd name="connsiteY20" fmla="*/ 13447 h 505284"/>
              <a:gd name="connsiteX21" fmla="*/ 1011382 w 2992582"/>
              <a:gd name="connsiteY21" fmla="*/ 13447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44782 w 2992582"/>
              <a:gd name="connsiteY16" fmla="*/ 6520 h 505284"/>
              <a:gd name="connsiteX17" fmla="*/ 1433945 w 2992582"/>
              <a:gd name="connsiteY17" fmla="*/ 48084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108363 w 2992582"/>
              <a:gd name="connsiteY20" fmla="*/ 13447 h 505284"/>
              <a:gd name="connsiteX21" fmla="*/ 1011382 w 2992582"/>
              <a:gd name="connsiteY21" fmla="*/ 13447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13406 w 2992582"/>
              <a:gd name="connsiteY16" fmla="*/ 2038 h 505284"/>
              <a:gd name="connsiteX17" fmla="*/ 1433945 w 2992582"/>
              <a:gd name="connsiteY17" fmla="*/ 48084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108363 w 2992582"/>
              <a:gd name="connsiteY20" fmla="*/ 13447 h 505284"/>
              <a:gd name="connsiteX21" fmla="*/ 1011382 w 2992582"/>
              <a:gd name="connsiteY21" fmla="*/ 13447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33945 w 2992582"/>
              <a:gd name="connsiteY17" fmla="*/ 48084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108363 w 2992582"/>
              <a:gd name="connsiteY20" fmla="*/ 13447 h 505284"/>
              <a:gd name="connsiteX21" fmla="*/ 1011382 w 2992582"/>
              <a:gd name="connsiteY21" fmla="*/ 13447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33945 w 2992582"/>
              <a:gd name="connsiteY17" fmla="*/ 48084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108363 w 2992582"/>
              <a:gd name="connsiteY20" fmla="*/ 13447 h 505284"/>
              <a:gd name="connsiteX21" fmla="*/ 1011382 w 2992582"/>
              <a:gd name="connsiteY21" fmla="*/ 13447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108363 w 2992582"/>
              <a:gd name="connsiteY20" fmla="*/ 13447 h 505284"/>
              <a:gd name="connsiteX21" fmla="*/ 1011382 w 2992582"/>
              <a:gd name="connsiteY21" fmla="*/ 13447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11382 w 2992582"/>
              <a:gd name="connsiteY21" fmla="*/ 13447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65998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65998 w 2992582"/>
              <a:gd name="connsiteY26" fmla="*/ 13447 h 505284"/>
              <a:gd name="connsiteX27" fmla="*/ 436010 w 2992582"/>
              <a:gd name="connsiteY27" fmla="*/ 98817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65998 w 2992582"/>
              <a:gd name="connsiteY26" fmla="*/ 13447 h 505284"/>
              <a:gd name="connsiteX27" fmla="*/ 436010 w 2992582"/>
              <a:gd name="connsiteY27" fmla="*/ 98817 h 505284"/>
              <a:gd name="connsiteX28" fmla="*/ 357774 w 2992582"/>
              <a:gd name="connsiteY28" fmla="*/ 124487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65998 w 2992582"/>
              <a:gd name="connsiteY26" fmla="*/ 13447 h 505284"/>
              <a:gd name="connsiteX27" fmla="*/ 436010 w 2992582"/>
              <a:gd name="connsiteY27" fmla="*/ 98817 h 505284"/>
              <a:gd name="connsiteX28" fmla="*/ 357774 w 2992582"/>
              <a:gd name="connsiteY28" fmla="*/ 124487 h 505284"/>
              <a:gd name="connsiteX29" fmla="*/ 295631 w 2992582"/>
              <a:gd name="connsiteY29" fmla="*/ 110633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65998 w 2992582"/>
              <a:gd name="connsiteY26" fmla="*/ 13447 h 505284"/>
              <a:gd name="connsiteX27" fmla="*/ 436010 w 2992582"/>
              <a:gd name="connsiteY27" fmla="*/ 98817 h 505284"/>
              <a:gd name="connsiteX28" fmla="*/ 357774 w 2992582"/>
              <a:gd name="connsiteY28" fmla="*/ 124487 h 505284"/>
              <a:gd name="connsiteX29" fmla="*/ 295631 w 2992582"/>
              <a:gd name="connsiteY29" fmla="*/ 110633 h 505284"/>
              <a:gd name="connsiteX30" fmla="*/ 200891 w 2992582"/>
              <a:gd name="connsiteY30" fmla="*/ 34229 h 505284"/>
              <a:gd name="connsiteX31" fmla="*/ 127136 w 2992582"/>
              <a:gd name="connsiteY31" fmla="*/ 2038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65998 w 2992582"/>
              <a:gd name="connsiteY26" fmla="*/ 13447 h 505284"/>
              <a:gd name="connsiteX27" fmla="*/ 436010 w 2992582"/>
              <a:gd name="connsiteY27" fmla="*/ 98817 h 505284"/>
              <a:gd name="connsiteX28" fmla="*/ 357774 w 2992582"/>
              <a:gd name="connsiteY28" fmla="*/ 124487 h 505284"/>
              <a:gd name="connsiteX29" fmla="*/ 295631 w 2992582"/>
              <a:gd name="connsiteY29" fmla="*/ 110633 h 505284"/>
              <a:gd name="connsiteX30" fmla="*/ 200891 w 2992582"/>
              <a:gd name="connsiteY30" fmla="*/ 34229 h 505284"/>
              <a:gd name="connsiteX31" fmla="*/ 127136 w 2992582"/>
              <a:gd name="connsiteY31" fmla="*/ 2038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65998 w 2992582"/>
              <a:gd name="connsiteY26" fmla="*/ 13447 h 505284"/>
              <a:gd name="connsiteX27" fmla="*/ 436010 w 2992582"/>
              <a:gd name="connsiteY27" fmla="*/ 98817 h 505284"/>
              <a:gd name="connsiteX28" fmla="*/ 357774 w 2992582"/>
              <a:gd name="connsiteY28" fmla="*/ 124487 h 505284"/>
              <a:gd name="connsiteX29" fmla="*/ 295631 w 2992582"/>
              <a:gd name="connsiteY29" fmla="*/ 110633 h 505284"/>
              <a:gd name="connsiteX30" fmla="*/ 200891 w 2992582"/>
              <a:gd name="connsiteY30" fmla="*/ 34229 h 505284"/>
              <a:gd name="connsiteX31" fmla="*/ 127136 w 2992582"/>
              <a:gd name="connsiteY31" fmla="*/ 2038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992582" h="505284">
                <a:moveTo>
                  <a:pt x="138545" y="477575"/>
                </a:moveTo>
                <a:lnTo>
                  <a:pt x="789709" y="505284"/>
                </a:lnTo>
                <a:lnTo>
                  <a:pt x="1184563" y="456793"/>
                </a:lnTo>
                <a:lnTo>
                  <a:pt x="1579418" y="484502"/>
                </a:lnTo>
                <a:lnTo>
                  <a:pt x="2992582" y="82720"/>
                </a:lnTo>
                <a:lnTo>
                  <a:pt x="2847109" y="55011"/>
                </a:lnTo>
                <a:lnTo>
                  <a:pt x="2746256" y="52973"/>
                </a:lnTo>
                <a:lnTo>
                  <a:pt x="2610156" y="87406"/>
                </a:lnTo>
                <a:lnTo>
                  <a:pt x="2434733" y="50529"/>
                </a:lnTo>
                <a:lnTo>
                  <a:pt x="2251363" y="82720"/>
                </a:lnTo>
                <a:lnTo>
                  <a:pt x="2168236" y="62346"/>
                </a:lnTo>
                <a:lnTo>
                  <a:pt x="2036821" y="0"/>
                </a:lnTo>
                <a:lnTo>
                  <a:pt x="1965512" y="15893"/>
                </a:lnTo>
                <a:lnTo>
                  <a:pt x="1828800" y="124284"/>
                </a:lnTo>
                <a:lnTo>
                  <a:pt x="1738745" y="131211"/>
                </a:lnTo>
                <a:lnTo>
                  <a:pt x="1614054" y="41156"/>
                </a:lnTo>
                <a:cubicBezTo>
                  <a:pt x="1578263" y="31105"/>
                  <a:pt x="1546955" y="9848"/>
                  <a:pt x="1506682" y="11003"/>
                </a:cubicBezTo>
                <a:lnTo>
                  <a:pt x="1449633" y="36878"/>
                </a:lnTo>
                <a:lnTo>
                  <a:pt x="1288472" y="131211"/>
                </a:lnTo>
                <a:lnTo>
                  <a:pt x="1212272" y="117356"/>
                </a:lnTo>
                <a:lnTo>
                  <a:pt x="1094916" y="8964"/>
                </a:lnTo>
                <a:lnTo>
                  <a:pt x="1024829" y="11206"/>
                </a:lnTo>
                <a:lnTo>
                  <a:pt x="900545" y="103502"/>
                </a:lnTo>
                <a:cubicBezTo>
                  <a:pt x="859389" y="109003"/>
                  <a:pt x="863056" y="141398"/>
                  <a:pt x="777076" y="120005"/>
                </a:cubicBezTo>
                <a:lnTo>
                  <a:pt x="694560" y="48287"/>
                </a:lnTo>
                <a:lnTo>
                  <a:pt x="624065" y="8965"/>
                </a:lnTo>
                <a:lnTo>
                  <a:pt x="565998" y="13447"/>
                </a:lnTo>
                <a:lnTo>
                  <a:pt x="436010" y="98817"/>
                </a:lnTo>
                <a:lnTo>
                  <a:pt x="357774" y="124487"/>
                </a:lnTo>
                <a:lnTo>
                  <a:pt x="295631" y="110633"/>
                </a:lnTo>
                <a:lnTo>
                  <a:pt x="200891" y="34229"/>
                </a:lnTo>
                <a:cubicBezTo>
                  <a:pt x="176306" y="23499"/>
                  <a:pt x="158445" y="-679"/>
                  <a:pt x="127136" y="2038"/>
                </a:cubicBezTo>
                <a:cubicBezTo>
                  <a:pt x="80682" y="10527"/>
                  <a:pt x="70087" y="23499"/>
                  <a:pt x="41563" y="34229"/>
                </a:cubicBezTo>
                <a:lnTo>
                  <a:pt x="0" y="68866"/>
                </a:lnTo>
                <a:lnTo>
                  <a:pt x="138545" y="47757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Freeform 92"/>
          <p:cNvSpPr/>
          <p:nvPr/>
        </p:nvSpPr>
        <p:spPr>
          <a:xfrm>
            <a:off x="2143593" y="1648918"/>
            <a:ext cx="5014210" cy="899410"/>
          </a:xfrm>
          <a:custGeom>
            <a:avLst/>
            <a:gdLst>
              <a:gd name="connsiteX0" fmla="*/ 3822492 w 5014210"/>
              <a:gd name="connsiteY0" fmla="*/ 0 h 899410"/>
              <a:gd name="connsiteX1" fmla="*/ 3117955 w 5014210"/>
              <a:gd name="connsiteY1" fmla="*/ 7495 h 899410"/>
              <a:gd name="connsiteX2" fmla="*/ 0 w 5014210"/>
              <a:gd name="connsiteY2" fmla="*/ 899410 h 899410"/>
              <a:gd name="connsiteX3" fmla="*/ 3770027 w 5014210"/>
              <a:gd name="connsiteY3" fmla="*/ 172387 h 899410"/>
              <a:gd name="connsiteX4" fmla="*/ 5014210 w 5014210"/>
              <a:gd name="connsiteY4" fmla="*/ 644577 h 899410"/>
              <a:gd name="connsiteX5" fmla="*/ 3822492 w 5014210"/>
              <a:gd name="connsiteY5" fmla="*/ 0 h 89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4210" h="899410">
                <a:moveTo>
                  <a:pt x="3822492" y="0"/>
                </a:moveTo>
                <a:lnTo>
                  <a:pt x="3117955" y="7495"/>
                </a:lnTo>
                <a:lnTo>
                  <a:pt x="0" y="899410"/>
                </a:lnTo>
                <a:lnTo>
                  <a:pt x="3770027" y="172387"/>
                </a:lnTo>
                <a:lnTo>
                  <a:pt x="5014210" y="644577"/>
                </a:lnTo>
                <a:lnTo>
                  <a:pt x="3822492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23011" y="2081879"/>
            <a:ext cx="2971800" cy="128752"/>
          </a:xfrm>
          <a:custGeom>
            <a:avLst/>
            <a:gdLst>
              <a:gd name="connsiteX0" fmla="*/ 0 w 2971800"/>
              <a:gd name="connsiteY0" fmla="*/ 125332 h 263452"/>
              <a:gd name="connsiteX1" fmla="*/ 152400 w 2971800"/>
              <a:gd name="connsiteY1" fmla="*/ 6270 h 263452"/>
              <a:gd name="connsiteX2" fmla="*/ 357188 w 2971800"/>
              <a:gd name="connsiteY2" fmla="*/ 249157 h 263452"/>
              <a:gd name="connsiteX3" fmla="*/ 609600 w 2971800"/>
              <a:gd name="connsiteY3" fmla="*/ 6270 h 263452"/>
              <a:gd name="connsiteX4" fmla="*/ 828675 w 2971800"/>
              <a:gd name="connsiteY4" fmla="*/ 263445 h 263452"/>
              <a:gd name="connsiteX5" fmla="*/ 1062038 w 2971800"/>
              <a:gd name="connsiteY5" fmla="*/ 1507 h 263452"/>
              <a:gd name="connsiteX6" fmla="*/ 1271588 w 2971800"/>
              <a:gd name="connsiteY6" fmla="*/ 258682 h 263452"/>
              <a:gd name="connsiteX7" fmla="*/ 1528763 w 2971800"/>
              <a:gd name="connsiteY7" fmla="*/ 11032 h 263452"/>
              <a:gd name="connsiteX8" fmla="*/ 1785938 w 2971800"/>
              <a:gd name="connsiteY8" fmla="*/ 263445 h 263452"/>
              <a:gd name="connsiteX9" fmla="*/ 2009775 w 2971800"/>
              <a:gd name="connsiteY9" fmla="*/ 1507 h 263452"/>
              <a:gd name="connsiteX10" fmla="*/ 2224088 w 2971800"/>
              <a:gd name="connsiteY10" fmla="*/ 153907 h 263452"/>
              <a:gd name="connsiteX11" fmla="*/ 2438400 w 2971800"/>
              <a:gd name="connsiteY11" fmla="*/ 106282 h 263452"/>
              <a:gd name="connsiteX12" fmla="*/ 2600325 w 2971800"/>
              <a:gd name="connsiteY12" fmla="*/ 163432 h 263452"/>
              <a:gd name="connsiteX13" fmla="*/ 2776538 w 2971800"/>
              <a:gd name="connsiteY13" fmla="*/ 106282 h 263452"/>
              <a:gd name="connsiteX14" fmla="*/ 2971800 w 2971800"/>
              <a:gd name="connsiteY14" fmla="*/ 139620 h 26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71800" h="263452">
                <a:moveTo>
                  <a:pt x="0" y="125332"/>
                </a:moveTo>
                <a:cubicBezTo>
                  <a:pt x="46434" y="55482"/>
                  <a:pt x="92869" y="-14367"/>
                  <a:pt x="152400" y="6270"/>
                </a:cubicBezTo>
                <a:cubicBezTo>
                  <a:pt x="211931" y="26907"/>
                  <a:pt x="280988" y="249157"/>
                  <a:pt x="357188" y="249157"/>
                </a:cubicBezTo>
                <a:cubicBezTo>
                  <a:pt x="433388" y="249157"/>
                  <a:pt x="531019" y="3889"/>
                  <a:pt x="609600" y="6270"/>
                </a:cubicBezTo>
                <a:cubicBezTo>
                  <a:pt x="688181" y="8651"/>
                  <a:pt x="753269" y="264239"/>
                  <a:pt x="828675" y="263445"/>
                </a:cubicBezTo>
                <a:cubicBezTo>
                  <a:pt x="904081" y="262651"/>
                  <a:pt x="988219" y="2301"/>
                  <a:pt x="1062038" y="1507"/>
                </a:cubicBezTo>
                <a:cubicBezTo>
                  <a:pt x="1135857" y="713"/>
                  <a:pt x="1193801" y="257095"/>
                  <a:pt x="1271588" y="258682"/>
                </a:cubicBezTo>
                <a:cubicBezTo>
                  <a:pt x="1349375" y="260269"/>
                  <a:pt x="1443038" y="10238"/>
                  <a:pt x="1528763" y="11032"/>
                </a:cubicBezTo>
                <a:cubicBezTo>
                  <a:pt x="1614488" y="11826"/>
                  <a:pt x="1705769" y="265033"/>
                  <a:pt x="1785938" y="263445"/>
                </a:cubicBezTo>
                <a:cubicBezTo>
                  <a:pt x="1866107" y="261858"/>
                  <a:pt x="1936750" y="19763"/>
                  <a:pt x="2009775" y="1507"/>
                </a:cubicBezTo>
                <a:cubicBezTo>
                  <a:pt x="2082800" y="-16749"/>
                  <a:pt x="2152651" y="136445"/>
                  <a:pt x="2224088" y="153907"/>
                </a:cubicBezTo>
                <a:cubicBezTo>
                  <a:pt x="2295525" y="171369"/>
                  <a:pt x="2375694" y="104695"/>
                  <a:pt x="2438400" y="106282"/>
                </a:cubicBezTo>
                <a:cubicBezTo>
                  <a:pt x="2501106" y="107869"/>
                  <a:pt x="2543969" y="163432"/>
                  <a:pt x="2600325" y="163432"/>
                </a:cubicBezTo>
                <a:cubicBezTo>
                  <a:pt x="2656681" y="163432"/>
                  <a:pt x="2714626" y="110251"/>
                  <a:pt x="2776538" y="106282"/>
                </a:cubicBezTo>
                <a:cubicBezTo>
                  <a:pt x="2838450" y="102313"/>
                  <a:pt x="2905125" y="120966"/>
                  <a:pt x="2971800" y="13962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7209831" y="2301065"/>
            <a:ext cx="996323" cy="3985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68565" y="2178660"/>
            <a:ext cx="15941" cy="20569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445244" y="2184415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559181" y="2213104"/>
            <a:ext cx="3011" cy="21496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629745" y="2242367"/>
            <a:ext cx="5520" cy="19541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744871" y="2196326"/>
            <a:ext cx="8173" cy="24912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860526" y="2178660"/>
            <a:ext cx="18184" cy="25912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420804" y="2169087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963554" y="2196326"/>
            <a:ext cx="9417" cy="24852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8084650" y="2206039"/>
            <a:ext cx="317" cy="23881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671798" y="2178660"/>
            <a:ext cx="22999" cy="26619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508066" y="2196326"/>
            <a:ext cx="6773" cy="21983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311976" y="2242367"/>
            <a:ext cx="2861" cy="10426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134224" y="2180749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978522" y="2213104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7922683" y="2178660"/>
            <a:ext cx="1031" cy="24941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345545" y="2213104"/>
            <a:ext cx="25175" cy="17234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845032" y="2213104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000249" y="2219404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800635" y="2208328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8055542" y="2215358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612752" y="2215357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71655" y="1378528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ndara" panose="020E0502030303020204" pitchFamily="34" charset="0"/>
              </a:rPr>
              <a:t>LEVEE</a:t>
            </a:r>
            <a:endParaRPr lang="en-US" sz="1600" dirty="0">
              <a:latin typeface="Candara" panose="020E0502030303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3863" y="1364473"/>
            <a:ext cx="1460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ndara" panose="020E0502030303020204" pitchFamily="34" charset="0"/>
              </a:rPr>
              <a:t>GALVESTON BAY</a:t>
            </a:r>
            <a:endParaRPr lang="en-US" sz="1400" dirty="0">
              <a:latin typeface="Candara" panose="020E0502030303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41594" y="1364473"/>
            <a:ext cx="1173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latin typeface="Candara" panose="020E0502030303020204" pitchFamily="34" charset="0"/>
              </a:rPr>
              <a:t>MARSH CELL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3863" y="1964410"/>
            <a:ext cx="997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Mean Sea Level</a:t>
            </a:r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23988" y="2152605"/>
            <a:ext cx="2970823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2648144" y="1518361"/>
            <a:ext cx="224913" cy="560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3048502" y="1857922"/>
            <a:ext cx="139546" cy="259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689141" y="1311613"/>
            <a:ext cx="949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Reef Substrate</a:t>
            </a:r>
            <a:endParaRPr lang="en-US" sz="1000" dirty="0"/>
          </a:p>
        </p:txBody>
      </p:sp>
      <p:sp>
        <p:nvSpPr>
          <p:cNvPr id="85" name="TextBox 84"/>
          <p:cNvSpPr txBox="1"/>
          <p:nvPr/>
        </p:nvSpPr>
        <p:spPr>
          <a:xfrm>
            <a:off x="3118275" y="1675929"/>
            <a:ext cx="1136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Wave Attenuation</a:t>
            </a:r>
            <a:endParaRPr lang="en-US" sz="1000" dirty="0"/>
          </a:p>
        </p:txBody>
      </p:sp>
      <p:sp>
        <p:nvSpPr>
          <p:cNvPr id="92" name="TextBox 91"/>
          <p:cNvSpPr txBox="1"/>
          <p:nvPr/>
        </p:nvSpPr>
        <p:spPr>
          <a:xfrm>
            <a:off x="587065" y="2546272"/>
            <a:ext cx="894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BAY BOTTOM</a:t>
            </a:r>
            <a:endParaRPr lang="en-US" sz="1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347784" y="6555374"/>
            <a:ext cx="21892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Images from: geology.com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54255" y="5866348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Limestone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3654753" y="5829609"/>
            <a:ext cx="185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Crushed Concrete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6612687" y="5829609"/>
            <a:ext cx="1551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Crushed Stone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407" y="345088"/>
            <a:ext cx="9152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Typical Reef Materials</a:t>
            </a:r>
            <a:endParaRPr lang="en-US" sz="3200" dirty="0"/>
          </a:p>
        </p:txBody>
      </p:sp>
      <p:sp>
        <p:nvSpPr>
          <p:cNvPr id="59" name="Freeform 58"/>
          <p:cNvSpPr/>
          <p:nvPr/>
        </p:nvSpPr>
        <p:spPr>
          <a:xfrm>
            <a:off x="2429933" y="2235201"/>
            <a:ext cx="537634" cy="228600"/>
          </a:xfrm>
          <a:custGeom>
            <a:avLst/>
            <a:gdLst>
              <a:gd name="connsiteX0" fmla="*/ 0 w 347134"/>
              <a:gd name="connsiteY0" fmla="*/ 84667 h 186267"/>
              <a:gd name="connsiteX1" fmla="*/ 76200 w 347134"/>
              <a:gd name="connsiteY1" fmla="*/ 50800 h 186267"/>
              <a:gd name="connsiteX2" fmla="*/ 105834 w 347134"/>
              <a:gd name="connsiteY2" fmla="*/ 67733 h 186267"/>
              <a:gd name="connsiteX3" fmla="*/ 139700 w 347134"/>
              <a:gd name="connsiteY3" fmla="*/ 50800 h 186267"/>
              <a:gd name="connsiteX4" fmla="*/ 173567 w 347134"/>
              <a:gd name="connsiteY4" fmla="*/ 25400 h 186267"/>
              <a:gd name="connsiteX5" fmla="*/ 224367 w 347134"/>
              <a:gd name="connsiteY5" fmla="*/ 21167 h 186267"/>
              <a:gd name="connsiteX6" fmla="*/ 283634 w 347134"/>
              <a:gd name="connsiteY6" fmla="*/ 0 h 186267"/>
              <a:gd name="connsiteX7" fmla="*/ 300567 w 347134"/>
              <a:gd name="connsiteY7" fmla="*/ 0 h 186267"/>
              <a:gd name="connsiteX8" fmla="*/ 347134 w 347134"/>
              <a:gd name="connsiteY8" fmla="*/ 42333 h 186267"/>
              <a:gd name="connsiteX9" fmla="*/ 309034 w 347134"/>
              <a:gd name="connsiteY9" fmla="*/ 131233 h 186267"/>
              <a:gd name="connsiteX10" fmla="*/ 46567 w 347134"/>
              <a:gd name="connsiteY10" fmla="*/ 186267 h 186267"/>
              <a:gd name="connsiteX11" fmla="*/ 0 w 347134"/>
              <a:gd name="connsiteY11" fmla="*/ 84667 h 186267"/>
              <a:gd name="connsiteX0" fmla="*/ 0 w 372534"/>
              <a:gd name="connsiteY0" fmla="*/ 101600 h 186267"/>
              <a:gd name="connsiteX1" fmla="*/ 101600 w 372534"/>
              <a:gd name="connsiteY1" fmla="*/ 50800 h 186267"/>
              <a:gd name="connsiteX2" fmla="*/ 131234 w 372534"/>
              <a:gd name="connsiteY2" fmla="*/ 67733 h 186267"/>
              <a:gd name="connsiteX3" fmla="*/ 165100 w 372534"/>
              <a:gd name="connsiteY3" fmla="*/ 50800 h 186267"/>
              <a:gd name="connsiteX4" fmla="*/ 198967 w 372534"/>
              <a:gd name="connsiteY4" fmla="*/ 25400 h 186267"/>
              <a:gd name="connsiteX5" fmla="*/ 249767 w 372534"/>
              <a:gd name="connsiteY5" fmla="*/ 21167 h 186267"/>
              <a:gd name="connsiteX6" fmla="*/ 309034 w 372534"/>
              <a:gd name="connsiteY6" fmla="*/ 0 h 186267"/>
              <a:gd name="connsiteX7" fmla="*/ 325967 w 372534"/>
              <a:gd name="connsiteY7" fmla="*/ 0 h 186267"/>
              <a:gd name="connsiteX8" fmla="*/ 372534 w 372534"/>
              <a:gd name="connsiteY8" fmla="*/ 42333 h 186267"/>
              <a:gd name="connsiteX9" fmla="*/ 334434 w 372534"/>
              <a:gd name="connsiteY9" fmla="*/ 131233 h 186267"/>
              <a:gd name="connsiteX10" fmla="*/ 71967 w 372534"/>
              <a:gd name="connsiteY10" fmla="*/ 186267 h 186267"/>
              <a:gd name="connsiteX11" fmla="*/ 0 w 372534"/>
              <a:gd name="connsiteY11" fmla="*/ 101600 h 186267"/>
              <a:gd name="connsiteX0" fmla="*/ 0 w 499534"/>
              <a:gd name="connsiteY0" fmla="*/ 101600 h 186267"/>
              <a:gd name="connsiteX1" fmla="*/ 101600 w 499534"/>
              <a:gd name="connsiteY1" fmla="*/ 50800 h 186267"/>
              <a:gd name="connsiteX2" fmla="*/ 131234 w 499534"/>
              <a:gd name="connsiteY2" fmla="*/ 67733 h 186267"/>
              <a:gd name="connsiteX3" fmla="*/ 165100 w 499534"/>
              <a:gd name="connsiteY3" fmla="*/ 50800 h 186267"/>
              <a:gd name="connsiteX4" fmla="*/ 198967 w 499534"/>
              <a:gd name="connsiteY4" fmla="*/ 25400 h 186267"/>
              <a:gd name="connsiteX5" fmla="*/ 249767 w 499534"/>
              <a:gd name="connsiteY5" fmla="*/ 21167 h 186267"/>
              <a:gd name="connsiteX6" fmla="*/ 309034 w 499534"/>
              <a:gd name="connsiteY6" fmla="*/ 0 h 186267"/>
              <a:gd name="connsiteX7" fmla="*/ 325967 w 499534"/>
              <a:gd name="connsiteY7" fmla="*/ 0 h 186267"/>
              <a:gd name="connsiteX8" fmla="*/ 372534 w 499534"/>
              <a:gd name="connsiteY8" fmla="*/ 42333 h 186267"/>
              <a:gd name="connsiteX9" fmla="*/ 499534 w 499534"/>
              <a:gd name="connsiteY9" fmla="*/ 76199 h 186267"/>
              <a:gd name="connsiteX10" fmla="*/ 71967 w 499534"/>
              <a:gd name="connsiteY10" fmla="*/ 186267 h 186267"/>
              <a:gd name="connsiteX11" fmla="*/ 0 w 499534"/>
              <a:gd name="connsiteY11" fmla="*/ 101600 h 186267"/>
              <a:gd name="connsiteX0" fmla="*/ 0 w 499534"/>
              <a:gd name="connsiteY0" fmla="*/ 101600 h 186267"/>
              <a:gd name="connsiteX1" fmla="*/ 101600 w 499534"/>
              <a:gd name="connsiteY1" fmla="*/ 50800 h 186267"/>
              <a:gd name="connsiteX2" fmla="*/ 131234 w 499534"/>
              <a:gd name="connsiteY2" fmla="*/ 67733 h 186267"/>
              <a:gd name="connsiteX3" fmla="*/ 165100 w 499534"/>
              <a:gd name="connsiteY3" fmla="*/ 50800 h 186267"/>
              <a:gd name="connsiteX4" fmla="*/ 198967 w 499534"/>
              <a:gd name="connsiteY4" fmla="*/ 25400 h 186267"/>
              <a:gd name="connsiteX5" fmla="*/ 249767 w 499534"/>
              <a:gd name="connsiteY5" fmla="*/ 21167 h 186267"/>
              <a:gd name="connsiteX6" fmla="*/ 309034 w 499534"/>
              <a:gd name="connsiteY6" fmla="*/ 0 h 186267"/>
              <a:gd name="connsiteX7" fmla="*/ 325967 w 499534"/>
              <a:gd name="connsiteY7" fmla="*/ 0 h 186267"/>
              <a:gd name="connsiteX8" fmla="*/ 406401 w 499534"/>
              <a:gd name="connsiteY8" fmla="*/ 16933 h 186267"/>
              <a:gd name="connsiteX9" fmla="*/ 499534 w 499534"/>
              <a:gd name="connsiteY9" fmla="*/ 76199 h 186267"/>
              <a:gd name="connsiteX10" fmla="*/ 71967 w 499534"/>
              <a:gd name="connsiteY10" fmla="*/ 186267 h 186267"/>
              <a:gd name="connsiteX11" fmla="*/ 0 w 499534"/>
              <a:gd name="connsiteY11" fmla="*/ 101600 h 186267"/>
              <a:gd name="connsiteX0" fmla="*/ 38100 w 537634"/>
              <a:gd name="connsiteY0" fmla="*/ 101600 h 228600"/>
              <a:gd name="connsiteX1" fmla="*/ 139700 w 537634"/>
              <a:gd name="connsiteY1" fmla="*/ 50800 h 228600"/>
              <a:gd name="connsiteX2" fmla="*/ 169334 w 537634"/>
              <a:gd name="connsiteY2" fmla="*/ 67733 h 228600"/>
              <a:gd name="connsiteX3" fmla="*/ 203200 w 537634"/>
              <a:gd name="connsiteY3" fmla="*/ 50800 h 228600"/>
              <a:gd name="connsiteX4" fmla="*/ 237067 w 537634"/>
              <a:gd name="connsiteY4" fmla="*/ 25400 h 228600"/>
              <a:gd name="connsiteX5" fmla="*/ 287867 w 537634"/>
              <a:gd name="connsiteY5" fmla="*/ 21167 h 228600"/>
              <a:gd name="connsiteX6" fmla="*/ 347134 w 537634"/>
              <a:gd name="connsiteY6" fmla="*/ 0 h 228600"/>
              <a:gd name="connsiteX7" fmla="*/ 364067 w 537634"/>
              <a:gd name="connsiteY7" fmla="*/ 0 h 228600"/>
              <a:gd name="connsiteX8" fmla="*/ 444501 w 537634"/>
              <a:gd name="connsiteY8" fmla="*/ 16933 h 228600"/>
              <a:gd name="connsiteX9" fmla="*/ 537634 w 537634"/>
              <a:gd name="connsiteY9" fmla="*/ 76199 h 228600"/>
              <a:gd name="connsiteX10" fmla="*/ 0 w 537634"/>
              <a:gd name="connsiteY10" fmla="*/ 228600 h 228600"/>
              <a:gd name="connsiteX11" fmla="*/ 38100 w 537634"/>
              <a:gd name="connsiteY11" fmla="*/ 101600 h 228600"/>
              <a:gd name="connsiteX0" fmla="*/ 21166 w 537634"/>
              <a:gd name="connsiteY0" fmla="*/ 139700 h 228600"/>
              <a:gd name="connsiteX1" fmla="*/ 139700 w 537634"/>
              <a:gd name="connsiteY1" fmla="*/ 50800 h 228600"/>
              <a:gd name="connsiteX2" fmla="*/ 169334 w 537634"/>
              <a:gd name="connsiteY2" fmla="*/ 67733 h 228600"/>
              <a:gd name="connsiteX3" fmla="*/ 203200 w 537634"/>
              <a:gd name="connsiteY3" fmla="*/ 50800 h 228600"/>
              <a:gd name="connsiteX4" fmla="*/ 237067 w 537634"/>
              <a:gd name="connsiteY4" fmla="*/ 25400 h 228600"/>
              <a:gd name="connsiteX5" fmla="*/ 287867 w 537634"/>
              <a:gd name="connsiteY5" fmla="*/ 21167 h 228600"/>
              <a:gd name="connsiteX6" fmla="*/ 347134 w 537634"/>
              <a:gd name="connsiteY6" fmla="*/ 0 h 228600"/>
              <a:gd name="connsiteX7" fmla="*/ 364067 w 537634"/>
              <a:gd name="connsiteY7" fmla="*/ 0 h 228600"/>
              <a:gd name="connsiteX8" fmla="*/ 444501 w 537634"/>
              <a:gd name="connsiteY8" fmla="*/ 16933 h 228600"/>
              <a:gd name="connsiteX9" fmla="*/ 537634 w 537634"/>
              <a:gd name="connsiteY9" fmla="*/ 76199 h 228600"/>
              <a:gd name="connsiteX10" fmla="*/ 0 w 537634"/>
              <a:gd name="connsiteY10" fmla="*/ 228600 h 228600"/>
              <a:gd name="connsiteX11" fmla="*/ 21166 w 537634"/>
              <a:gd name="connsiteY11" fmla="*/ 1397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634" h="228600">
                <a:moveTo>
                  <a:pt x="21166" y="139700"/>
                </a:moveTo>
                <a:lnTo>
                  <a:pt x="139700" y="50800"/>
                </a:lnTo>
                <a:lnTo>
                  <a:pt x="169334" y="67733"/>
                </a:lnTo>
                <a:lnTo>
                  <a:pt x="203200" y="50800"/>
                </a:lnTo>
                <a:lnTo>
                  <a:pt x="237067" y="25400"/>
                </a:lnTo>
                <a:lnTo>
                  <a:pt x="287867" y="21167"/>
                </a:lnTo>
                <a:lnTo>
                  <a:pt x="347134" y="0"/>
                </a:lnTo>
                <a:lnTo>
                  <a:pt x="364067" y="0"/>
                </a:lnTo>
                <a:lnTo>
                  <a:pt x="444501" y="16933"/>
                </a:lnTo>
                <a:lnTo>
                  <a:pt x="537634" y="76199"/>
                </a:lnTo>
                <a:lnTo>
                  <a:pt x="0" y="228600"/>
                </a:lnTo>
                <a:lnTo>
                  <a:pt x="21166" y="1397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 59"/>
          <p:cNvSpPr/>
          <p:nvPr/>
        </p:nvSpPr>
        <p:spPr>
          <a:xfrm>
            <a:off x="2421467" y="2230188"/>
            <a:ext cx="546100" cy="229380"/>
          </a:xfrm>
          <a:custGeom>
            <a:avLst/>
            <a:gdLst>
              <a:gd name="connsiteX0" fmla="*/ 0 w 313267"/>
              <a:gd name="connsiteY0" fmla="*/ 93133 h 93133"/>
              <a:gd name="connsiteX1" fmla="*/ 50800 w 313267"/>
              <a:gd name="connsiteY1" fmla="*/ 71966 h 93133"/>
              <a:gd name="connsiteX2" fmla="*/ 76200 w 313267"/>
              <a:gd name="connsiteY2" fmla="*/ 63500 h 93133"/>
              <a:gd name="connsiteX3" fmla="*/ 88900 w 313267"/>
              <a:gd name="connsiteY3" fmla="*/ 59266 h 93133"/>
              <a:gd name="connsiteX4" fmla="*/ 105833 w 313267"/>
              <a:gd name="connsiteY4" fmla="*/ 63500 h 93133"/>
              <a:gd name="connsiteX5" fmla="*/ 118533 w 313267"/>
              <a:gd name="connsiteY5" fmla="*/ 71966 h 93133"/>
              <a:gd name="connsiteX6" fmla="*/ 131233 w 313267"/>
              <a:gd name="connsiteY6" fmla="*/ 67733 h 93133"/>
              <a:gd name="connsiteX7" fmla="*/ 173567 w 313267"/>
              <a:gd name="connsiteY7" fmla="*/ 38100 h 93133"/>
              <a:gd name="connsiteX8" fmla="*/ 186267 w 313267"/>
              <a:gd name="connsiteY8" fmla="*/ 29633 h 93133"/>
              <a:gd name="connsiteX9" fmla="*/ 232833 w 313267"/>
              <a:gd name="connsiteY9" fmla="*/ 25400 h 93133"/>
              <a:gd name="connsiteX10" fmla="*/ 275167 w 313267"/>
              <a:gd name="connsiteY10" fmla="*/ 8466 h 93133"/>
              <a:gd name="connsiteX11" fmla="*/ 287867 w 313267"/>
              <a:gd name="connsiteY11" fmla="*/ 4233 h 93133"/>
              <a:gd name="connsiteX12" fmla="*/ 300567 w 313267"/>
              <a:gd name="connsiteY12" fmla="*/ 0 h 93133"/>
              <a:gd name="connsiteX13" fmla="*/ 313267 w 313267"/>
              <a:gd name="connsiteY13" fmla="*/ 4233 h 93133"/>
              <a:gd name="connsiteX0" fmla="*/ 0 w 381000"/>
              <a:gd name="connsiteY0" fmla="*/ 228600 h 228600"/>
              <a:gd name="connsiteX1" fmla="*/ 118533 w 381000"/>
              <a:gd name="connsiteY1" fmla="*/ 71966 h 228600"/>
              <a:gd name="connsiteX2" fmla="*/ 143933 w 381000"/>
              <a:gd name="connsiteY2" fmla="*/ 63500 h 228600"/>
              <a:gd name="connsiteX3" fmla="*/ 156633 w 381000"/>
              <a:gd name="connsiteY3" fmla="*/ 59266 h 228600"/>
              <a:gd name="connsiteX4" fmla="*/ 173566 w 381000"/>
              <a:gd name="connsiteY4" fmla="*/ 63500 h 228600"/>
              <a:gd name="connsiteX5" fmla="*/ 186266 w 381000"/>
              <a:gd name="connsiteY5" fmla="*/ 71966 h 228600"/>
              <a:gd name="connsiteX6" fmla="*/ 198966 w 381000"/>
              <a:gd name="connsiteY6" fmla="*/ 67733 h 228600"/>
              <a:gd name="connsiteX7" fmla="*/ 241300 w 381000"/>
              <a:gd name="connsiteY7" fmla="*/ 38100 h 228600"/>
              <a:gd name="connsiteX8" fmla="*/ 254000 w 381000"/>
              <a:gd name="connsiteY8" fmla="*/ 29633 h 228600"/>
              <a:gd name="connsiteX9" fmla="*/ 300566 w 381000"/>
              <a:gd name="connsiteY9" fmla="*/ 25400 h 228600"/>
              <a:gd name="connsiteX10" fmla="*/ 342900 w 381000"/>
              <a:gd name="connsiteY10" fmla="*/ 8466 h 228600"/>
              <a:gd name="connsiteX11" fmla="*/ 355600 w 381000"/>
              <a:gd name="connsiteY11" fmla="*/ 4233 h 228600"/>
              <a:gd name="connsiteX12" fmla="*/ 368300 w 381000"/>
              <a:gd name="connsiteY12" fmla="*/ 0 h 228600"/>
              <a:gd name="connsiteX13" fmla="*/ 381000 w 381000"/>
              <a:gd name="connsiteY13" fmla="*/ 4233 h 228600"/>
              <a:gd name="connsiteX0" fmla="*/ 0 w 381000"/>
              <a:gd name="connsiteY0" fmla="*/ 228600 h 228600"/>
              <a:gd name="connsiteX1" fmla="*/ 25400 w 381000"/>
              <a:gd name="connsiteY1" fmla="*/ 131232 h 228600"/>
              <a:gd name="connsiteX2" fmla="*/ 118533 w 381000"/>
              <a:gd name="connsiteY2" fmla="*/ 71966 h 228600"/>
              <a:gd name="connsiteX3" fmla="*/ 143933 w 381000"/>
              <a:gd name="connsiteY3" fmla="*/ 63500 h 228600"/>
              <a:gd name="connsiteX4" fmla="*/ 156633 w 381000"/>
              <a:gd name="connsiteY4" fmla="*/ 59266 h 228600"/>
              <a:gd name="connsiteX5" fmla="*/ 173566 w 381000"/>
              <a:gd name="connsiteY5" fmla="*/ 63500 h 228600"/>
              <a:gd name="connsiteX6" fmla="*/ 186266 w 381000"/>
              <a:gd name="connsiteY6" fmla="*/ 71966 h 228600"/>
              <a:gd name="connsiteX7" fmla="*/ 198966 w 381000"/>
              <a:gd name="connsiteY7" fmla="*/ 67733 h 228600"/>
              <a:gd name="connsiteX8" fmla="*/ 241300 w 381000"/>
              <a:gd name="connsiteY8" fmla="*/ 38100 h 228600"/>
              <a:gd name="connsiteX9" fmla="*/ 254000 w 381000"/>
              <a:gd name="connsiteY9" fmla="*/ 29633 h 228600"/>
              <a:gd name="connsiteX10" fmla="*/ 300566 w 381000"/>
              <a:gd name="connsiteY10" fmla="*/ 25400 h 228600"/>
              <a:gd name="connsiteX11" fmla="*/ 342900 w 381000"/>
              <a:gd name="connsiteY11" fmla="*/ 8466 h 228600"/>
              <a:gd name="connsiteX12" fmla="*/ 355600 w 381000"/>
              <a:gd name="connsiteY12" fmla="*/ 4233 h 228600"/>
              <a:gd name="connsiteX13" fmla="*/ 368300 w 381000"/>
              <a:gd name="connsiteY13" fmla="*/ 0 h 228600"/>
              <a:gd name="connsiteX14" fmla="*/ 381000 w 381000"/>
              <a:gd name="connsiteY14" fmla="*/ 4233 h 228600"/>
              <a:gd name="connsiteX0" fmla="*/ 0 w 546100"/>
              <a:gd name="connsiteY0" fmla="*/ 233561 h 233561"/>
              <a:gd name="connsiteX1" fmla="*/ 25400 w 546100"/>
              <a:gd name="connsiteY1" fmla="*/ 136193 h 233561"/>
              <a:gd name="connsiteX2" fmla="*/ 118533 w 546100"/>
              <a:gd name="connsiteY2" fmla="*/ 76927 h 233561"/>
              <a:gd name="connsiteX3" fmla="*/ 143933 w 546100"/>
              <a:gd name="connsiteY3" fmla="*/ 68461 h 233561"/>
              <a:gd name="connsiteX4" fmla="*/ 156633 w 546100"/>
              <a:gd name="connsiteY4" fmla="*/ 64227 h 233561"/>
              <a:gd name="connsiteX5" fmla="*/ 173566 w 546100"/>
              <a:gd name="connsiteY5" fmla="*/ 68461 h 233561"/>
              <a:gd name="connsiteX6" fmla="*/ 186266 w 546100"/>
              <a:gd name="connsiteY6" fmla="*/ 76927 h 233561"/>
              <a:gd name="connsiteX7" fmla="*/ 198966 w 546100"/>
              <a:gd name="connsiteY7" fmla="*/ 72694 h 233561"/>
              <a:gd name="connsiteX8" fmla="*/ 241300 w 546100"/>
              <a:gd name="connsiteY8" fmla="*/ 43061 h 233561"/>
              <a:gd name="connsiteX9" fmla="*/ 254000 w 546100"/>
              <a:gd name="connsiteY9" fmla="*/ 34594 h 233561"/>
              <a:gd name="connsiteX10" fmla="*/ 300566 w 546100"/>
              <a:gd name="connsiteY10" fmla="*/ 30361 h 233561"/>
              <a:gd name="connsiteX11" fmla="*/ 342900 w 546100"/>
              <a:gd name="connsiteY11" fmla="*/ 13427 h 233561"/>
              <a:gd name="connsiteX12" fmla="*/ 355600 w 546100"/>
              <a:gd name="connsiteY12" fmla="*/ 9194 h 233561"/>
              <a:gd name="connsiteX13" fmla="*/ 368300 w 546100"/>
              <a:gd name="connsiteY13" fmla="*/ 4961 h 233561"/>
              <a:gd name="connsiteX14" fmla="*/ 546100 w 546100"/>
              <a:gd name="connsiteY14" fmla="*/ 85394 h 233561"/>
              <a:gd name="connsiteX0" fmla="*/ 0 w 546100"/>
              <a:gd name="connsiteY0" fmla="*/ 229380 h 229380"/>
              <a:gd name="connsiteX1" fmla="*/ 25400 w 546100"/>
              <a:gd name="connsiteY1" fmla="*/ 132012 h 229380"/>
              <a:gd name="connsiteX2" fmla="*/ 118533 w 546100"/>
              <a:gd name="connsiteY2" fmla="*/ 72746 h 229380"/>
              <a:gd name="connsiteX3" fmla="*/ 143933 w 546100"/>
              <a:gd name="connsiteY3" fmla="*/ 64280 h 229380"/>
              <a:gd name="connsiteX4" fmla="*/ 156633 w 546100"/>
              <a:gd name="connsiteY4" fmla="*/ 60046 h 229380"/>
              <a:gd name="connsiteX5" fmla="*/ 173566 w 546100"/>
              <a:gd name="connsiteY5" fmla="*/ 64280 h 229380"/>
              <a:gd name="connsiteX6" fmla="*/ 186266 w 546100"/>
              <a:gd name="connsiteY6" fmla="*/ 72746 h 229380"/>
              <a:gd name="connsiteX7" fmla="*/ 198966 w 546100"/>
              <a:gd name="connsiteY7" fmla="*/ 68513 h 229380"/>
              <a:gd name="connsiteX8" fmla="*/ 241300 w 546100"/>
              <a:gd name="connsiteY8" fmla="*/ 38880 h 229380"/>
              <a:gd name="connsiteX9" fmla="*/ 254000 w 546100"/>
              <a:gd name="connsiteY9" fmla="*/ 30413 h 229380"/>
              <a:gd name="connsiteX10" fmla="*/ 300566 w 546100"/>
              <a:gd name="connsiteY10" fmla="*/ 26180 h 229380"/>
              <a:gd name="connsiteX11" fmla="*/ 342900 w 546100"/>
              <a:gd name="connsiteY11" fmla="*/ 9246 h 229380"/>
              <a:gd name="connsiteX12" fmla="*/ 355600 w 546100"/>
              <a:gd name="connsiteY12" fmla="*/ 5013 h 229380"/>
              <a:gd name="connsiteX13" fmla="*/ 368300 w 546100"/>
              <a:gd name="connsiteY13" fmla="*/ 780 h 229380"/>
              <a:gd name="connsiteX14" fmla="*/ 457200 w 546100"/>
              <a:gd name="connsiteY14" fmla="*/ 21946 h 229380"/>
              <a:gd name="connsiteX15" fmla="*/ 546100 w 546100"/>
              <a:gd name="connsiteY15" fmla="*/ 81213 h 22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6100" h="229380">
                <a:moveTo>
                  <a:pt x="0" y="229380"/>
                </a:moveTo>
                <a:cubicBezTo>
                  <a:pt x="9878" y="213152"/>
                  <a:pt x="5645" y="158118"/>
                  <a:pt x="25400" y="132012"/>
                </a:cubicBezTo>
                <a:cubicBezTo>
                  <a:pt x="45156" y="105906"/>
                  <a:pt x="98778" y="84035"/>
                  <a:pt x="118533" y="72746"/>
                </a:cubicBezTo>
                <a:cubicBezTo>
                  <a:pt x="138289" y="61457"/>
                  <a:pt x="135466" y="67102"/>
                  <a:pt x="143933" y="64280"/>
                </a:cubicBezTo>
                <a:lnTo>
                  <a:pt x="156633" y="60046"/>
                </a:lnTo>
                <a:cubicBezTo>
                  <a:pt x="162277" y="61457"/>
                  <a:pt x="168218" y="61988"/>
                  <a:pt x="173566" y="64280"/>
                </a:cubicBezTo>
                <a:cubicBezTo>
                  <a:pt x="178242" y="66284"/>
                  <a:pt x="181248" y="71910"/>
                  <a:pt x="186266" y="72746"/>
                </a:cubicBezTo>
                <a:cubicBezTo>
                  <a:pt x="190668" y="73480"/>
                  <a:pt x="194733" y="69924"/>
                  <a:pt x="198966" y="68513"/>
                </a:cubicBezTo>
                <a:cubicBezTo>
                  <a:pt x="257335" y="29601"/>
                  <a:pt x="197436" y="70211"/>
                  <a:pt x="241300" y="38880"/>
                </a:cubicBezTo>
                <a:cubicBezTo>
                  <a:pt x="245440" y="35923"/>
                  <a:pt x="249025" y="31479"/>
                  <a:pt x="254000" y="30413"/>
                </a:cubicBezTo>
                <a:cubicBezTo>
                  <a:pt x="269240" y="27147"/>
                  <a:pt x="285044" y="27591"/>
                  <a:pt x="300566" y="26180"/>
                </a:cubicBezTo>
                <a:cubicBezTo>
                  <a:pt x="325481" y="13723"/>
                  <a:pt x="311515" y="19708"/>
                  <a:pt x="342900" y="9246"/>
                </a:cubicBezTo>
                <a:lnTo>
                  <a:pt x="355600" y="5013"/>
                </a:lnTo>
                <a:cubicBezTo>
                  <a:pt x="359833" y="3602"/>
                  <a:pt x="351367" y="-2042"/>
                  <a:pt x="368300" y="780"/>
                </a:cubicBezTo>
                <a:cubicBezTo>
                  <a:pt x="385233" y="3602"/>
                  <a:pt x="427567" y="8541"/>
                  <a:pt x="457200" y="21946"/>
                </a:cubicBezTo>
                <a:cubicBezTo>
                  <a:pt x="486833" y="35351"/>
                  <a:pt x="527050" y="72041"/>
                  <a:pt x="546100" y="81213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2507194" y="2361944"/>
            <a:ext cx="4461" cy="2090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2814873" y="2301831"/>
            <a:ext cx="4461" cy="2090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637074" y="2352634"/>
            <a:ext cx="4461" cy="2090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2717800" y="2307170"/>
            <a:ext cx="26759" cy="282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8" descr="Image result for crushed concre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crushed trap rock, white granite, scoria, red grani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54"/>
          <a:stretch/>
        </p:blipFill>
        <p:spPr bwMode="auto">
          <a:xfrm>
            <a:off x="3368662" y="4237669"/>
            <a:ext cx="2410358" cy="118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cycled substitutes for crushed stone.  Crushed concrete, demolition rubble, brick, asphal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04"/>
          <a:stretch/>
        </p:blipFill>
        <p:spPr bwMode="auto">
          <a:xfrm>
            <a:off x="6216951" y="4218352"/>
            <a:ext cx="2410358" cy="120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648677" y="1656862"/>
            <a:ext cx="7557477" cy="922216"/>
          </a:xfrm>
          <a:custGeom>
            <a:avLst/>
            <a:gdLst>
              <a:gd name="connsiteX0" fmla="*/ 0 w 4861169"/>
              <a:gd name="connsiteY0" fmla="*/ 625231 h 625231"/>
              <a:gd name="connsiteX1" fmla="*/ 930031 w 4861169"/>
              <a:gd name="connsiteY1" fmla="*/ 617416 h 625231"/>
              <a:gd name="connsiteX2" fmla="*/ 2969846 w 4861169"/>
              <a:gd name="connsiteY2" fmla="*/ 7816 h 625231"/>
              <a:gd name="connsiteX3" fmla="*/ 3423138 w 4861169"/>
              <a:gd name="connsiteY3" fmla="*/ 0 h 625231"/>
              <a:gd name="connsiteX4" fmla="*/ 4220308 w 4861169"/>
              <a:gd name="connsiteY4" fmla="*/ 445477 h 625231"/>
              <a:gd name="connsiteX5" fmla="*/ 4321908 w 4861169"/>
              <a:gd name="connsiteY5" fmla="*/ 500185 h 625231"/>
              <a:gd name="connsiteX6" fmla="*/ 4431323 w 4861169"/>
              <a:gd name="connsiteY6" fmla="*/ 531447 h 625231"/>
              <a:gd name="connsiteX7" fmla="*/ 4470400 w 4861169"/>
              <a:gd name="connsiteY7" fmla="*/ 539262 h 625231"/>
              <a:gd name="connsiteX8" fmla="*/ 4470400 w 4861169"/>
              <a:gd name="connsiteY8" fmla="*/ 539262 h 625231"/>
              <a:gd name="connsiteX9" fmla="*/ 4611077 w 4861169"/>
              <a:gd name="connsiteY9" fmla="*/ 539262 h 625231"/>
              <a:gd name="connsiteX10" fmla="*/ 4611077 w 4861169"/>
              <a:gd name="connsiteY10" fmla="*/ 539262 h 625231"/>
              <a:gd name="connsiteX11" fmla="*/ 4673600 w 4861169"/>
              <a:gd name="connsiteY11" fmla="*/ 531447 h 625231"/>
              <a:gd name="connsiteX12" fmla="*/ 4759569 w 4861169"/>
              <a:gd name="connsiteY12" fmla="*/ 547077 h 625231"/>
              <a:gd name="connsiteX13" fmla="*/ 4790831 w 4861169"/>
              <a:gd name="connsiteY13" fmla="*/ 547077 h 625231"/>
              <a:gd name="connsiteX14" fmla="*/ 4829908 w 4861169"/>
              <a:gd name="connsiteY14" fmla="*/ 515816 h 625231"/>
              <a:gd name="connsiteX15" fmla="*/ 4861169 w 4861169"/>
              <a:gd name="connsiteY15" fmla="*/ 515816 h 625231"/>
              <a:gd name="connsiteX0" fmla="*/ 0 w 4861169"/>
              <a:gd name="connsiteY0" fmla="*/ 625231 h 625231"/>
              <a:gd name="connsiteX1" fmla="*/ 930031 w 4861169"/>
              <a:gd name="connsiteY1" fmla="*/ 617416 h 625231"/>
              <a:gd name="connsiteX2" fmla="*/ 2977661 w 4861169"/>
              <a:gd name="connsiteY2" fmla="*/ 0 h 625231"/>
              <a:gd name="connsiteX3" fmla="*/ 3423138 w 4861169"/>
              <a:gd name="connsiteY3" fmla="*/ 0 h 625231"/>
              <a:gd name="connsiteX4" fmla="*/ 4220308 w 4861169"/>
              <a:gd name="connsiteY4" fmla="*/ 445477 h 625231"/>
              <a:gd name="connsiteX5" fmla="*/ 4321908 w 4861169"/>
              <a:gd name="connsiteY5" fmla="*/ 500185 h 625231"/>
              <a:gd name="connsiteX6" fmla="*/ 4431323 w 4861169"/>
              <a:gd name="connsiteY6" fmla="*/ 531447 h 625231"/>
              <a:gd name="connsiteX7" fmla="*/ 4470400 w 4861169"/>
              <a:gd name="connsiteY7" fmla="*/ 539262 h 625231"/>
              <a:gd name="connsiteX8" fmla="*/ 4470400 w 4861169"/>
              <a:gd name="connsiteY8" fmla="*/ 539262 h 625231"/>
              <a:gd name="connsiteX9" fmla="*/ 4611077 w 4861169"/>
              <a:gd name="connsiteY9" fmla="*/ 539262 h 625231"/>
              <a:gd name="connsiteX10" fmla="*/ 4611077 w 4861169"/>
              <a:gd name="connsiteY10" fmla="*/ 539262 h 625231"/>
              <a:gd name="connsiteX11" fmla="*/ 4673600 w 4861169"/>
              <a:gd name="connsiteY11" fmla="*/ 531447 h 625231"/>
              <a:gd name="connsiteX12" fmla="*/ 4759569 w 4861169"/>
              <a:gd name="connsiteY12" fmla="*/ 547077 h 625231"/>
              <a:gd name="connsiteX13" fmla="*/ 4790831 w 4861169"/>
              <a:gd name="connsiteY13" fmla="*/ 547077 h 625231"/>
              <a:gd name="connsiteX14" fmla="*/ 4829908 w 4861169"/>
              <a:gd name="connsiteY14" fmla="*/ 515816 h 625231"/>
              <a:gd name="connsiteX15" fmla="*/ 4861169 w 4861169"/>
              <a:gd name="connsiteY15" fmla="*/ 515816 h 625231"/>
              <a:gd name="connsiteX0" fmla="*/ 0 w 4861169"/>
              <a:gd name="connsiteY0" fmla="*/ 625231 h 625231"/>
              <a:gd name="connsiteX1" fmla="*/ 445477 w 4861169"/>
              <a:gd name="connsiteY1" fmla="*/ 617416 h 625231"/>
              <a:gd name="connsiteX2" fmla="*/ 930031 w 4861169"/>
              <a:gd name="connsiteY2" fmla="*/ 617416 h 625231"/>
              <a:gd name="connsiteX3" fmla="*/ 2977661 w 4861169"/>
              <a:gd name="connsiteY3" fmla="*/ 0 h 625231"/>
              <a:gd name="connsiteX4" fmla="*/ 3423138 w 4861169"/>
              <a:gd name="connsiteY4" fmla="*/ 0 h 625231"/>
              <a:gd name="connsiteX5" fmla="*/ 4220308 w 4861169"/>
              <a:gd name="connsiteY5" fmla="*/ 445477 h 625231"/>
              <a:gd name="connsiteX6" fmla="*/ 4321908 w 4861169"/>
              <a:gd name="connsiteY6" fmla="*/ 500185 h 625231"/>
              <a:gd name="connsiteX7" fmla="*/ 4431323 w 4861169"/>
              <a:gd name="connsiteY7" fmla="*/ 531447 h 625231"/>
              <a:gd name="connsiteX8" fmla="*/ 4470400 w 4861169"/>
              <a:gd name="connsiteY8" fmla="*/ 539262 h 625231"/>
              <a:gd name="connsiteX9" fmla="*/ 4470400 w 4861169"/>
              <a:gd name="connsiteY9" fmla="*/ 539262 h 625231"/>
              <a:gd name="connsiteX10" fmla="*/ 4611077 w 4861169"/>
              <a:gd name="connsiteY10" fmla="*/ 539262 h 625231"/>
              <a:gd name="connsiteX11" fmla="*/ 4611077 w 4861169"/>
              <a:gd name="connsiteY11" fmla="*/ 539262 h 625231"/>
              <a:gd name="connsiteX12" fmla="*/ 4673600 w 4861169"/>
              <a:gd name="connsiteY12" fmla="*/ 531447 h 625231"/>
              <a:gd name="connsiteX13" fmla="*/ 4759569 w 4861169"/>
              <a:gd name="connsiteY13" fmla="*/ 547077 h 625231"/>
              <a:gd name="connsiteX14" fmla="*/ 4790831 w 4861169"/>
              <a:gd name="connsiteY14" fmla="*/ 547077 h 625231"/>
              <a:gd name="connsiteX15" fmla="*/ 4829908 w 4861169"/>
              <a:gd name="connsiteY15" fmla="*/ 515816 h 625231"/>
              <a:gd name="connsiteX16" fmla="*/ 4861169 w 4861169"/>
              <a:gd name="connsiteY16" fmla="*/ 515816 h 625231"/>
              <a:gd name="connsiteX0" fmla="*/ 0 w 4861169"/>
              <a:gd name="connsiteY0" fmla="*/ 625231 h 633047"/>
              <a:gd name="connsiteX1" fmla="*/ 414215 w 4861169"/>
              <a:gd name="connsiteY1" fmla="*/ 633047 h 633047"/>
              <a:gd name="connsiteX2" fmla="*/ 930031 w 4861169"/>
              <a:gd name="connsiteY2" fmla="*/ 617416 h 633047"/>
              <a:gd name="connsiteX3" fmla="*/ 2977661 w 4861169"/>
              <a:gd name="connsiteY3" fmla="*/ 0 h 633047"/>
              <a:gd name="connsiteX4" fmla="*/ 3423138 w 4861169"/>
              <a:gd name="connsiteY4" fmla="*/ 0 h 633047"/>
              <a:gd name="connsiteX5" fmla="*/ 4220308 w 4861169"/>
              <a:gd name="connsiteY5" fmla="*/ 445477 h 633047"/>
              <a:gd name="connsiteX6" fmla="*/ 4321908 w 4861169"/>
              <a:gd name="connsiteY6" fmla="*/ 500185 h 633047"/>
              <a:gd name="connsiteX7" fmla="*/ 4431323 w 4861169"/>
              <a:gd name="connsiteY7" fmla="*/ 531447 h 633047"/>
              <a:gd name="connsiteX8" fmla="*/ 4470400 w 4861169"/>
              <a:gd name="connsiteY8" fmla="*/ 539262 h 633047"/>
              <a:gd name="connsiteX9" fmla="*/ 4470400 w 4861169"/>
              <a:gd name="connsiteY9" fmla="*/ 539262 h 633047"/>
              <a:gd name="connsiteX10" fmla="*/ 4611077 w 4861169"/>
              <a:gd name="connsiteY10" fmla="*/ 539262 h 633047"/>
              <a:gd name="connsiteX11" fmla="*/ 4611077 w 4861169"/>
              <a:gd name="connsiteY11" fmla="*/ 539262 h 633047"/>
              <a:gd name="connsiteX12" fmla="*/ 4673600 w 4861169"/>
              <a:gd name="connsiteY12" fmla="*/ 531447 h 633047"/>
              <a:gd name="connsiteX13" fmla="*/ 4759569 w 4861169"/>
              <a:gd name="connsiteY13" fmla="*/ 547077 h 633047"/>
              <a:gd name="connsiteX14" fmla="*/ 4790831 w 4861169"/>
              <a:gd name="connsiteY14" fmla="*/ 547077 h 633047"/>
              <a:gd name="connsiteX15" fmla="*/ 4829908 w 4861169"/>
              <a:gd name="connsiteY15" fmla="*/ 515816 h 633047"/>
              <a:gd name="connsiteX16" fmla="*/ 4861169 w 4861169"/>
              <a:gd name="connsiteY16" fmla="*/ 515816 h 633047"/>
              <a:gd name="connsiteX0" fmla="*/ 0 w 4861169"/>
              <a:gd name="connsiteY0" fmla="*/ 625231 h 633047"/>
              <a:gd name="connsiteX1" fmla="*/ 414215 w 4861169"/>
              <a:gd name="connsiteY1" fmla="*/ 633047 h 633047"/>
              <a:gd name="connsiteX2" fmla="*/ 719015 w 4861169"/>
              <a:gd name="connsiteY2" fmla="*/ 617416 h 633047"/>
              <a:gd name="connsiteX3" fmla="*/ 930031 w 4861169"/>
              <a:gd name="connsiteY3" fmla="*/ 617416 h 633047"/>
              <a:gd name="connsiteX4" fmla="*/ 2977661 w 4861169"/>
              <a:gd name="connsiteY4" fmla="*/ 0 h 633047"/>
              <a:gd name="connsiteX5" fmla="*/ 3423138 w 4861169"/>
              <a:gd name="connsiteY5" fmla="*/ 0 h 633047"/>
              <a:gd name="connsiteX6" fmla="*/ 4220308 w 4861169"/>
              <a:gd name="connsiteY6" fmla="*/ 445477 h 633047"/>
              <a:gd name="connsiteX7" fmla="*/ 4321908 w 4861169"/>
              <a:gd name="connsiteY7" fmla="*/ 500185 h 633047"/>
              <a:gd name="connsiteX8" fmla="*/ 4431323 w 4861169"/>
              <a:gd name="connsiteY8" fmla="*/ 531447 h 633047"/>
              <a:gd name="connsiteX9" fmla="*/ 4470400 w 4861169"/>
              <a:gd name="connsiteY9" fmla="*/ 539262 h 633047"/>
              <a:gd name="connsiteX10" fmla="*/ 4470400 w 4861169"/>
              <a:gd name="connsiteY10" fmla="*/ 539262 h 633047"/>
              <a:gd name="connsiteX11" fmla="*/ 4611077 w 4861169"/>
              <a:gd name="connsiteY11" fmla="*/ 539262 h 633047"/>
              <a:gd name="connsiteX12" fmla="*/ 4611077 w 4861169"/>
              <a:gd name="connsiteY12" fmla="*/ 539262 h 633047"/>
              <a:gd name="connsiteX13" fmla="*/ 4673600 w 4861169"/>
              <a:gd name="connsiteY13" fmla="*/ 531447 h 633047"/>
              <a:gd name="connsiteX14" fmla="*/ 4759569 w 4861169"/>
              <a:gd name="connsiteY14" fmla="*/ 547077 h 633047"/>
              <a:gd name="connsiteX15" fmla="*/ 4790831 w 4861169"/>
              <a:gd name="connsiteY15" fmla="*/ 547077 h 633047"/>
              <a:gd name="connsiteX16" fmla="*/ 4829908 w 4861169"/>
              <a:gd name="connsiteY16" fmla="*/ 515816 h 633047"/>
              <a:gd name="connsiteX17" fmla="*/ 4861169 w 4861169"/>
              <a:gd name="connsiteY17" fmla="*/ 515816 h 633047"/>
              <a:gd name="connsiteX0" fmla="*/ 0 w 4861169"/>
              <a:gd name="connsiteY0" fmla="*/ 625231 h 633047"/>
              <a:gd name="connsiteX1" fmla="*/ 414215 w 4861169"/>
              <a:gd name="connsiteY1" fmla="*/ 633047 h 633047"/>
              <a:gd name="connsiteX2" fmla="*/ 687754 w 4861169"/>
              <a:gd name="connsiteY2" fmla="*/ 609600 h 633047"/>
              <a:gd name="connsiteX3" fmla="*/ 930031 w 4861169"/>
              <a:gd name="connsiteY3" fmla="*/ 617416 h 633047"/>
              <a:gd name="connsiteX4" fmla="*/ 2977661 w 4861169"/>
              <a:gd name="connsiteY4" fmla="*/ 0 h 633047"/>
              <a:gd name="connsiteX5" fmla="*/ 3423138 w 4861169"/>
              <a:gd name="connsiteY5" fmla="*/ 0 h 633047"/>
              <a:gd name="connsiteX6" fmla="*/ 4220308 w 4861169"/>
              <a:gd name="connsiteY6" fmla="*/ 445477 h 633047"/>
              <a:gd name="connsiteX7" fmla="*/ 4321908 w 4861169"/>
              <a:gd name="connsiteY7" fmla="*/ 500185 h 633047"/>
              <a:gd name="connsiteX8" fmla="*/ 4431323 w 4861169"/>
              <a:gd name="connsiteY8" fmla="*/ 531447 h 633047"/>
              <a:gd name="connsiteX9" fmla="*/ 4470400 w 4861169"/>
              <a:gd name="connsiteY9" fmla="*/ 539262 h 633047"/>
              <a:gd name="connsiteX10" fmla="*/ 4470400 w 4861169"/>
              <a:gd name="connsiteY10" fmla="*/ 539262 h 633047"/>
              <a:gd name="connsiteX11" fmla="*/ 4611077 w 4861169"/>
              <a:gd name="connsiteY11" fmla="*/ 539262 h 633047"/>
              <a:gd name="connsiteX12" fmla="*/ 4611077 w 4861169"/>
              <a:gd name="connsiteY12" fmla="*/ 539262 h 633047"/>
              <a:gd name="connsiteX13" fmla="*/ 4673600 w 4861169"/>
              <a:gd name="connsiteY13" fmla="*/ 531447 h 633047"/>
              <a:gd name="connsiteX14" fmla="*/ 4759569 w 4861169"/>
              <a:gd name="connsiteY14" fmla="*/ 547077 h 633047"/>
              <a:gd name="connsiteX15" fmla="*/ 4790831 w 4861169"/>
              <a:gd name="connsiteY15" fmla="*/ 547077 h 633047"/>
              <a:gd name="connsiteX16" fmla="*/ 4829908 w 4861169"/>
              <a:gd name="connsiteY16" fmla="*/ 515816 h 633047"/>
              <a:gd name="connsiteX17" fmla="*/ 4861169 w 4861169"/>
              <a:gd name="connsiteY17" fmla="*/ 515816 h 63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61169" h="633047">
                <a:moveTo>
                  <a:pt x="0" y="625231"/>
                </a:moveTo>
                <a:lnTo>
                  <a:pt x="414215" y="633047"/>
                </a:lnTo>
                <a:lnTo>
                  <a:pt x="687754" y="609600"/>
                </a:lnTo>
                <a:lnTo>
                  <a:pt x="930031" y="617416"/>
                </a:lnTo>
                <a:lnTo>
                  <a:pt x="2977661" y="0"/>
                </a:lnTo>
                <a:lnTo>
                  <a:pt x="3423138" y="0"/>
                </a:lnTo>
                <a:lnTo>
                  <a:pt x="4220308" y="445477"/>
                </a:lnTo>
                <a:lnTo>
                  <a:pt x="4321908" y="500185"/>
                </a:lnTo>
                <a:lnTo>
                  <a:pt x="4431323" y="531447"/>
                </a:lnTo>
                <a:lnTo>
                  <a:pt x="4470400" y="539262"/>
                </a:lnTo>
                <a:lnTo>
                  <a:pt x="4470400" y="539262"/>
                </a:lnTo>
                <a:lnTo>
                  <a:pt x="4611077" y="539262"/>
                </a:lnTo>
                <a:lnTo>
                  <a:pt x="4611077" y="539262"/>
                </a:lnTo>
                <a:lnTo>
                  <a:pt x="4673600" y="531447"/>
                </a:lnTo>
                <a:lnTo>
                  <a:pt x="4759569" y="547077"/>
                </a:lnTo>
                <a:lnTo>
                  <a:pt x="4790831" y="547077"/>
                </a:lnTo>
                <a:lnTo>
                  <a:pt x="4829908" y="515816"/>
                </a:lnTo>
                <a:lnTo>
                  <a:pt x="4861169" y="515816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>
            <a:endCxn id="112" idx="4"/>
          </p:cNvCxnSpPr>
          <p:nvPr/>
        </p:nvCxnSpPr>
        <p:spPr>
          <a:xfrm>
            <a:off x="2727728" y="2097656"/>
            <a:ext cx="6424738" cy="2118744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endCxn id="112" idx="1"/>
          </p:cNvCxnSpPr>
          <p:nvPr/>
        </p:nvCxnSpPr>
        <p:spPr>
          <a:xfrm flipH="1">
            <a:off x="0" y="2169087"/>
            <a:ext cx="2436100" cy="383378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Picture 10" descr="crushed limestone of various gradation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04"/>
          <a:stretch/>
        </p:blipFill>
        <p:spPr bwMode="auto">
          <a:xfrm>
            <a:off x="523011" y="4218352"/>
            <a:ext cx="2410358" cy="120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Oval 86"/>
          <p:cNvSpPr/>
          <p:nvPr/>
        </p:nvSpPr>
        <p:spPr>
          <a:xfrm>
            <a:off x="2395164" y="2081879"/>
            <a:ext cx="477893" cy="44069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111"/>
          <p:cNvSpPr/>
          <p:nvPr/>
        </p:nvSpPr>
        <p:spPr>
          <a:xfrm>
            <a:off x="0" y="2362200"/>
            <a:ext cx="9153280" cy="4504267"/>
          </a:xfrm>
          <a:custGeom>
            <a:avLst/>
            <a:gdLst>
              <a:gd name="connsiteX0" fmla="*/ 1600200 w 9169400"/>
              <a:gd name="connsiteY0" fmla="*/ 1413933 h 4749800"/>
              <a:gd name="connsiteX1" fmla="*/ 0 w 9169400"/>
              <a:gd name="connsiteY1" fmla="*/ 3886200 h 4749800"/>
              <a:gd name="connsiteX2" fmla="*/ 0 w 9169400"/>
              <a:gd name="connsiteY2" fmla="*/ 4741333 h 4749800"/>
              <a:gd name="connsiteX3" fmla="*/ 9169400 w 9169400"/>
              <a:gd name="connsiteY3" fmla="*/ 4749800 h 4749800"/>
              <a:gd name="connsiteX4" fmla="*/ 9160933 w 9169400"/>
              <a:gd name="connsiteY4" fmla="*/ 2006600 h 4749800"/>
              <a:gd name="connsiteX5" fmla="*/ 2794000 w 9169400"/>
              <a:gd name="connsiteY5" fmla="*/ 0 h 4749800"/>
              <a:gd name="connsiteX6" fmla="*/ 5672666 w 9169400"/>
              <a:gd name="connsiteY6" fmla="*/ 1151466 h 4749800"/>
              <a:gd name="connsiteX7" fmla="*/ 3810000 w 9169400"/>
              <a:gd name="connsiteY7" fmla="*/ 787400 h 4749800"/>
              <a:gd name="connsiteX8" fmla="*/ 3877733 w 9169400"/>
              <a:gd name="connsiteY8" fmla="*/ 1430866 h 4749800"/>
              <a:gd name="connsiteX9" fmla="*/ 2954866 w 9169400"/>
              <a:gd name="connsiteY9" fmla="*/ 626533 h 4749800"/>
              <a:gd name="connsiteX10" fmla="*/ 2794000 w 9169400"/>
              <a:gd name="connsiteY10" fmla="*/ 1684866 h 4749800"/>
              <a:gd name="connsiteX11" fmla="*/ 2599266 w 9169400"/>
              <a:gd name="connsiteY11" fmla="*/ 1083733 h 4749800"/>
              <a:gd name="connsiteX12" fmla="*/ 2226733 w 9169400"/>
              <a:gd name="connsiteY12" fmla="*/ 1456266 h 4749800"/>
              <a:gd name="connsiteX13" fmla="*/ 2074333 w 9169400"/>
              <a:gd name="connsiteY13" fmla="*/ 668866 h 4749800"/>
              <a:gd name="connsiteX14" fmla="*/ 1600200 w 9169400"/>
              <a:gd name="connsiteY14" fmla="*/ 1413933 h 4749800"/>
              <a:gd name="connsiteX0" fmla="*/ 1600200 w 9170213"/>
              <a:gd name="connsiteY0" fmla="*/ 1413933 h 4749800"/>
              <a:gd name="connsiteX1" fmla="*/ 0 w 9170213"/>
              <a:gd name="connsiteY1" fmla="*/ 3886200 h 4749800"/>
              <a:gd name="connsiteX2" fmla="*/ 0 w 9170213"/>
              <a:gd name="connsiteY2" fmla="*/ 4741333 h 4749800"/>
              <a:gd name="connsiteX3" fmla="*/ 9169400 w 9170213"/>
              <a:gd name="connsiteY3" fmla="*/ 4749800 h 4749800"/>
              <a:gd name="connsiteX4" fmla="*/ 9169399 w 9170213"/>
              <a:gd name="connsiteY4" fmla="*/ 2099733 h 4749800"/>
              <a:gd name="connsiteX5" fmla="*/ 2794000 w 9170213"/>
              <a:gd name="connsiteY5" fmla="*/ 0 h 4749800"/>
              <a:gd name="connsiteX6" fmla="*/ 5672666 w 9170213"/>
              <a:gd name="connsiteY6" fmla="*/ 1151466 h 4749800"/>
              <a:gd name="connsiteX7" fmla="*/ 3810000 w 9170213"/>
              <a:gd name="connsiteY7" fmla="*/ 787400 h 4749800"/>
              <a:gd name="connsiteX8" fmla="*/ 3877733 w 9170213"/>
              <a:gd name="connsiteY8" fmla="*/ 1430866 h 4749800"/>
              <a:gd name="connsiteX9" fmla="*/ 2954866 w 9170213"/>
              <a:gd name="connsiteY9" fmla="*/ 626533 h 4749800"/>
              <a:gd name="connsiteX10" fmla="*/ 2794000 w 9170213"/>
              <a:gd name="connsiteY10" fmla="*/ 1684866 h 4749800"/>
              <a:gd name="connsiteX11" fmla="*/ 2599266 w 9170213"/>
              <a:gd name="connsiteY11" fmla="*/ 1083733 h 4749800"/>
              <a:gd name="connsiteX12" fmla="*/ 2226733 w 9170213"/>
              <a:gd name="connsiteY12" fmla="*/ 1456266 h 4749800"/>
              <a:gd name="connsiteX13" fmla="*/ 2074333 w 9170213"/>
              <a:gd name="connsiteY13" fmla="*/ 668866 h 4749800"/>
              <a:gd name="connsiteX14" fmla="*/ 1600200 w 9170213"/>
              <a:gd name="connsiteY14" fmla="*/ 1413933 h 4749800"/>
              <a:gd name="connsiteX0" fmla="*/ 1600200 w 9170213"/>
              <a:gd name="connsiteY0" fmla="*/ 1413933 h 4749800"/>
              <a:gd name="connsiteX1" fmla="*/ 0 w 9170213"/>
              <a:gd name="connsiteY1" fmla="*/ 3886200 h 4749800"/>
              <a:gd name="connsiteX2" fmla="*/ 25400 w 9170213"/>
              <a:gd name="connsiteY2" fmla="*/ 4749799 h 4749800"/>
              <a:gd name="connsiteX3" fmla="*/ 9169400 w 9170213"/>
              <a:gd name="connsiteY3" fmla="*/ 4749800 h 4749800"/>
              <a:gd name="connsiteX4" fmla="*/ 9169399 w 9170213"/>
              <a:gd name="connsiteY4" fmla="*/ 2099733 h 4749800"/>
              <a:gd name="connsiteX5" fmla="*/ 2794000 w 9170213"/>
              <a:gd name="connsiteY5" fmla="*/ 0 h 4749800"/>
              <a:gd name="connsiteX6" fmla="*/ 5672666 w 9170213"/>
              <a:gd name="connsiteY6" fmla="*/ 1151466 h 4749800"/>
              <a:gd name="connsiteX7" fmla="*/ 3810000 w 9170213"/>
              <a:gd name="connsiteY7" fmla="*/ 787400 h 4749800"/>
              <a:gd name="connsiteX8" fmla="*/ 3877733 w 9170213"/>
              <a:gd name="connsiteY8" fmla="*/ 1430866 h 4749800"/>
              <a:gd name="connsiteX9" fmla="*/ 2954866 w 9170213"/>
              <a:gd name="connsiteY9" fmla="*/ 626533 h 4749800"/>
              <a:gd name="connsiteX10" fmla="*/ 2794000 w 9170213"/>
              <a:gd name="connsiteY10" fmla="*/ 1684866 h 4749800"/>
              <a:gd name="connsiteX11" fmla="*/ 2599266 w 9170213"/>
              <a:gd name="connsiteY11" fmla="*/ 1083733 h 4749800"/>
              <a:gd name="connsiteX12" fmla="*/ 2226733 w 9170213"/>
              <a:gd name="connsiteY12" fmla="*/ 1456266 h 4749800"/>
              <a:gd name="connsiteX13" fmla="*/ 2074333 w 9170213"/>
              <a:gd name="connsiteY13" fmla="*/ 668866 h 4749800"/>
              <a:gd name="connsiteX14" fmla="*/ 1600200 w 9170213"/>
              <a:gd name="connsiteY14" fmla="*/ 1413933 h 4749800"/>
              <a:gd name="connsiteX0" fmla="*/ 1574800 w 9144813"/>
              <a:gd name="connsiteY0" fmla="*/ 1413933 h 4749800"/>
              <a:gd name="connsiteX1" fmla="*/ 8466 w 9144813"/>
              <a:gd name="connsiteY1" fmla="*/ 3886200 h 4749800"/>
              <a:gd name="connsiteX2" fmla="*/ 0 w 9144813"/>
              <a:gd name="connsiteY2" fmla="*/ 4749799 h 4749800"/>
              <a:gd name="connsiteX3" fmla="*/ 9144000 w 9144813"/>
              <a:gd name="connsiteY3" fmla="*/ 4749800 h 4749800"/>
              <a:gd name="connsiteX4" fmla="*/ 9143999 w 9144813"/>
              <a:gd name="connsiteY4" fmla="*/ 2099733 h 4749800"/>
              <a:gd name="connsiteX5" fmla="*/ 2768600 w 9144813"/>
              <a:gd name="connsiteY5" fmla="*/ 0 h 4749800"/>
              <a:gd name="connsiteX6" fmla="*/ 5647266 w 9144813"/>
              <a:gd name="connsiteY6" fmla="*/ 1151466 h 4749800"/>
              <a:gd name="connsiteX7" fmla="*/ 3784600 w 9144813"/>
              <a:gd name="connsiteY7" fmla="*/ 787400 h 4749800"/>
              <a:gd name="connsiteX8" fmla="*/ 3852333 w 9144813"/>
              <a:gd name="connsiteY8" fmla="*/ 1430866 h 4749800"/>
              <a:gd name="connsiteX9" fmla="*/ 2929466 w 9144813"/>
              <a:gd name="connsiteY9" fmla="*/ 626533 h 4749800"/>
              <a:gd name="connsiteX10" fmla="*/ 2768600 w 9144813"/>
              <a:gd name="connsiteY10" fmla="*/ 1684866 h 4749800"/>
              <a:gd name="connsiteX11" fmla="*/ 2573866 w 9144813"/>
              <a:gd name="connsiteY11" fmla="*/ 1083733 h 4749800"/>
              <a:gd name="connsiteX12" fmla="*/ 2201333 w 9144813"/>
              <a:gd name="connsiteY12" fmla="*/ 1456266 h 4749800"/>
              <a:gd name="connsiteX13" fmla="*/ 2048933 w 9144813"/>
              <a:gd name="connsiteY13" fmla="*/ 668866 h 4749800"/>
              <a:gd name="connsiteX14" fmla="*/ 1574800 w 9144813"/>
              <a:gd name="connsiteY14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655733 w 9153280"/>
              <a:gd name="connsiteY6" fmla="*/ 1151466 h 4749800"/>
              <a:gd name="connsiteX7" fmla="*/ 3793067 w 9153280"/>
              <a:gd name="connsiteY7" fmla="*/ 787400 h 4749800"/>
              <a:gd name="connsiteX8" fmla="*/ 3860800 w 9153280"/>
              <a:gd name="connsiteY8" fmla="*/ 1430866 h 4749800"/>
              <a:gd name="connsiteX9" fmla="*/ 2937933 w 9153280"/>
              <a:gd name="connsiteY9" fmla="*/ 626533 h 4749800"/>
              <a:gd name="connsiteX10" fmla="*/ 2777067 w 9153280"/>
              <a:gd name="connsiteY10" fmla="*/ 1684866 h 4749800"/>
              <a:gd name="connsiteX11" fmla="*/ 2582333 w 9153280"/>
              <a:gd name="connsiteY11" fmla="*/ 1083733 h 4749800"/>
              <a:gd name="connsiteX12" fmla="*/ 2209800 w 9153280"/>
              <a:gd name="connsiteY12" fmla="*/ 1456266 h 4749800"/>
              <a:gd name="connsiteX13" fmla="*/ 2057400 w 9153280"/>
              <a:gd name="connsiteY13" fmla="*/ 668866 h 4749800"/>
              <a:gd name="connsiteX14" fmla="*/ 1583267 w 9153280"/>
              <a:gd name="connsiteY14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655733 w 9153280"/>
              <a:gd name="connsiteY6" fmla="*/ 1151466 h 4749800"/>
              <a:gd name="connsiteX7" fmla="*/ 3793067 w 9153280"/>
              <a:gd name="connsiteY7" fmla="*/ 787400 h 4749800"/>
              <a:gd name="connsiteX8" fmla="*/ 3860800 w 9153280"/>
              <a:gd name="connsiteY8" fmla="*/ 1430866 h 4749800"/>
              <a:gd name="connsiteX9" fmla="*/ 3259666 w 9153280"/>
              <a:gd name="connsiteY9" fmla="*/ 1591733 h 4749800"/>
              <a:gd name="connsiteX10" fmla="*/ 2777067 w 9153280"/>
              <a:gd name="connsiteY10" fmla="*/ 1684866 h 4749800"/>
              <a:gd name="connsiteX11" fmla="*/ 2582333 w 9153280"/>
              <a:gd name="connsiteY11" fmla="*/ 1083733 h 4749800"/>
              <a:gd name="connsiteX12" fmla="*/ 2209800 w 9153280"/>
              <a:gd name="connsiteY12" fmla="*/ 1456266 h 4749800"/>
              <a:gd name="connsiteX13" fmla="*/ 2057400 w 9153280"/>
              <a:gd name="connsiteY13" fmla="*/ 668866 h 4749800"/>
              <a:gd name="connsiteX14" fmla="*/ 1583267 w 9153280"/>
              <a:gd name="connsiteY14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655733 w 9153280"/>
              <a:gd name="connsiteY6" fmla="*/ 1151466 h 4749800"/>
              <a:gd name="connsiteX7" fmla="*/ 3793067 w 9153280"/>
              <a:gd name="connsiteY7" fmla="*/ 787400 h 4749800"/>
              <a:gd name="connsiteX8" fmla="*/ 3860800 w 9153280"/>
              <a:gd name="connsiteY8" fmla="*/ 1430866 h 4749800"/>
              <a:gd name="connsiteX9" fmla="*/ 2777067 w 9153280"/>
              <a:gd name="connsiteY9" fmla="*/ 1684866 h 4749800"/>
              <a:gd name="connsiteX10" fmla="*/ 2582333 w 9153280"/>
              <a:gd name="connsiteY10" fmla="*/ 1083733 h 4749800"/>
              <a:gd name="connsiteX11" fmla="*/ 2209800 w 9153280"/>
              <a:gd name="connsiteY11" fmla="*/ 1456266 h 4749800"/>
              <a:gd name="connsiteX12" fmla="*/ 2057400 w 9153280"/>
              <a:gd name="connsiteY12" fmla="*/ 668866 h 4749800"/>
              <a:gd name="connsiteX13" fmla="*/ 1583267 w 9153280"/>
              <a:gd name="connsiteY13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655733 w 9153280"/>
              <a:gd name="connsiteY6" fmla="*/ 1151466 h 4749800"/>
              <a:gd name="connsiteX7" fmla="*/ 3793067 w 9153280"/>
              <a:gd name="connsiteY7" fmla="*/ 787400 h 4749800"/>
              <a:gd name="connsiteX8" fmla="*/ 3860800 w 9153280"/>
              <a:gd name="connsiteY8" fmla="*/ 1430866 h 4749800"/>
              <a:gd name="connsiteX9" fmla="*/ 2582333 w 9153280"/>
              <a:gd name="connsiteY9" fmla="*/ 1083733 h 4749800"/>
              <a:gd name="connsiteX10" fmla="*/ 2209800 w 9153280"/>
              <a:gd name="connsiteY10" fmla="*/ 1456266 h 4749800"/>
              <a:gd name="connsiteX11" fmla="*/ 2057400 w 9153280"/>
              <a:gd name="connsiteY11" fmla="*/ 668866 h 4749800"/>
              <a:gd name="connsiteX12" fmla="*/ 1583267 w 9153280"/>
              <a:gd name="connsiteY12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655733 w 9153280"/>
              <a:gd name="connsiteY6" fmla="*/ 1151466 h 4749800"/>
              <a:gd name="connsiteX7" fmla="*/ 3793067 w 9153280"/>
              <a:gd name="connsiteY7" fmla="*/ 787400 h 4749800"/>
              <a:gd name="connsiteX8" fmla="*/ 3860800 w 9153280"/>
              <a:gd name="connsiteY8" fmla="*/ 1430866 h 4749800"/>
              <a:gd name="connsiteX9" fmla="*/ 2209800 w 9153280"/>
              <a:gd name="connsiteY9" fmla="*/ 1456266 h 4749800"/>
              <a:gd name="connsiteX10" fmla="*/ 2057400 w 9153280"/>
              <a:gd name="connsiteY10" fmla="*/ 668866 h 4749800"/>
              <a:gd name="connsiteX11" fmla="*/ 1583267 w 9153280"/>
              <a:gd name="connsiteY11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655733 w 9153280"/>
              <a:gd name="connsiteY6" fmla="*/ 1151466 h 4749800"/>
              <a:gd name="connsiteX7" fmla="*/ 3793067 w 9153280"/>
              <a:gd name="connsiteY7" fmla="*/ 787400 h 4749800"/>
              <a:gd name="connsiteX8" fmla="*/ 2209800 w 9153280"/>
              <a:gd name="connsiteY8" fmla="*/ 1456266 h 4749800"/>
              <a:gd name="connsiteX9" fmla="*/ 2057400 w 9153280"/>
              <a:gd name="connsiteY9" fmla="*/ 668866 h 4749800"/>
              <a:gd name="connsiteX10" fmla="*/ 1583267 w 9153280"/>
              <a:gd name="connsiteY10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655733 w 9153280"/>
              <a:gd name="connsiteY6" fmla="*/ 1151466 h 4749800"/>
              <a:gd name="connsiteX7" fmla="*/ 2209800 w 9153280"/>
              <a:gd name="connsiteY7" fmla="*/ 1456266 h 4749800"/>
              <a:gd name="connsiteX8" fmla="*/ 2057400 w 9153280"/>
              <a:gd name="connsiteY8" fmla="*/ 668866 h 4749800"/>
              <a:gd name="connsiteX9" fmla="*/ 1583267 w 9153280"/>
              <a:gd name="connsiteY9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7222066 w 9153280"/>
              <a:gd name="connsiteY6" fmla="*/ 2159000 h 4749800"/>
              <a:gd name="connsiteX7" fmla="*/ 2209800 w 9153280"/>
              <a:gd name="connsiteY7" fmla="*/ 1456266 h 4749800"/>
              <a:gd name="connsiteX8" fmla="*/ 2057400 w 9153280"/>
              <a:gd name="connsiteY8" fmla="*/ 668866 h 4749800"/>
              <a:gd name="connsiteX9" fmla="*/ 1583267 w 9153280"/>
              <a:gd name="connsiteY9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7222066 w 9153280"/>
              <a:gd name="connsiteY6" fmla="*/ 2159000 h 4749800"/>
              <a:gd name="connsiteX7" fmla="*/ 1642533 w 9153280"/>
              <a:gd name="connsiteY7" fmla="*/ 2446866 h 4749800"/>
              <a:gd name="connsiteX8" fmla="*/ 2057400 w 9153280"/>
              <a:gd name="connsiteY8" fmla="*/ 668866 h 4749800"/>
              <a:gd name="connsiteX9" fmla="*/ 1583267 w 9153280"/>
              <a:gd name="connsiteY9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596466 w 9153280"/>
              <a:gd name="connsiteY6" fmla="*/ 1371600 h 4749800"/>
              <a:gd name="connsiteX7" fmla="*/ 1642533 w 9153280"/>
              <a:gd name="connsiteY7" fmla="*/ 2446866 h 4749800"/>
              <a:gd name="connsiteX8" fmla="*/ 2057400 w 9153280"/>
              <a:gd name="connsiteY8" fmla="*/ 668866 h 4749800"/>
              <a:gd name="connsiteX9" fmla="*/ 1583267 w 9153280"/>
              <a:gd name="connsiteY9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5596466 w 9153280"/>
              <a:gd name="connsiteY6" fmla="*/ 1371600 h 4749800"/>
              <a:gd name="connsiteX7" fmla="*/ 1896533 w 9153280"/>
              <a:gd name="connsiteY7" fmla="*/ 1354666 h 4749800"/>
              <a:gd name="connsiteX8" fmla="*/ 2057400 w 9153280"/>
              <a:gd name="connsiteY8" fmla="*/ 668866 h 4749800"/>
              <a:gd name="connsiteX9" fmla="*/ 1583267 w 9153280"/>
              <a:gd name="connsiteY9" fmla="*/ 1413933 h 4749800"/>
              <a:gd name="connsiteX0" fmla="*/ 1583267 w 9153280"/>
              <a:gd name="connsiteY0" fmla="*/ 1413933 h 4749800"/>
              <a:gd name="connsiteX1" fmla="*/ 0 w 9153280"/>
              <a:gd name="connsiteY1" fmla="*/ 3886200 h 4749800"/>
              <a:gd name="connsiteX2" fmla="*/ 8467 w 9153280"/>
              <a:gd name="connsiteY2" fmla="*/ 4749799 h 4749800"/>
              <a:gd name="connsiteX3" fmla="*/ 9152467 w 9153280"/>
              <a:gd name="connsiteY3" fmla="*/ 4749800 h 4749800"/>
              <a:gd name="connsiteX4" fmla="*/ 9152466 w 9153280"/>
              <a:gd name="connsiteY4" fmla="*/ 2099733 h 4749800"/>
              <a:gd name="connsiteX5" fmla="*/ 2777067 w 9153280"/>
              <a:gd name="connsiteY5" fmla="*/ 0 h 4749800"/>
              <a:gd name="connsiteX6" fmla="*/ 3149599 w 9153280"/>
              <a:gd name="connsiteY6" fmla="*/ 381000 h 4749800"/>
              <a:gd name="connsiteX7" fmla="*/ 1896533 w 9153280"/>
              <a:gd name="connsiteY7" fmla="*/ 1354666 h 4749800"/>
              <a:gd name="connsiteX8" fmla="*/ 2057400 w 9153280"/>
              <a:gd name="connsiteY8" fmla="*/ 668866 h 4749800"/>
              <a:gd name="connsiteX9" fmla="*/ 1583267 w 9153280"/>
              <a:gd name="connsiteY9" fmla="*/ 1413933 h 4749800"/>
              <a:gd name="connsiteX0" fmla="*/ 1583267 w 9153280"/>
              <a:gd name="connsiteY0" fmla="*/ 1168400 h 4504267"/>
              <a:gd name="connsiteX1" fmla="*/ 0 w 9153280"/>
              <a:gd name="connsiteY1" fmla="*/ 3640667 h 4504267"/>
              <a:gd name="connsiteX2" fmla="*/ 8467 w 9153280"/>
              <a:gd name="connsiteY2" fmla="*/ 4504266 h 4504267"/>
              <a:gd name="connsiteX3" fmla="*/ 9152467 w 9153280"/>
              <a:gd name="connsiteY3" fmla="*/ 4504267 h 4504267"/>
              <a:gd name="connsiteX4" fmla="*/ 9152466 w 9153280"/>
              <a:gd name="connsiteY4" fmla="*/ 1854200 h 4504267"/>
              <a:gd name="connsiteX5" fmla="*/ 3530601 w 9153280"/>
              <a:gd name="connsiteY5" fmla="*/ 0 h 4504267"/>
              <a:gd name="connsiteX6" fmla="*/ 3149599 w 9153280"/>
              <a:gd name="connsiteY6" fmla="*/ 135467 h 4504267"/>
              <a:gd name="connsiteX7" fmla="*/ 1896533 w 9153280"/>
              <a:gd name="connsiteY7" fmla="*/ 1109133 h 4504267"/>
              <a:gd name="connsiteX8" fmla="*/ 2057400 w 9153280"/>
              <a:gd name="connsiteY8" fmla="*/ 423333 h 4504267"/>
              <a:gd name="connsiteX9" fmla="*/ 1583267 w 9153280"/>
              <a:gd name="connsiteY9" fmla="*/ 1168400 h 4504267"/>
              <a:gd name="connsiteX0" fmla="*/ 1583267 w 9153280"/>
              <a:gd name="connsiteY0" fmla="*/ 1168400 h 4504267"/>
              <a:gd name="connsiteX1" fmla="*/ 0 w 9153280"/>
              <a:gd name="connsiteY1" fmla="*/ 3640667 h 4504267"/>
              <a:gd name="connsiteX2" fmla="*/ 8467 w 9153280"/>
              <a:gd name="connsiteY2" fmla="*/ 4504266 h 4504267"/>
              <a:gd name="connsiteX3" fmla="*/ 9152467 w 9153280"/>
              <a:gd name="connsiteY3" fmla="*/ 4504267 h 4504267"/>
              <a:gd name="connsiteX4" fmla="*/ 9152466 w 9153280"/>
              <a:gd name="connsiteY4" fmla="*/ 1854200 h 4504267"/>
              <a:gd name="connsiteX5" fmla="*/ 3530601 w 9153280"/>
              <a:gd name="connsiteY5" fmla="*/ 0 h 4504267"/>
              <a:gd name="connsiteX6" fmla="*/ 2396066 w 9153280"/>
              <a:gd name="connsiteY6" fmla="*/ 296333 h 4504267"/>
              <a:gd name="connsiteX7" fmla="*/ 1896533 w 9153280"/>
              <a:gd name="connsiteY7" fmla="*/ 1109133 h 4504267"/>
              <a:gd name="connsiteX8" fmla="*/ 2057400 w 9153280"/>
              <a:gd name="connsiteY8" fmla="*/ 423333 h 4504267"/>
              <a:gd name="connsiteX9" fmla="*/ 1583267 w 9153280"/>
              <a:gd name="connsiteY9" fmla="*/ 1168400 h 4504267"/>
              <a:gd name="connsiteX0" fmla="*/ 1583267 w 9153280"/>
              <a:gd name="connsiteY0" fmla="*/ 1168400 h 4504267"/>
              <a:gd name="connsiteX1" fmla="*/ 0 w 9153280"/>
              <a:gd name="connsiteY1" fmla="*/ 3640667 h 4504267"/>
              <a:gd name="connsiteX2" fmla="*/ 8467 w 9153280"/>
              <a:gd name="connsiteY2" fmla="*/ 4504266 h 4504267"/>
              <a:gd name="connsiteX3" fmla="*/ 9152467 w 9153280"/>
              <a:gd name="connsiteY3" fmla="*/ 4504267 h 4504267"/>
              <a:gd name="connsiteX4" fmla="*/ 9152466 w 9153280"/>
              <a:gd name="connsiteY4" fmla="*/ 1854200 h 4504267"/>
              <a:gd name="connsiteX5" fmla="*/ 3530601 w 9153280"/>
              <a:gd name="connsiteY5" fmla="*/ 0 h 4504267"/>
              <a:gd name="connsiteX6" fmla="*/ 1896533 w 9153280"/>
              <a:gd name="connsiteY6" fmla="*/ 1109133 h 4504267"/>
              <a:gd name="connsiteX7" fmla="*/ 2057400 w 9153280"/>
              <a:gd name="connsiteY7" fmla="*/ 423333 h 4504267"/>
              <a:gd name="connsiteX8" fmla="*/ 1583267 w 9153280"/>
              <a:gd name="connsiteY8" fmla="*/ 1168400 h 4504267"/>
              <a:gd name="connsiteX0" fmla="*/ 1583267 w 9153280"/>
              <a:gd name="connsiteY0" fmla="*/ 1168400 h 4504267"/>
              <a:gd name="connsiteX1" fmla="*/ 0 w 9153280"/>
              <a:gd name="connsiteY1" fmla="*/ 3640667 h 4504267"/>
              <a:gd name="connsiteX2" fmla="*/ 8467 w 9153280"/>
              <a:gd name="connsiteY2" fmla="*/ 4504266 h 4504267"/>
              <a:gd name="connsiteX3" fmla="*/ 9152467 w 9153280"/>
              <a:gd name="connsiteY3" fmla="*/ 4504267 h 4504267"/>
              <a:gd name="connsiteX4" fmla="*/ 9152466 w 9153280"/>
              <a:gd name="connsiteY4" fmla="*/ 1854200 h 4504267"/>
              <a:gd name="connsiteX5" fmla="*/ 3530601 w 9153280"/>
              <a:gd name="connsiteY5" fmla="*/ 0 h 4504267"/>
              <a:gd name="connsiteX6" fmla="*/ 2057400 w 9153280"/>
              <a:gd name="connsiteY6" fmla="*/ 423333 h 4504267"/>
              <a:gd name="connsiteX7" fmla="*/ 1583267 w 9153280"/>
              <a:gd name="connsiteY7" fmla="*/ 1168400 h 4504267"/>
              <a:gd name="connsiteX0" fmla="*/ 1583267 w 9153280"/>
              <a:gd name="connsiteY0" fmla="*/ 1168400 h 4504267"/>
              <a:gd name="connsiteX1" fmla="*/ 0 w 9153280"/>
              <a:gd name="connsiteY1" fmla="*/ 3640667 h 4504267"/>
              <a:gd name="connsiteX2" fmla="*/ 8467 w 9153280"/>
              <a:gd name="connsiteY2" fmla="*/ 4504266 h 4504267"/>
              <a:gd name="connsiteX3" fmla="*/ 9152467 w 9153280"/>
              <a:gd name="connsiteY3" fmla="*/ 4504267 h 4504267"/>
              <a:gd name="connsiteX4" fmla="*/ 9152466 w 9153280"/>
              <a:gd name="connsiteY4" fmla="*/ 1854200 h 4504267"/>
              <a:gd name="connsiteX5" fmla="*/ 3530601 w 9153280"/>
              <a:gd name="connsiteY5" fmla="*/ 0 h 4504267"/>
              <a:gd name="connsiteX6" fmla="*/ 1583267 w 9153280"/>
              <a:gd name="connsiteY6" fmla="*/ 1168400 h 4504267"/>
              <a:gd name="connsiteX0" fmla="*/ 2150534 w 9153280"/>
              <a:gd name="connsiteY0" fmla="*/ 270933 h 4504267"/>
              <a:gd name="connsiteX1" fmla="*/ 0 w 9153280"/>
              <a:gd name="connsiteY1" fmla="*/ 3640667 h 4504267"/>
              <a:gd name="connsiteX2" fmla="*/ 8467 w 9153280"/>
              <a:gd name="connsiteY2" fmla="*/ 4504266 h 4504267"/>
              <a:gd name="connsiteX3" fmla="*/ 9152467 w 9153280"/>
              <a:gd name="connsiteY3" fmla="*/ 4504267 h 4504267"/>
              <a:gd name="connsiteX4" fmla="*/ 9152466 w 9153280"/>
              <a:gd name="connsiteY4" fmla="*/ 1854200 h 4504267"/>
              <a:gd name="connsiteX5" fmla="*/ 3530601 w 9153280"/>
              <a:gd name="connsiteY5" fmla="*/ 0 h 4504267"/>
              <a:gd name="connsiteX6" fmla="*/ 2150534 w 9153280"/>
              <a:gd name="connsiteY6" fmla="*/ 270933 h 450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280" h="4504267">
                <a:moveTo>
                  <a:pt x="2150534" y="270933"/>
                </a:moveTo>
                <a:lnTo>
                  <a:pt x="0" y="3640667"/>
                </a:lnTo>
                <a:cubicBezTo>
                  <a:pt x="2822" y="3928533"/>
                  <a:pt x="5645" y="4216400"/>
                  <a:pt x="8467" y="4504266"/>
                </a:cubicBezTo>
                <a:lnTo>
                  <a:pt x="9152467" y="4504267"/>
                </a:lnTo>
                <a:cubicBezTo>
                  <a:pt x="9149645" y="3589867"/>
                  <a:pt x="9155288" y="2768600"/>
                  <a:pt x="9152466" y="1854200"/>
                </a:cubicBezTo>
                <a:lnTo>
                  <a:pt x="3530601" y="0"/>
                </a:lnTo>
                <a:lnTo>
                  <a:pt x="2150534" y="270933"/>
                </a:lnTo>
                <a:close/>
              </a:path>
            </a:pathLst>
          </a:custGeom>
          <a:solidFill>
            <a:srgbClr val="FD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Freeform 92"/>
          <p:cNvSpPr/>
          <p:nvPr/>
        </p:nvSpPr>
        <p:spPr>
          <a:xfrm>
            <a:off x="2143593" y="1648918"/>
            <a:ext cx="5014210" cy="899410"/>
          </a:xfrm>
          <a:custGeom>
            <a:avLst/>
            <a:gdLst>
              <a:gd name="connsiteX0" fmla="*/ 3822492 w 5014210"/>
              <a:gd name="connsiteY0" fmla="*/ 0 h 899410"/>
              <a:gd name="connsiteX1" fmla="*/ 3117955 w 5014210"/>
              <a:gd name="connsiteY1" fmla="*/ 7495 h 899410"/>
              <a:gd name="connsiteX2" fmla="*/ 0 w 5014210"/>
              <a:gd name="connsiteY2" fmla="*/ 899410 h 899410"/>
              <a:gd name="connsiteX3" fmla="*/ 3770027 w 5014210"/>
              <a:gd name="connsiteY3" fmla="*/ 172387 h 899410"/>
              <a:gd name="connsiteX4" fmla="*/ 5014210 w 5014210"/>
              <a:gd name="connsiteY4" fmla="*/ 644577 h 899410"/>
              <a:gd name="connsiteX5" fmla="*/ 3822492 w 5014210"/>
              <a:gd name="connsiteY5" fmla="*/ 0 h 89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4210" h="899410">
                <a:moveTo>
                  <a:pt x="3822492" y="0"/>
                </a:moveTo>
                <a:lnTo>
                  <a:pt x="3117955" y="7495"/>
                </a:lnTo>
                <a:lnTo>
                  <a:pt x="0" y="899410"/>
                </a:lnTo>
                <a:lnTo>
                  <a:pt x="3770027" y="172387"/>
                </a:lnTo>
                <a:lnTo>
                  <a:pt x="5014210" y="644577"/>
                </a:lnTo>
                <a:lnTo>
                  <a:pt x="3822492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7205663" y="2300288"/>
            <a:ext cx="1009650" cy="157162"/>
          </a:xfrm>
          <a:custGeom>
            <a:avLst/>
            <a:gdLst>
              <a:gd name="connsiteX0" fmla="*/ 1009650 w 1009650"/>
              <a:gd name="connsiteY0" fmla="*/ 4762 h 157162"/>
              <a:gd name="connsiteX1" fmla="*/ 0 w 1009650"/>
              <a:gd name="connsiteY1" fmla="*/ 0 h 157162"/>
              <a:gd name="connsiteX2" fmla="*/ 152400 w 1009650"/>
              <a:gd name="connsiteY2" fmla="*/ 80962 h 157162"/>
              <a:gd name="connsiteX3" fmla="*/ 376237 w 1009650"/>
              <a:gd name="connsiteY3" fmla="*/ 142875 h 157162"/>
              <a:gd name="connsiteX4" fmla="*/ 657225 w 1009650"/>
              <a:gd name="connsiteY4" fmla="*/ 138112 h 157162"/>
              <a:gd name="connsiteX5" fmla="*/ 700087 w 1009650"/>
              <a:gd name="connsiteY5" fmla="*/ 123825 h 157162"/>
              <a:gd name="connsiteX6" fmla="*/ 852487 w 1009650"/>
              <a:gd name="connsiteY6" fmla="*/ 157162 h 157162"/>
              <a:gd name="connsiteX7" fmla="*/ 895350 w 1009650"/>
              <a:gd name="connsiteY7" fmla="*/ 152400 h 157162"/>
              <a:gd name="connsiteX8" fmla="*/ 952500 w 1009650"/>
              <a:gd name="connsiteY8" fmla="*/ 100012 h 157162"/>
              <a:gd name="connsiteX9" fmla="*/ 995362 w 1009650"/>
              <a:gd name="connsiteY9" fmla="*/ 109537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9650" h="157162">
                <a:moveTo>
                  <a:pt x="1009650" y="4762"/>
                </a:moveTo>
                <a:lnTo>
                  <a:pt x="0" y="0"/>
                </a:lnTo>
                <a:lnTo>
                  <a:pt x="152400" y="80962"/>
                </a:lnTo>
                <a:lnTo>
                  <a:pt x="376237" y="142875"/>
                </a:lnTo>
                <a:lnTo>
                  <a:pt x="657225" y="138112"/>
                </a:lnTo>
                <a:lnTo>
                  <a:pt x="700087" y="123825"/>
                </a:lnTo>
                <a:lnTo>
                  <a:pt x="852487" y="157162"/>
                </a:lnTo>
                <a:lnTo>
                  <a:pt x="895350" y="152400"/>
                </a:lnTo>
                <a:lnTo>
                  <a:pt x="952500" y="100012"/>
                </a:lnTo>
                <a:lnTo>
                  <a:pt x="995362" y="109537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26473" y="2078589"/>
            <a:ext cx="2992582" cy="505284"/>
          </a:xfrm>
          <a:custGeom>
            <a:avLst/>
            <a:gdLst>
              <a:gd name="connsiteX0" fmla="*/ 138545 w 2992582"/>
              <a:gd name="connsiteY0" fmla="*/ 471055 h 498764"/>
              <a:gd name="connsiteX1" fmla="*/ 789709 w 2992582"/>
              <a:gd name="connsiteY1" fmla="*/ 498764 h 498764"/>
              <a:gd name="connsiteX2" fmla="*/ 1184563 w 2992582"/>
              <a:gd name="connsiteY2" fmla="*/ 450273 h 498764"/>
              <a:gd name="connsiteX3" fmla="*/ 1579418 w 2992582"/>
              <a:gd name="connsiteY3" fmla="*/ 477982 h 498764"/>
              <a:gd name="connsiteX4" fmla="*/ 2992582 w 2992582"/>
              <a:gd name="connsiteY4" fmla="*/ 76200 h 498764"/>
              <a:gd name="connsiteX5" fmla="*/ 2847109 w 2992582"/>
              <a:gd name="connsiteY5" fmla="*/ 48491 h 498764"/>
              <a:gd name="connsiteX6" fmla="*/ 2694709 w 2992582"/>
              <a:gd name="connsiteY6" fmla="*/ 55418 h 498764"/>
              <a:gd name="connsiteX7" fmla="*/ 2563091 w 2992582"/>
              <a:gd name="connsiteY7" fmla="*/ 83127 h 498764"/>
              <a:gd name="connsiteX8" fmla="*/ 2466109 w 2992582"/>
              <a:gd name="connsiteY8" fmla="*/ 48491 h 498764"/>
              <a:gd name="connsiteX9" fmla="*/ 2251363 w 2992582"/>
              <a:gd name="connsiteY9" fmla="*/ 76200 h 498764"/>
              <a:gd name="connsiteX10" fmla="*/ 2168236 w 2992582"/>
              <a:gd name="connsiteY10" fmla="*/ 69273 h 498764"/>
              <a:gd name="connsiteX11" fmla="*/ 2043545 w 2992582"/>
              <a:gd name="connsiteY11" fmla="*/ 6927 h 498764"/>
              <a:gd name="connsiteX12" fmla="*/ 1981200 w 2992582"/>
              <a:gd name="connsiteY12" fmla="*/ 13855 h 498764"/>
              <a:gd name="connsiteX13" fmla="*/ 1828800 w 2992582"/>
              <a:gd name="connsiteY13" fmla="*/ 117764 h 498764"/>
              <a:gd name="connsiteX14" fmla="*/ 1738745 w 2992582"/>
              <a:gd name="connsiteY14" fmla="*/ 124691 h 498764"/>
              <a:gd name="connsiteX15" fmla="*/ 1614054 w 2992582"/>
              <a:gd name="connsiteY15" fmla="*/ 34636 h 498764"/>
              <a:gd name="connsiteX16" fmla="*/ 1544782 w 2992582"/>
              <a:gd name="connsiteY16" fmla="*/ 0 h 498764"/>
              <a:gd name="connsiteX17" fmla="*/ 1433945 w 2992582"/>
              <a:gd name="connsiteY17" fmla="*/ 41564 h 498764"/>
              <a:gd name="connsiteX18" fmla="*/ 1288472 w 2992582"/>
              <a:gd name="connsiteY18" fmla="*/ 124691 h 498764"/>
              <a:gd name="connsiteX19" fmla="*/ 1212272 w 2992582"/>
              <a:gd name="connsiteY19" fmla="*/ 110836 h 498764"/>
              <a:gd name="connsiteX20" fmla="*/ 1108363 w 2992582"/>
              <a:gd name="connsiteY20" fmla="*/ 6927 h 498764"/>
              <a:gd name="connsiteX21" fmla="*/ 1011382 w 2992582"/>
              <a:gd name="connsiteY21" fmla="*/ 6927 h 498764"/>
              <a:gd name="connsiteX22" fmla="*/ 900545 w 2992582"/>
              <a:gd name="connsiteY22" fmla="*/ 96982 h 498764"/>
              <a:gd name="connsiteX23" fmla="*/ 817418 w 2992582"/>
              <a:gd name="connsiteY23" fmla="*/ 124691 h 498764"/>
              <a:gd name="connsiteX24" fmla="*/ 678872 w 2992582"/>
              <a:gd name="connsiteY24" fmla="*/ 48491 h 498764"/>
              <a:gd name="connsiteX25" fmla="*/ 644236 w 2992582"/>
              <a:gd name="connsiteY25" fmla="*/ 6927 h 498764"/>
              <a:gd name="connsiteX26" fmla="*/ 574963 w 2992582"/>
              <a:gd name="connsiteY26" fmla="*/ 6927 h 498764"/>
              <a:gd name="connsiteX27" fmla="*/ 422563 w 2992582"/>
              <a:gd name="connsiteY27" fmla="*/ 90055 h 498764"/>
              <a:gd name="connsiteX28" fmla="*/ 353291 w 2992582"/>
              <a:gd name="connsiteY28" fmla="*/ 124691 h 498764"/>
              <a:gd name="connsiteX29" fmla="*/ 297872 w 2992582"/>
              <a:gd name="connsiteY29" fmla="*/ 110836 h 498764"/>
              <a:gd name="connsiteX30" fmla="*/ 200891 w 2992582"/>
              <a:gd name="connsiteY30" fmla="*/ 27709 h 498764"/>
              <a:gd name="connsiteX31" fmla="*/ 131618 w 2992582"/>
              <a:gd name="connsiteY31" fmla="*/ 0 h 498764"/>
              <a:gd name="connsiteX32" fmla="*/ 41563 w 2992582"/>
              <a:gd name="connsiteY32" fmla="*/ 27709 h 498764"/>
              <a:gd name="connsiteX33" fmla="*/ 0 w 2992582"/>
              <a:gd name="connsiteY33" fmla="*/ 62346 h 498764"/>
              <a:gd name="connsiteX34" fmla="*/ 138545 w 2992582"/>
              <a:gd name="connsiteY34" fmla="*/ 471055 h 498764"/>
              <a:gd name="connsiteX0" fmla="*/ 138545 w 2992582"/>
              <a:gd name="connsiteY0" fmla="*/ 471055 h 498764"/>
              <a:gd name="connsiteX1" fmla="*/ 789709 w 2992582"/>
              <a:gd name="connsiteY1" fmla="*/ 498764 h 498764"/>
              <a:gd name="connsiteX2" fmla="*/ 1184563 w 2992582"/>
              <a:gd name="connsiteY2" fmla="*/ 450273 h 498764"/>
              <a:gd name="connsiteX3" fmla="*/ 1579418 w 2992582"/>
              <a:gd name="connsiteY3" fmla="*/ 477982 h 498764"/>
              <a:gd name="connsiteX4" fmla="*/ 2992582 w 2992582"/>
              <a:gd name="connsiteY4" fmla="*/ 76200 h 498764"/>
              <a:gd name="connsiteX5" fmla="*/ 2847109 w 2992582"/>
              <a:gd name="connsiteY5" fmla="*/ 48491 h 498764"/>
              <a:gd name="connsiteX6" fmla="*/ 2694709 w 2992582"/>
              <a:gd name="connsiteY6" fmla="*/ 55418 h 498764"/>
              <a:gd name="connsiteX7" fmla="*/ 2563091 w 2992582"/>
              <a:gd name="connsiteY7" fmla="*/ 83127 h 498764"/>
              <a:gd name="connsiteX8" fmla="*/ 2434733 w 2992582"/>
              <a:gd name="connsiteY8" fmla="*/ 44009 h 498764"/>
              <a:gd name="connsiteX9" fmla="*/ 2251363 w 2992582"/>
              <a:gd name="connsiteY9" fmla="*/ 76200 h 498764"/>
              <a:gd name="connsiteX10" fmla="*/ 2168236 w 2992582"/>
              <a:gd name="connsiteY10" fmla="*/ 69273 h 498764"/>
              <a:gd name="connsiteX11" fmla="*/ 2043545 w 2992582"/>
              <a:gd name="connsiteY11" fmla="*/ 6927 h 498764"/>
              <a:gd name="connsiteX12" fmla="*/ 1981200 w 2992582"/>
              <a:gd name="connsiteY12" fmla="*/ 13855 h 498764"/>
              <a:gd name="connsiteX13" fmla="*/ 1828800 w 2992582"/>
              <a:gd name="connsiteY13" fmla="*/ 117764 h 498764"/>
              <a:gd name="connsiteX14" fmla="*/ 1738745 w 2992582"/>
              <a:gd name="connsiteY14" fmla="*/ 124691 h 498764"/>
              <a:gd name="connsiteX15" fmla="*/ 1614054 w 2992582"/>
              <a:gd name="connsiteY15" fmla="*/ 34636 h 498764"/>
              <a:gd name="connsiteX16" fmla="*/ 1544782 w 2992582"/>
              <a:gd name="connsiteY16" fmla="*/ 0 h 498764"/>
              <a:gd name="connsiteX17" fmla="*/ 1433945 w 2992582"/>
              <a:gd name="connsiteY17" fmla="*/ 41564 h 498764"/>
              <a:gd name="connsiteX18" fmla="*/ 1288472 w 2992582"/>
              <a:gd name="connsiteY18" fmla="*/ 124691 h 498764"/>
              <a:gd name="connsiteX19" fmla="*/ 1212272 w 2992582"/>
              <a:gd name="connsiteY19" fmla="*/ 110836 h 498764"/>
              <a:gd name="connsiteX20" fmla="*/ 1108363 w 2992582"/>
              <a:gd name="connsiteY20" fmla="*/ 6927 h 498764"/>
              <a:gd name="connsiteX21" fmla="*/ 1011382 w 2992582"/>
              <a:gd name="connsiteY21" fmla="*/ 6927 h 498764"/>
              <a:gd name="connsiteX22" fmla="*/ 900545 w 2992582"/>
              <a:gd name="connsiteY22" fmla="*/ 96982 h 498764"/>
              <a:gd name="connsiteX23" fmla="*/ 817418 w 2992582"/>
              <a:gd name="connsiteY23" fmla="*/ 124691 h 498764"/>
              <a:gd name="connsiteX24" fmla="*/ 678872 w 2992582"/>
              <a:gd name="connsiteY24" fmla="*/ 48491 h 498764"/>
              <a:gd name="connsiteX25" fmla="*/ 644236 w 2992582"/>
              <a:gd name="connsiteY25" fmla="*/ 6927 h 498764"/>
              <a:gd name="connsiteX26" fmla="*/ 574963 w 2992582"/>
              <a:gd name="connsiteY26" fmla="*/ 6927 h 498764"/>
              <a:gd name="connsiteX27" fmla="*/ 422563 w 2992582"/>
              <a:gd name="connsiteY27" fmla="*/ 90055 h 498764"/>
              <a:gd name="connsiteX28" fmla="*/ 353291 w 2992582"/>
              <a:gd name="connsiteY28" fmla="*/ 124691 h 498764"/>
              <a:gd name="connsiteX29" fmla="*/ 297872 w 2992582"/>
              <a:gd name="connsiteY29" fmla="*/ 110836 h 498764"/>
              <a:gd name="connsiteX30" fmla="*/ 200891 w 2992582"/>
              <a:gd name="connsiteY30" fmla="*/ 27709 h 498764"/>
              <a:gd name="connsiteX31" fmla="*/ 131618 w 2992582"/>
              <a:gd name="connsiteY31" fmla="*/ 0 h 498764"/>
              <a:gd name="connsiteX32" fmla="*/ 41563 w 2992582"/>
              <a:gd name="connsiteY32" fmla="*/ 27709 h 498764"/>
              <a:gd name="connsiteX33" fmla="*/ 0 w 2992582"/>
              <a:gd name="connsiteY33" fmla="*/ 62346 h 498764"/>
              <a:gd name="connsiteX34" fmla="*/ 138545 w 2992582"/>
              <a:gd name="connsiteY34" fmla="*/ 471055 h 498764"/>
              <a:gd name="connsiteX0" fmla="*/ 138545 w 2992582"/>
              <a:gd name="connsiteY0" fmla="*/ 471055 h 498764"/>
              <a:gd name="connsiteX1" fmla="*/ 789709 w 2992582"/>
              <a:gd name="connsiteY1" fmla="*/ 498764 h 498764"/>
              <a:gd name="connsiteX2" fmla="*/ 1184563 w 2992582"/>
              <a:gd name="connsiteY2" fmla="*/ 450273 h 498764"/>
              <a:gd name="connsiteX3" fmla="*/ 1579418 w 2992582"/>
              <a:gd name="connsiteY3" fmla="*/ 477982 h 498764"/>
              <a:gd name="connsiteX4" fmla="*/ 2992582 w 2992582"/>
              <a:gd name="connsiteY4" fmla="*/ 76200 h 498764"/>
              <a:gd name="connsiteX5" fmla="*/ 2847109 w 2992582"/>
              <a:gd name="connsiteY5" fmla="*/ 48491 h 498764"/>
              <a:gd name="connsiteX6" fmla="*/ 2694709 w 2992582"/>
              <a:gd name="connsiteY6" fmla="*/ 55418 h 498764"/>
              <a:gd name="connsiteX7" fmla="*/ 2610156 w 2992582"/>
              <a:gd name="connsiteY7" fmla="*/ 80886 h 498764"/>
              <a:gd name="connsiteX8" fmla="*/ 2434733 w 2992582"/>
              <a:gd name="connsiteY8" fmla="*/ 44009 h 498764"/>
              <a:gd name="connsiteX9" fmla="*/ 2251363 w 2992582"/>
              <a:gd name="connsiteY9" fmla="*/ 76200 h 498764"/>
              <a:gd name="connsiteX10" fmla="*/ 2168236 w 2992582"/>
              <a:gd name="connsiteY10" fmla="*/ 69273 h 498764"/>
              <a:gd name="connsiteX11" fmla="*/ 2043545 w 2992582"/>
              <a:gd name="connsiteY11" fmla="*/ 6927 h 498764"/>
              <a:gd name="connsiteX12" fmla="*/ 1981200 w 2992582"/>
              <a:gd name="connsiteY12" fmla="*/ 13855 h 498764"/>
              <a:gd name="connsiteX13" fmla="*/ 1828800 w 2992582"/>
              <a:gd name="connsiteY13" fmla="*/ 117764 h 498764"/>
              <a:gd name="connsiteX14" fmla="*/ 1738745 w 2992582"/>
              <a:gd name="connsiteY14" fmla="*/ 124691 h 498764"/>
              <a:gd name="connsiteX15" fmla="*/ 1614054 w 2992582"/>
              <a:gd name="connsiteY15" fmla="*/ 34636 h 498764"/>
              <a:gd name="connsiteX16" fmla="*/ 1544782 w 2992582"/>
              <a:gd name="connsiteY16" fmla="*/ 0 h 498764"/>
              <a:gd name="connsiteX17" fmla="*/ 1433945 w 2992582"/>
              <a:gd name="connsiteY17" fmla="*/ 41564 h 498764"/>
              <a:gd name="connsiteX18" fmla="*/ 1288472 w 2992582"/>
              <a:gd name="connsiteY18" fmla="*/ 124691 h 498764"/>
              <a:gd name="connsiteX19" fmla="*/ 1212272 w 2992582"/>
              <a:gd name="connsiteY19" fmla="*/ 110836 h 498764"/>
              <a:gd name="connsiteX20" fmla="*/ 1108363 w 2992582"/>
              <a:gd name="connsiteY20" fmla="*/ 6927 h 498764"/>
              <a:gd name="connsiteX21" fmla="*/ 1011382 w 2992582"/>
              <a:gd name="connsiteY21" fmla="*/ 6927 h 498764"/>
              <a:gd name="connsiteX22" fmla="*/ 900545 w 2992582"/>
              <a:gd name="connsiteY22" fmla="*/ 96982 h 498764"/>
              <a:gd name="connsiteX23" fmla="*/ 817418 w 2992582"/>
              <a:gd name="connsiteY23" fmla="*/ 124691 h 498764"/>
              <a:gd name="connsiteX24" fmla="*/ 678872 w 2992582"/>
              <a:gd name="connsiteY24" fmla="*/ 48491 h 498764"/>
              <a:gd name="connsiteX25" fmla="*/ 644236 w 2992582"/>
              <a:gd name="connsiteY25" fmla="*/ 6927 h 498764"/>
              <a:gd name="connsiteX26" fmla="*/ 574963 w 2992582"/>
              <a:gd name="connsiteY26" fmla="*/ 6927 h 498764"/>
              <a:gd name="connsiteX27" fmla="*/ 422563 w 2992582"/>
              <a:gd name="connsiteY27" fmla="*/ 90055 h 498764"/>
              <a:gd name="connsiteX28" fmla="*/ 353291 w 2992582"/>
              <a:gd name="connsiteY28" fmla="*/ 124691 h 498764"/>
              <a:gd name="connsiteX29" fmla="*/ 297872 w 2992582"/>
              <a:gd name="connsiteY29" fmla="*/ 110836 h 498764"/>
              <a:gd name="connsiteX30" fmla="*/ 200891 w 2992582"/>
              <a:gd name="connsiteY30" fmla="*/ 27709 h 498764"/>
              <a:gd name="connsiteX31" fmla="*/ 131618 w 2992582"/>
              <a:gd name="connsiteY31" fmla="*/ 0 h 498764"/>
              <a:gd name="connsiteX32" fmla="*/ 41563 w 2992582"/>
              <a:gd name="connsiteY32" fmla="*/ 27709 h 498764"/>
              <a:gd name="connsiteX33" fmla="*/ 0 w 2992582"/>
              <a:gd name="connsiteY33" fmla="*/ 62346 h 498764"/>
              <a:gd name="connsiteX34" fmla="*/ 138545 w 2992582"/>
              <a:gd name="connsiteY34" fmla="*/ 471055 h 498764"/>
              <a:gd name="connsiteX0" fmla="*/ 138545 w 2992582"/>
              <a:gd name="connsiteY0" fmla="*/ 471055 h 498764"/>
              <a:gd name="connsiteX1" fmla="*/ 789709 w 2992582"/>
              <a:gd name="connsiteY1" fmla="*/ 498764 h 498764"/>
              <a:gd name="connsiteX2" fmla="*/ 1184563 w 2992582"/>
              <a:gd name="connsiteY2" fmla="*/ 450273 h 498764"/>
              <a:gd name="connsiteX3" fmla="*/ 1579418 w 2992582"/>
              <a:gd name="connsiteY3" fmla="*/ 477982 h 498764"/>
              <a:gd name="connsiteX4" fmla="*/ 2992582 w 2992582"/>
              <a:gd name="connsiteY4" fmla="*/ 76200 h 498764"/>
              <a:gd name="connsiteX5" fmla="*/ 2847109 w 2992582"/>
              <a:gd name="connsiteY5" fmla="*/ 48491 h 498764"/>
              <a:gd name="connsiteX6" fmla="*/ 2746256 w 2992582"/>
              <a:gd name="connsiteY6" fmla="*/ 46453 h 498764"/>
              <a:gd name="connsiteX7" fmla="*/ 2610156 w 2992582"/>
              <a:gd name="connsiteY7" fmla="*/ 80886 h 498764"/>
              <a:gd name="connsiteX8" fmla="*/ 2434733 w 2992582"/>
              <a:gd name="connsiteY8" fmla="*/ 44009 h 498764"/>
              <a:gd name="connsiteX9" fmla="*/ 2251363 w 2992582"/>
              <a:gd name="connsiteY9" fmla="*/ 76200 h 498764"/>
              <a:gd name="connsiteX10" fmla="*/ 2168236 w 2992582"/>
              <a:gd name="connsiteY10" fmla="*/ 69273 h 498764"/>
              <a:gd name="connsiteX11" fmla="*/ 2043545 w 2992582"/>
              <a:gd name="connsiteY11" fmla="*/ 6927 h 498764"/>
              <a:gd name="connsiteX12" fmla="*/ 1981200 w 2992582"/>
              <a:gd name="connsiteY12" fmla="*/ 13855 h 498764"/>
              <a:gd name="connsiteX13" fmla="*/ 1828800 w 2992582"/>
              <a:gd name="connsiteY13" fmla="*/ 117764 h 498764"/>
              <a:gd name="connsiteX14" fmla="*/ 1738745 w 2992582"/>
              <a:gd name="connsiteY14" fmla="*/ 124691 h 498764"/>
              <a:gd name="connsiteX15" fmla="*/ 1614054 w 2992582"/>
              <a:gd name="connsiteY15" fmla="*/ 34636 h 498764"/>
              <a:gd name="connsiteX16" fmla="*/ 1544782 w 2992582"/>
              <a:gd name="connsiteY16" fmla="*/ 0 h 498764"/>
              <a:gd name="connsiteX17" fmla="*/ 1433945 w 2992582"/>
              <a:gd name="connsiteY17" fmla="*/ 41564 h 498764"/>
              <a:gd name="connsiteX18" fmla="*/ 1288472 w 2992582"/>
              <a:gd name="connsiteY18" fmla="*/ 124691 h 498764"/>
              <a:gd name="connsiteX19" fmla="*/ 1212272 w 2992582"/>
              <a:gd name="connsiteY19" fmla="*/ 110836 h 498764"/>
              <a:gd name="connsiteX20" fmla="*/ 1108363 w 2992582"/>
              <a:gd name="connsiteY20" fmla="*/ 6927 h 498764"/>
              <a:gd name="connsiteX21" fmla="*/ 1011382 w 2992582"/>
              <a:gd name="connsiteY21" fmla="*/ 6927 h 498764"/>
              <a:gd name="connsiteX22" fmla="*/ 900545 w 2992582"/>
              <a:gd name="connsiteY22" fmla="*/ 96982 h 498764"/>
              <a:gd name="connsiteX23" fmla="*/ 817418 w 2992582"/>
              <a:gd name="connsiteY23" fmla="*/ 124691 h 498764"/>
              <a:gd name="connsiteX24" fmla="*/ 678872 w 2992582"/>
              <a:gd name="connsiteY24" fmla="*/ 48491 h 498764"/>
              <a:gd name="connsiteX25" fmla="*/ 644236 w 2992582"/>
              <a:gd name="connsiteY25" fmla="*/ 6927 h 498764"/>
              <a:gd name="connsiteX26" fmla="*/ 574963 w 2992582"/>
              <a:gd name="connsiteY26" fmla="*/ 6927 h 498764"/>
              <a:gd name="connsiteX27" fmla="*/ 422563 w 2992582"/>
              <a:gd name="connsiteY27" fmla="*/ 90055 h 498764"/>
              <a:gd name="connsiteX28" fmla="*/ 353291 w 2992582"/>
              <a:gd name="connsiteY28" fmla="*/ 124691 h 498764"/>
              <a:gd name="connsiteX29" fmla="*/ 297872 w 2992582"/>
              <a:gd name="connsiteY29" fmla="*/ 110836 h 498764"/>
              <a:gd name="connsiteX30" fmla="*/ 200891 w 2992582"/>
              <a:gd name="connsiteY30" fmla="*/ 27709 h 498764"/>
              <a:gd name="connsiteX31" fmla="*/ 131618 w 2992582"/>
              <a:gd name="connsiteY31" fmla="*/ 0 h 498764"/>
              <a:gd name="connsiteX32" fmla="*/ 41563 w 2992582"/>
              <a:gd name="connsiteY32" fmla="*/ 27709 h 498764"/>
              <a:gd name="connsiteX33" fmla="*/ 0 w 2992582"/>
              <a:gd name="connsiteY33" fmla="*/ 62346 h 498764"/>
              <a:gd name="connsiteX34" fmla="*/ 138545 w 2992582"/>
              <a:gd name="connsiteY34" fmla="*/ 471055 h 498764"/>
              <a:gd name="connsiteX0" fmla="*/ 138545 w 2992582"/>
              <a:gd name="connsiteY0" fmla="*/ 471055 h 498764"/>
              <a:gd name="connsiteX1" fmla="*/ 789709 w 2992582"/>
              <a:gd name="connsiteY1" fmla="*/ 498764 h 498764"/>
              <a:gd name="connsiteX2" fmla="*/ 1184563 w 2992582"/>
              <a:gd name="connsiteY2" fmla="*/ 450273 h 498764"/>
              <a:gd name="connsiteX3" fmla="*/ 1579418 w 2992582"/>
              <a:gd name="connsiteY3" fmla="*/ 477982 h 498764"/>
              <a:gd name="connsiteX4" fmla="*/ 2992582 w 2992582"/>
              <a:gd name="connsiteY4" fmla="*/ 76200 h 498764"/>
              <a:gd name="connsiteX5" fmla="*/ 2847109 w 2992582"/>
              <a:gd name="connsiteY5" fmla="*/ 48491 h 498764"/>
              <a:gd name="connsiteX6" fmla="*/ 2746256 w 2992582"/>
              <a:gd name="connsiteY6" fmla="*/ 46453 h 498764"/>
              <a:gd name="connsiteX7" fmla="*/ 2610156 w 2992582"/>
              <a:gd name="connsiteY7" fmla="*/ 80886 h 498764"/>
              <a:gd name="connsiteX8" fmla="*/ 2434733 w 2992582"/>
              <a:gd name="connsiteY8" fmla="*/ 44009 h 498764"/>
              <a:gd name="connsiteX9" fmla="*/ 2251363 w 2992582"/>
              <a:gd name="connsiteY9" fmla="*/ 76200 h 498764"/>
              <a:gd name="connsiteX10" fmla="*/ 2168236 w 2992582"/>
              <a:gd name="connsiteY10" fmla="*/ 55826 h 498764"/>
              <a:gd name="connsiteX11" fmla="*/ 2043545 w 2992582"/>
              <a:gd name="connsiteY11" fmla="*/ 6927 h 498764"/>
              <a:gd name="connsiteX12" fmla="*/ 1981200 w 2992582"/>
              <a:gd name="connsiteY12" fmla="*/ 13855 h 498764"/>
              <a:gd name="connsiteX13" fmla="*/ 1828800 w 2992582"/>
              <a:gd name="connsiteY13" fmla="*/ 117764 h 498764"/>
              <a:gd name="connsiteX14" fmla="*/ 1738745 w 2992582"/>
              <a:gd name="connsiteY14" fmla="*/ 124691 h 498764"/>
              <a:gd name="connsiteX15" fmla="*/ 1614054 w 2992582"/>
              <a:gd name="connsiteY15" fmla="*/ 34636 h 498764"/>
              <a:gd name="connsiteX16" fmla="*/ 1544782 w 2992582"/>
              <a:gd name="connsiteY16" fmla="*/ 0 h 498764"/>
              <a:gd name="connsiteX17" fmla="*/ 1433945 w 2992582"/>
              <a:gd name="connsiteY17" fmla="*/ 41564 h 498764"/>
              <a:gd name="connsiteX18" fmla="*/ 1288472 w 2992582"/>
              <a:gd name="connsiteY18" fmla="*/ 124691 h 498764"/>
              <a:gd name="connsiteX19" fmla="*/ 1212272 w 2992582"/>
              <a:gd name="connsiteY19" fmla="*/ 110836 h 498764"/>
              <a:gd name="connsiteX20" fmla="*/ 1108363 w 2992582"/>
              <a:gd name="connsiteY20" fmla="*/ 6927 h 498764"/>
              <a:gd name="connsiteX21" fmla="*/ 1011382 w 2992582"/>
              <a:gd name="connsiteY21" fmla="*/ 6927 h 498764"/>
              <a:gd name="connsiteX22" fmla="*/ 900545 w 2992582"/>
              <a:gd name="connsiteY22" fmla="*/ 96982 h 498764"/>
              <a:gd name="connsiteX23" fmla="*/ 817418 w 2992582"/>
              <a:gd name="connsiteY23" fmla="*/ 124691 h 498764"/>
              <a:gd name="connsiteX24" fmla="*/ 678872 w 2992582"/>
              <a:gd name="connsiteY24" fmla="*/ 48491 h 498764"/>
              <a:gd name="connsiteX25" fmla="*/ 644236 w 2992582"/>
              <a:gd name="connsiteY25" fmla="*/ 6927 h 498764"/>
              <a:gd name="connsiteX26" fmla="*/ 574963 w 2992582"/>
              <a:gd name="connsiteY26" fmla="*/ 6927 h 498764"/>
              <a:gd name="connsiteX27" fmla="*/ 422563 w 2992582"/>
              <a:gd name="connsiteY27" fmla="*/ 90055 h 498764"/>
              <a:gd name="connsiteX28" fmla="*/ 353291 w 2992582"/>
              <a:gd name="connsiteY28" fmla="*/ 124691 h 498764"/>
              <a:gd name="connsiteX29" fmla="*/ 297872 w 2992582"/>
              <a:gd name="connsiteY29" fmla="*/ 110836 h 498764"/>
              <a:gd name="connsiteX30" fmla="*/ 200891 w 2992582"/>
              <a:gd name="connsiteY30" fmla="*/ 27709 h 498764"/>
              <a:gd name="connsiteX31" fmla="*/ 131618 w 2992582"/>
              <a:gd name="connsiteY31" fmla="*/ 0 h 498764"/>
              <a:gd name="connsiteX32" fmla="*/ 41563 w 2992582"/>
              <a:gd name="connsiteY32" fmla="*/ 27709 h 498764"/>
              <a:gd name="connsiteX33" fmla="*/ 0 w 2992582"/>
              <a:gd name="connsiteY33" fmla="*/ 62346 h 498764"/>
              <a:gd name="connsiteX34" fmla="*/ 138545 w 2992582"/>
              <a:gd name="connsiteY34" fmla="*/ 471055 h 49876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81200 w 2992582"/>
              <a:gd name="connsiteY12" fmla="*/ 20375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44782 w 2992582"/>
              <a:gd name="connsiteY16" fmla="*/ 6520 h 505284"/>
              <a:gd name="connsiteX17" fmla="*/ 1433945 w 2992582"/>
              <a:gd name="connsiteY17" fmla="*/ 48084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108363 w 2992582"/>
              <a:gd name="connsiteY20" fmla="*/ 13447 h 505284"/>
              <a:gd name="connsiteX21" fmla="*/ 1011382 w 2992582"/>
              <a:gd name="connsiteY21" fmla="*/ 13447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44782 w 2992582"/>
              <a:gd name="connsiteY16" fmla="*/ 6520 h 505284"/>
              <a:gd name="connsiteX17" fmla="*/ 1433945 w 2992582"/>
              <a:gd name="connsiteY17" fmla="*/ 48084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108363 w 2992582"/>
              <a:gd name="connsiteY20" fmla="*/ 13447 h 505284"/>
              <a:gd name="connsiteX21" fmla="*/ 1011382 w 2992582"/>
              <a:gd name="connsiteY21" fmla="*/ 13447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13406 w 2992582"/>
              <a:gd name="connsiteY16" fmla="*/ 2038 h 505284"/>
              <a:gd name="connsiteX17" fmla="*/ 1433945 w 2992582"/>
              <a:gd name="connsiteY17" fmla="*/ 48084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108363 w 2992582"/>
              <a:gd name="connsiteY20" fmla="*/ 13447 h 505284"/>
              <a:gd name="connsiteX21" fmla="*/ 1011382 w 2992582"/>
              <a:gd name="connsiteY21" fmla="*/ 13447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33945 w 2992582"/>
              <a:gd name="connsiteY17" fmla="*/ 48084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108363 w 2992582"/>
              <a:gd name="connsiteY20" fmla="*/ 13447 h 505284"/>
              <a:gd name="connsiteX21" fmla="*/ 1011382 w 2992582"/>
              <a:gd name="connsiteY21" fmla="*/ 13447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33945 w 2992582"/>
              <a:gd name="connsiteY17" fmla="*/ 48084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108363 w 2992582"/>
              <a:gd name="connsiteY20" fmla="*/ 13447 h 505284"/>
              <a:gd name="connsiteX21" fmla="*/ 1011382 w 2992582"/>
              <a:gd name="connsiteY21" fmla="*/ 13447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108363 w 2992582"/>
              <a:gd name="connsiteY20" fmla="*/ 13447 h 505284"/>
              <a:gd name="connsiteX21" fmla="*/ 1011382 w 2992582"/>
              <a:gd name="connsiteY21" fmla="*/ 13447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11382 w 2992582"/>
              <a:gd name="connsiteY21" fmla="*/ 13447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817418 w 2992582"/>
              <a:gd name="connsiteY23" fmla="*/ 131211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78872 w 2992582"/>
              <a:gd name="connsiteY24" fmla="*/ 55011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44236 w 2992582"/>
              <a:gd name="connsiteY25" fmla="*/ 13447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74963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65998 w 2992582"/>
              <a:gd name="connsiteY26" fmla="*/ 13447 h 505284"/>
              <a:gd name="connsiteX27" fmla="*/ 422563 w 2992582"/>
              <a:gd name="connsiteY27" fmla="*/ 96575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65998 w 2992582"/>
              <a:gd name="connsiteY26" fmla="*/ 13447 h 505284"/>
              <a:gd name="connsiteX27" fmla="*/ 436010 w 2992582"/>
              <a:gd name="connsiteY27" fmla="*/ 98817 h 505284"/>
              <a:gd name="connsiteX28" fmla="*/ 353291 w 2992582"/>
              <a:gd name="connsiteY28" fmla="*/ 131211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65998 w 2992582"/>
              <a:gd name="connsiteY26" fmla="*/ 13447 h 505284"/>
              <a:gd name="connsiteX27" fmla="*/ 436010 w 2992582"/>
              <a:gd name="connsiteY27" fmla="*/ 98817 h 505284"/>
              <a:gd name="connsiteX28" fmla="*/ 357774 w 2992582"/>
              <a:gd name="connsiteY28" fmla="*/ 124487 h 505284"/>
              <a:gd name="connsiteX29" fmla="*/ 297872 w 2992582"/>
              <a:gd name="connsiteY29" fmla="*/ 117356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65998 w 2992582"/>
              <a:gd name="connsiteY26" fmla="*/ 13447 h 505284"/>
              <a:gd name="connsiteX27" fmla="*/ 436010 w 2992582"/>
              <a:gd name="connsiteY27" fmla="*/ 98817 h 505284"/>
              <a:gd name="connsiteX28" fmla="*/ 357774 w 2992582"/>
              <a:gd name="connsiteY28" fmla="*/ 124487 h 505284"/>
              <a:gd name="connsiteX29" fmla="*/ 295631 w 2992582"/>
              <a:gd name="connsiteY29" fmla="*/ 110633 h 505284"/>
              <a:gd name="connsiteX30" fmla="*/ 200891 w 2992582"/>
              <a:gd name="connsiteY30" fmla="*/ 34229 h 505284"/>
              <a:gd name="connsiteX31" fmla="*/ 131618 w 2992582"/>
              <a:gd name="connsiteY31" fmla="*/ 6520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65998 w 2992582"/>
              <a:gd name="connsiteY26" fmla="*/ 13447 h 505284"/>
              <a:gd name="connsiteX27" fmla="*/ 436010 w 2992582"/>
              <a:gd name="connsiteY27" fmla="*/ 98817 h 505284"/>
              <a:gd name="connsiteX28" fmla="*/ 357774 w 2992582"/>
              <a:gd name="connsiteY28" fmla="*/ 124487 h 505284"/>
              <a:gd name="connsiteX29" fmla="*/ 295631 w 2992582"/>
              <a:gd name="connsiteY29" fmla="*/ 110633 h 505284"/>
              <a:gd name="connsiteX30" fmla="*/ 200891 w 2992582"/>
              <a:gd name="connsiteY30" fmla="*/ 34229 h 505284"/>
              <a:gd name="connsiteX31" fmla="*/ 127136 w 2992582"/>
              <a:gd name="connsiteY31" fmla="*/ 2038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65998 w 2992582"/>
              <a:gd name="connsiteY26" fmla="*/ 13447 h 505284"/>
              <a:gd name="connsiteX27" fmla="*/ 436010 w 2992582"/>
              <a:gd name="connsiteY27" fmla="*/ 98817 h 505284"/>
              <a:gd name="connsiteX28" fmla="*/ 357774 w 2992582"/>
              <a:gd name="connsiteY28" fmla="*/ 124487 h 505284"/>
              <a:gd name="connsiteX29" fmla="*/ 295631 w 2992582"/>
              <a:gd name="connsiteY29" fmla="*/ 110633 h 505284"/>
              <a:gd name="connsiteX30" fmla="*/ 200891 w 2992582"/>
              <a:gd name="connsiteY30" fmla="*/ 34229 h 505284"/>
              <a:gd name="connsiteX31" fmla="*/ 127136 w 2992582"/>
              <a:gd name="connsiteY31" fmla="*/ 2038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  <a:gd name="connsiteX0" fmla="*/ 138545 w 2992582"/>
              <a:gd name="connsiteY0" fmla="*/ 477575 h 505284"/>
              <a:gd name="connsiteX1" fmla="*/ 789709 w 2992582"/>
              <a:gd name="connsiteY1" fmla="*/ 505284 h 505284"/>
              <a:gd name="connsiteX2" fmla="*/ 1184563 w 2992582"/>
              <a:gd name="connsiteY2" fmla="*/ 456793 h 505284"/>
              <a:gd name="connsiteX3" fmla="*/ 1579418 w 2992582"/>
              <a:gd name="connsiteY3" fmla="*/ 484502 h 505284"/>
              <a:gd name="connsiteX4" fmla="*/ 2992582 w 2992582"/>
              <a:gd name="connsiteY4" fmla="*/ 82720 h 505284"/>
              <a:gd name="connsiteX5" fmla="*/ 2847109 w 2992582"/>
              <a:gd name="connsiteY5" fmla="*/ 55011 h 505284"/>
              <a:gd name="connsiteX6" fmla="*/ 2746256 w 2992582"/>
              <a:gd name="connsiteY6" fmla="*/ 52973 h 505284"/>
              <a:gd name="connsiteX7" fmla="*/ 2610156 w 2992582"/>
              <a:gd name="connsiteY7" fmla="*/ 87406 h 505284"/>
              <a:gd name="connsiteX8" fmla="*/ 2434733 w 2992582"/>
              <a:gd name="connsiteY8" fmla="*/ 50529 h 505284"/>
              <a:gd name="connsiteX9" fmla="*/ 2251363 w 2992582"/>
              <a:gd name="connsiteY9" fmla="*/ 82720 h 505284"/>
              <a:gd name="connsiteX10" fmla="*/ 2168236 w 2992582"/>
              <a:gd name="connsiteY10" fmla="*/ 62346 h 505284"/>
              <a:gd name="connsiteX11" fmla="*/ 2036821 w 2992582"/>
              <a:gd name="connsiteY11" fmla="*/ 0 h 505284"/>
              <a:gd name="connsiteX12" fmla="*/ 1965512 w 2992582"/>
              <a:gd name="connsiteY12" fmla="*/ 15893 h 505284"/>
              <a:gd name="connsiteX13" fmla="*/ 1828800 w 2992582"/>
              <a:gd name="connsiteY13" fmla="*/ 124284 h 505284"/>
              <a:gd name="connsiteX14" fmla="*/ 1738745 w 2992582"/>
              <a:gd name="connsiteY14" fmla="*/ 131211 h 505284"/>
              <a:gd name="connsiteX15" fmla="*/ 1614054 w 2992582"/>
              <a:gd name="connsiteY15" fmla="*/ 41156 h 505284"/>
              <a:gd name="connsiteX16" fmla="*/ 1506682 w 2992582"/>
              <a:gd name="connsiteY16" fmla="*/ 11003 h 505284"/>
              <a:gd name="connsiteX17" fmla="*/ 1449633 w 2992582"/>
              <a:gd name="connsiteY17" fmla="*/ 36878 h 505284"/>
              <a:gd name="connsiteX18" fmla="*/ 1288472 w 2992582"/>
              <a:gd name="connsiteY18" fmla="*/ 131211 h 505284"/>
              <a:gd name="connsiteX19" fmla="*/ 1212272 w 2992582"/>
              <a:gd name="connsiteY19" fmla="*/ 117356 h 505284"/>
              <a:gd name="connsiteX20" fmla="*/ 1094916 w 2992582"/>
              <a:gd name="connsiteY20" fmla="*/ 8964 h 505284"/>
              <a:gd name="connsiteX21" fmla="*/ 1024829 w 2992582"/>
              <a:gd name="connsiteY21" fmla="*/ 11206 h 505284"/>
              <a:gd name="connsiteX22" fmla="*/ 900545 w 2992582"/>
              <a:gd name="connsiteY22" fmla="*/ 103502 h 505284"/>
              <a:gd name="connsiteX23" fmla="*/ 777076 w 2992582"/>
              <a:gd name="connsiteY23" fmla="*/ 120005 h 505284"/>
              <a:gd name="connsiteX24" fmla="*/ 694560 w 2992582"/>
              <a:gd name="connsiteY24" fmla="*/ 48287 h 505284"/>
              <a:gd name="connsiteX25" fmla="*/ 624065 w 2992582"/>
              <a:gd name="connsiteY25" fmla="*/ 8965 h 505284"/>
              <a:gd name="connsiteX26" fmla="*/ 565998 w 2992582"/>
              <a:gd name="connsiteY26" fmla="*/ 13447 h 505284"/>
              <a:gd name="connsiteX27" fmla="*/ 436010 w 2992582"/>
              <a:gd name="connsiteY27" fmla="*/ 98817 h 505284"/>
              <a:gd name="connsiteX28" fmla="*/ 357774 w 2992582"/>
              <a:gd name="connsiteY28" fmla="*/ 124487 h 505284"/>
              <a:gd name="connsiteX29" fmla="*/ 295631 w 2992582"/>
              <a:gd name="connsiteY29" fmla="*/ 110633 h 505284"/>
              <a:gd name="connsiteX30" fmla="*/ 200891 w 2992582"/>
              <a:gd name="connsiteY30" fmla="*/ 34229 h 505284"/>
              <a:gd name="connsiteX31" fmla="*/ 127136 w 2992582"/>
              <a:gd name="connsiteY31" fmla="*/ 2038 h 505284"/>
              <a:gd name="connsiteX32" fmla="*/ 41563 w 2992582"/>
              <a:gd name="connsiteY32" fmla="*/ 34229 h 505284"/>
              <a:gd name="connsiteX33" fmla="*/ 0 w 2992582"/>
              <a:gd name="connsiteY33" fmla="*/ 68866 h 505284"/>
              <a:gd name="connsiteX34" fmla="*/ 138545 w 2992582"/>
              <a:gd name="connsiteY34" fmla="*/ 477575 h 50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992582" h="505284">
                <a:moveTo>
                  <a:pt x="138545" y="477575"/>
                </a:moveTo>
                <a:lnTo>
                  <a:pt x="789709" y="505284"/>
                </a:lnTo>
                <a:lnTo>
                  <a:pt x="1184563" y="456793"/>
                </a:lnTo>
                <a:lnTo>
                  <a:pt x="1579418" y="484502"/>
                </a:lnTo>
                <a:lnTo>
                  <a:pt x="2992582" y="82720"/>
                </a:lnTo>
                <a:lnTo>
                  <a:pt x="2847109" y="55011"/>
                </a:lnTo>
                <a:lnTo>
                  <a:pt x="2746256" y="52973"/>
                </a:lnTo>
                <a:lnTo>
                  <a:pt x="2610156" y="87406"/>
                </a:lnTo>
                <a:lnTo>
                  <a:pt x="2434733" y="50529"/>
                </a:lnTo>
                <a:lnTo>
                  <a:pt x="2251363" y="82720"/>
                </a:lnTo>
                <a:lnTo>
                  <a:pt x="2168236" y="62346"/>
                </a:lnTo>
                <a:lnTo>
                  <a:pt x="2036821" y="0"/>
                </a:lnTo>
                <a:lnTo>
                  <a:pt x="1965512" y="15893"/>
                </a:lnTo>
                <a:lnTo>
                  <a:pt x="1828800" y="124284"/>
                </a:lnTo>
                <a:lnTo>
                  <a:pt x="1738745" y="131211"/>
                </a:lnTo>
                <a:lnTo>
                  <a:pt x="1614054" y="41156"/>
                </a:lnTo>
                <a:cubicBezTo>
                  <a:pt x="1578263" y="31105"/>
                  <a:pt x="1546955" y="9848"/>
                  <a:pt x="1506682" y="11003"/>
                </a:cubicBezTo>
                <a:lnTo>
                  <a:pt x="1449633" y="36878"/>
                </a:lnTo>
                <a:lnTo>
                  <a:pt x="1288472" y="131211"/>
                </a:lnTo>
                <a:lnTo>
                  <a:pt x="1212272" y="117356"/>
                </a:lnTo>
                <a:lnTo>
                  <a:pt x="1094916" y="8964"/>
                </a:lnTo>
                <a:lnTo>
                  <a:pt x="1024829" y="11206"/>
                </a:lnTo>
                <a:lnTo>
                  <a:pt x="900545" y="103502"/>
                </a:lnTo>
                <a:cubicBezTo>
                  <a:pt x="859389" y="109003"/>
                  <a:pt x="863056" y="141398"/>
                  <a:pt x="777076" y="120005"/>
                </a:cubicBezTo>
                <a:lnTo>
                  <a:pt x="694560" y="48287"/>
                </a:lnTo>
                <a:lnTo>
                  <a:pt x="624065" y="8965"/>
                </a:lnTo>
                <a:lnTo>
                  <a:pt x="565998" y="13447"/>
                </a:lnTo>
                <a:lnTo>
                  <a:pt x="436010" y="98817"/>
                </a:lnTo>
                <a:lnTo>
                  <a:pt x="357774" y="124487"/>
                </a:lnTo>
                <a:lnTo>
                  <a:pt x="295631" y="110633"/>
                </a:lnTo>
                <a:lnTo>
                  <a:pt x="200891" y="34229"/>
                </a:lnTo>
                <a:cubicBezTo>
                  <a:pt x="176306" y="23499"/>
                  <a:pt x="158445" y="-679"/>
                  <a:pt x="127136" y="2038"/>
                </a:cubicBezTo>
                <a:cubicBezTo>
                  <a:pt x="80682" y="10527"/>
                  <a:pt x="70087" y="23499"/>
                  <a:pt x="41563" y="34229"/>
                </a:cubicBezTo>
                <a:lnTo>
                  <a:pt x="0" y="68866"/>
                </a:lnTo>
                <a:lnTo>
                  <a:pt x="138545" y="47757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523011" y="2081879"/>
            <a:ext cx="2971800" cy="128752"/>
          </a:xfrm>
          <a:custGeom>
            <a:avLst/>
            <a:gdLst>
              <a:gd name="connsiteX0" fmla="*/ 0 w 2971800"/>
              <a:gd name="connsiteY0" fmla="*/ 125332 h 263452"/>
              <a:gd name="connsiteX1" fmla="*/ 152400 w 2971800"/>
              <a:gd name="connsiteY1" fmla="*/ 6270 h 263452"/>
              <a:gd name="connsiteX2" fmla="*/ 357188 w 2971800"/>
              <a:gd name="connsiteY2" fmla="*/ 249157 h 263452"/>
              <a:gd name="connsiteX3" fmla="*/ 609600 w 2971800"/>
              <a:gd name="connsiteY3" fmla="*/ 6270 h 263452"/>
              <a:gd name="connsiteX4" fmla="*/ 828675 w 2971800"/>
              <a:gd name="connsiteY4" fmla="*/ 263445 h 263452"/>
              <a:gd name="connsiteX5" fmla="*/ 1062038 w 2971800"/>
              <a:gd name="connsiteY5" fmla="*/ 1507 h 263452"/>
              <a:gd name="connsiteX6" fmla="*/ 1271588 w 2971800"/>
              <a:gd name="connsiteY6" fmla="*/ 258682 h 263452"/>
              <a:gd name="connsiteX7" fmla="*/ 1528763 w 2971800"/>
              <a:gd name="connsiteY7" fmla="*/ 11032 h 263452"/>
              <a:gd name="connsiteX8" fmla="*/ 1785938 w 2971800"/>
              <a:gd name="connsiteY8" fmla="*/ 263445 h 263452"/>
              <a:gd name="connsiteX9" fmla="*/ 2009775 w 2971800"/>
              <a:gd name="connsiteY9" fmla="*/ 1507 h 263452"/>
              <a:gd name="connsiteX10" fmla="*/ 2224088 w 2971800"/>
              <a:gd name="connsiteY10" fmla="*/ 153907 h 263452"/>
              <a:gd name="connsiteX11" fmla="*/ 2438400 w 2971800"/>
              <a:gd name="connsiteY11" fmla="*/ 106282 h 263452"/>
              <a:gd name="connsiteX12" fmla="*/ 2600325 w 2971800"/>
              <a:gd name="connsiteY12" fmla="*/ 163432 h 263452"/>
              <a:gd name="connsiteX13" fmla="*/ 2776538 w 2971800"/>
              <a:gd name="connsiteY13" fmla="*/ 106282 h 263452"/>
              <a:gd name="connsiteX14" fmla="*/ 2971800 w 2971800"/>
              <a:gd name="connsiteY14" fmla="*/ 139620 h 26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71800" h="263452">
                <a:moveTo>
                  <a:pt x="0" y="125332"/>
                </a:moveTo>
                <a:cubicBezTo>
                  <a:pt x="46434" y="55482"/>
                  <a:pt x="92869" y="-14367"/>
                  <a:pt x="152400" y="6270"/>
                </a:cubicBezTo>
                <a:cubicBezTo>
                  <a:pt x="211931" y="26907"/>
                  <a:pt x="280988" y="249157"/>
                  <a:pt x="357188" y="249157"/>
                </a:cubicBezTo>
                <a:cubicBezTo>
                  <a:pt x="433388" y="249157"/>
                  <a:pt x="531019" y="3889"/>
                  <a:pt x="609600" y="6270"/>
                </a:cubicBezTo>
                <a:cubicBezTo>
                  <a:pt x="688181" y="8651"/>
                  <a:pt x="753269" y="264239"/>
                  <a:pt x="828675" y="263445"/>
                </a:cubicBezTo>
                <a:cubicBezTo>
                  <a:pt x="904081" y="262651"/>
                  <a:pt x="988219" y="2301"/>
                  <a:pt x="1062038" y="1507"/>
                </a:cubicBezTo>
                <a:cubicBezTo>
                  <a:pt x="1135857" y="713"/>
                  <a:pt x="1193801" y="257095"/>
                  <a:pt x="1271588" y="258682"/>
                </a:cubicBezTo>
                <a:cubicBezTo>
                  <a:pt x="1349375" y="260269"/>
                  <a:pt x="1443038" y="10238"/>
                  <a:pt x="1528763" y="11032"/>
                </a:cubicBezTo>
                <a:cubicBezTo>
                  <a:pt x="1614488" y="11826"/>
                  <a:pt x="1705769" y="265033"/>
                  <a:pt x="1785938" y="263445"/>
                </a:cubicBezTo>
                <a:cubicBezTo>
                  <a:pt x="1866107" y="261858"/>
                  <a:pt x="1936750" y="19763"/>
                  <a:pt x="2009775" y="1507"/>
                </a:cubicBezTo>
                <a:cubicBezTo>
                  <a:pt x="2082800" y="-16749"/>
                  <a:pt x="2152651" y="136445"/>
                  <a:pt x="2224088" y="153907"/>
                </a:cubicBezTo>
                <a:cubicBezTo>
                  <a:pt x="2295525" y="171369"/>
                  <a:pt x="2375694" y="104695"/>
                  <a:pt x="2438400" y="106282"/>
                </a:cubicBezTo>
                <a:cubicBezTo>
                  <a:pt x="2501106" y="107869"/>
                  <a:pt x="2543969" y="163432"/>
                  <a:pt x="2600325" y="163432"/>
                </a:cubicBezTo>
                <a:cubicBezTo>
                  <a:pt x="2656681" y="163432"/>
                  <a:pt x="2714626" y="110251"/>
                  <a:pt x="2776538" y="106282"/>
                </a:cubicBezTo>
                <a:cubicBezTo>
                  <a:pt x="2838450" y="102313"/>
                  <a:pt x="2905125" y="120966"/>
                  <a:pt x="2971800" y="13962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7209831" y="2301065"/>
            <a:ext cx="996323" cy="3985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368565" y="2178660"/>
            <a:ext cx="15941" cy="20569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445244" y="2184415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559181" y="2213104"/>
            <a:ext cx="3011" cy="21496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629745" y="2242367"/>
            <a:ext cx="5520" cy="19541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744871" y="2196326"/>
            <a:ext cx="8173" cy="24912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860526" y="2178660"/>
            <a:ext cx="18184" cy="25912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420804" y="2169087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963554" y="2196326"/>
            <a:ext cx="9417" cy="24852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8084650" y="2206039"/>
            <a:ext cx="317" cy="23881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671798" y="2178660"/>
            <a:ext cx="22999" cy="26619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508066" y="2196326"/>
            <a:ext cx="6773" cy="21983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311976" y="2242367"/>
            <a:ext cx="2861" cy="10426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134224" y="2180749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978522" y="2213104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7922683" y="2178660"/>
            <a:ext cx="1031" cy="24941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345545" y="2213104"/>
            <a:ext cx="25175" cy="17234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845032" y="2213104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000249" y="2219404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800635" y="2208328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8055542" y="2215358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612752" y="2215357"/>
            <a:ext cx="22356" cy="23174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71655" y="1378528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ndara" panose="020E0502030303020204" pitchFamily="34" charset="0"/>
              </a:rPr>
              <a:t>LEVEE</a:t>
            </a:r>
            <a:endParaRPr lang="en-US" sz="1600" dirty="0">
              <a:latin typeface="Candara" panose="020E0502030303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3863" y="1364473"/>
            <a:ext cx="1460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ndara" panose="020E0502030303020204" pitchFamily="34" charset="0"/>
              </a:rPr>
              <a:t>GALVESTON BAY</a:t>
            </a:r>
            <a:endParaRPr lang="en-US" sz="1400" dirty="0">
              <a:latin typeface="Candara" panose="020E0502030303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41594" y="1364473"/>
            <a:ext cx="1173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latin typeface="Candara" panose="020E0502030303020204" pitchFamily="34" charset="0"/>
              </a:rPr>
              <a:t>MARSH CELL</a:t>
            </a:r>
          </a:p>
        </p:txBody>
      </p:sp>
      <p:sp>
        <p:nvSpPr>
          <p:cNvPr id="4" name="Freeform 3"/>
          <p:cNvSpPr/>
          <p:nvPr/>
        </p:nvSpPr>
        <p:spPr>
          <a:xfrm>
            <a:off x="648677" y="1656862"/>
            <a:ext cx="7557477" cy="922216"/>
          </a:xfrm>
          <a:custGeom>
            <a:avLst/>
            <a:gdLst>
              <a:gd name="connsiteX0" fmla="*/ 0 w 4861169"/>
              <a:gd name="connsiteY0" fmla="*/ 625231 h 625231"/>
              <a:gd name="connsiteX1" fmla="*/ 930031 w 4861169"/>
              <a:gd name="connsiteY1" fmla="*/ 617416 h 625231"/>
              <a:gd name="connsiteX2" fmla="*/ 2969846 w 4861169"/>
              <a:gd name="connsiteY2" fmla="*/ 7816 h 625231"/>
              <a:gd name="connsiteX3" fmla="*/ 3423138 w 4861169"/>
              <a:gd name="connsiteY3" fmla="*/ 0 h 625231"/>
              <a:gd name="connsiteX4" fmla="*/ 4220308 w 4861169"/>
              <a:gd name="connsiteY4" fmla="*/ 445477 h 625231"/>
              <a:gd name="connsiteX5" fmla="*/ 4321908 w 4861169"/>
              <a:gd name="connsiteY5" fmla="*/ 500185 h 625231"/>
              <a:gd name="connsiteX6" fmla="*/ 4431323 w 4861169"/>
              <a:gd name="connsiteY6" fmla="*/ 531447 h 625231"/>
              <a:gd name="connsiteX7" fmla="*/ 4470400 w 4861169"/>
              <a:gd name="connsiteY7" fmla="*/ 539262 h 625231"/>
              <a:gd name="connsiteX8" fmla="*/ 4470400 w 4861169"/>
              <a:gd name="connsiteY8" fmla="*/ 539262 h 625231"/>
              <a:gd name="connsiteX9" fmla="*/ 4611077 w 4861169"/>
              <a:gd name="connsiteY9" fmla="*/ 539262 h 625231"/>
              <a:gd name="connsiteX10" fmla="*/ 4611077 w 4861169"/>
              <a:gd name="connsiteY10" fmla="*/ 539262 h 625231"/>
              <a:gd name="connsiteX11" fmla="*/ 4673600 w 4861169"/>
              <a:gd name="connsiteY11" fmla="*/ 531447 h 625231"/>
              <a:gd name="connsiteX12" fmla="*/ 4759569 w 4861169"/>
              <a:gd name="connsiteY12" fmla="*/ 547077 h 625231"/>
              <a:gd name="connsiteX13" fmla="*/ 4790831 w 4861169"/>
              <a:gd name="connsiteY13" fmla="*/ 547077 h 625231"/>
              <a:gd name="connsiteX14" fmla="*/ 4829908 w 4861169"/>
              <a:gd name="connsiteY14" fmla="*/ 515816 h 625231"/>
              <a:gd name="connsiteX15" fmla="*/ 4861169 w 4861169"/>
              <a:gd name="connsiteY15" fmla="*/ 515816 h 625231"/>
              <a:gd name="connsiteX0" fmla="*/ 0 w 4861169"/>
              <a:gd name="connsiteY0" fmla="*/ 625231 h 625231"/>
              <a:gd name="connsiteX1" fmla="*/ 930031 w 4861169"/>
              <a:gd name="connsiteY1" fmla="*/ 617416 h 625231"/>
              <a:gd name="connsiteX2" fmla="*/ 2977661 w 4861169"/>
              <a:gd name="connsiteY2" fmla="*/ 0 h 625231"/>
              <a:gd name="connsiteX3" fmla="*/ 3423138 w 4861169"/>
              <a:gd name="connsiteY3" fmla="*/ 0 h 625231"/>
              <a:gd name="connsiteX4" fmla="*/ 4220308 w 4861169"/>
              <a:gd name="connsiteY4" fmla="*/ 445477 h 625231"/>
              <a:gd name="connsiteX5" fmla="*/ 4321908 w 4861169"/>
              <a:gd name="connsiteY5" fmla="*/ 500185 h 625231"/>
              <a:gd name="connsiteX6" fmla="*/ 4431323 w 4861169"/>
              <a:gd name="connsiteY6" fmla="*/ 531447 h 625231"/>
              <a:gd name="connsiteX7" fmla="*/ 4470400 w 4861169"/>
              <a:gd name="connsiteY7" fmla="*/ 539262 h 625231"/>
              <a:gd name="connsiteX8" fmla="*/ 4470400 w 4861169"/>
              <a:gd name="connsiteY8" fmla="*/ 539262 h 625231"/>
              <a:gd name="connsiteX9" fmla="*/ 4611077 w 4861169"/>
              <a:gd name="connsiteY9" fmla="*/ 539262 h 625231"/>
              <a:gd name="connsiteX10" fmla="*/ 4611077 w 4861169"/>
              <a:gd name="connsiteY10" fmla="*/ 539262 h 625231"/>
              <a:gd name="connsiteX11" fmla="*/ 4673600 w 4861169"/>
              <a:gd name="connsiteY11" fmla="*/ 531447 h 625231"/>
              <a:gd name="connsiteX12" fmla="*/ 4759569 w 4861169"/>
              <a:gd name="connsiteY12" fmla="*/ 547077 h 625231"/>
              <a:gd name="connsiteX13" fmla="*/ 4790831 w 4861169"/>
              <a:gd name="connsiteY13" fmla="*/ 547077 h 625231"/>
              <a:gd name="connsiteX14" fmla="*/ 4829908 w 4861169"/>
              <a:gd name="connsiteY14" fmla="*/ 515816 h 625231"/>
              <a:gd name="connsiteX15" fmla="*/ 4861169 w 4861169"/>
              <a:gd name="connsiteY15" fmla="*/ 515816 h 625231"/>
              <a:gd name="connsiteX0" fmla="*/ 0 w 4861169"/>
              <a:gd name="connsiteY0" fmla="*/ 625231 h 625231"/>
              <a:gd name="connsiteX1" fmla="*/ 445477 w 4861169"/>
              <a:gd name="connsiteY1" fmla="*/ 617416 h 625231"/>
              <a:gd name="connsiteX2" fmla="*/ 930031 w 4861169"/>
              <a:gd name="connsiteY2" fmla="*/ 617416 h 625231"/>
              <a:gd name="connsiteX3" fmla="*/ 2977661 w 4861169"/>
              <a:gd name="connsiteY3" fmla="*/ 0 h 625231"/>
              <a:gd name="connsiteX4" fmla="*/ 3423138 w 4861169"/>
              <a:gd name="connsiteY4" fmla="*/ 0 h 625231"/>
              <a:gd name="connsiteX5" fmla="*/ 4220308 w 4861169"/>
              <a:gd name="connsiteY5" fmla="*/ 445477 h 625231"/>
              <a:gd name="connsiteX6" fmla="*/ 4321908 w 4861169"/>
              <a:gd name="connsiteY6" fmla="*/ 500185 h 625231"/>
              <a:gd name="connsiteX7" fmla="*/ 4431323 w 4861169"/>
              <a:gd name="connsiteY7" fmla="*/ 531447 h 625231"/>
              <a:gd name="connsiteX8" fmla="*/ 4470400 w 4861169"/>
              <a:gd name="connsiteY8" fmla="*/ 539262 h 625231"/>
              <a:gd name="connsiteX9" fmla="*/ 4470400 w 4861169"/>
              <a:gd name="connsiteY9" fmla="*/ 539262 h 625231"/>
              <a:gd name="connsiteX10" fmla="*/ 4611077 w 4861169"/>
              <a:gd name="connsiteY10" fmla="*/ 539262 h 625231"/>
              <a:gd name="connsiteX11" fmla="*/ 4611077 w 4861169"/>
              <a:gd name="connsiteY11" fmla="*/ 539262 h 625231"/>
              <a:gd name="connsiteX12" fmla="*/ 4673600 w 4861169"/>
              <a:gd name="connsiteY12" fmla="*/ 531447 h 625231"/>
              <a:gd name="connsiteX13" fmla="*/ 4759569 w 4861169"/>
              <a:gd name="connsiteY13" fmla="*/ 547077 h 625231"/>
              <a:gd name="connsiteX14" fmla="*/ 4790831 w 4861169"/>
              <a:gd name="connsiteY14" fmla="*/ 547077 h 625231"/>
              <a:gd name="connsiteX15" fmla="*/ 4829908 w 4861169"/>
              <a:gd name="connsiteY15" fmla="*/ 515816 h 625231"/>
              <a:gd name="connsiteX16" fmla="*/ 4861169 w 4861169"/>
              <a:gd name="connsiteY16" fmla="*/ 515816 h 625231"/>
              <a:gd name="connsiteX0" fmla="*/ 0 w 4861169"/>
              <a:gd name="connsiteY0" fmla="*/ 625231 h 633047"/>
              <a:gd name="connsiteX1" fmla="*/ 414215 w 4861169"/>
              <a:gd name="connsiteY1" fmla="*/ 633047 h 633047"/>
              <a:gd name="connsiteX2" fmla="*/ 930031 w 4861169"/>
              <a:gd name="connsiteY2" fmla="*/ 617416 h 633047"/>
              <a:gd name="connsiteX3" fmla="*/ 2977661 w 4861169"/>
              <a:gd name="connsiteY3" fmla="*/ 0 h 633047"/>
              <a:gd name="connsiteX4" fmla="*/ 3423138 w 4861169"/>
              <a:gd name="connsiteY4" fmla="*/ 0 h 633047"/>
              <a:gd name="connsiteX5" fmla="*/ 4220308 w 4861169"/>
              <a:gd name="connsiteY5" fmla="*/ 445477 h 633047"/>
              <a:gd name="connsiteX6" fmla="*/ 4321908 w 4861169"/>
              <a:gd name="connsiteY6" fmla="*/ 500185 h 633047"/>
              <a:gd name="connsiteX7" fmla="*/ 4431323 w 4861169"/>
              <a:gd name="connsiteY7" fmla="*/ 531447 h 633047"/>
              <a:gd name="connsiteX8" fmla="*/ 4470400 w 4861169"/>
              <a:gd name="connsiteY8" fmla="*/ 539262 h 633047"/>
              <a:gd name="connsiteX9" fmla="*/ 4470400 w 4861169"/>
              <a:gd name="connsiteY9" fmla="*/ 539262 h 633047"/>
              <a:gd name="connsiteX10" fmla="*/ 4611077 w 4861169"/>
              <a:gd name="connsiteY10" fmla="*/ 539262 h 633047"/>
              <a:gd name="connsiteX11" fmla="*/ 4611077 w 4861169"/>
              <a:gd name="connsiteY11" fmla="*/ 539262 h 633047"/>
              <a:gd name="connsiteX12" fmla="*/ 4673600 w 4861169"/>
              <a:gd name="connsiteY12" fmla="*/ 531447 h 633047"/>
              <a:gd name="connsiteX13" fmla="*/ 4759569 w 4861169"/>
              <a:gd name="connsiteY13" fmla="*/ 547077 h 633047"/>
              <a:gd name="connsiteX14" fmla="*/ 4790831 w 4861169"/>
              <a:gd name="connsiteY14" fmla="*/ 547077 h 633047"/>
              <a:gd name="connsiteX15" fmla="*/ 4829908 w 4861169"/>
              <a:gd name="connsiteY15" fmla="*/ 515816 h 633047"/>
              <a:gd name="connsiteX16" fmla="*/ 4861169 w 4861169"/>
              <a:gd name="connsiteY16" fmla="*/ 515816 h 633047"/>
              <a:gd name="connsiteX0" fmla="*/ 0 w 4861169"/>
              <a:gd name="connsiteY0" fmla="*/ 625231 h 633047"/>
              <a:gd name="connsiteX1" fmla="*/ 414215 w 4861169"/>
              <a:gd name="connsiteY1" fmla="*/ 633047 h 633047"/>
              <a:gd name="connsiteX2" fmla="*/ 719015 w 4861169"/>
              <a:gd name="connsiteY2" fmla="*/ 617416 h 633047"/>
              <a:gd name="connsiteX3" fmla="*/ 930031 w 4861169"/>
              <a:gd name="connsiteY3" fmla="*/ 617416 h 633047"/>
              <a:gd name="connsiteX4" fmla="*/ 2977661 w 4861169"/>
              <a:gd name="connsiteY4" fmla="*/ 0 h 633047"/>
              <a:gd name="connsiteX5" fmla="*/ 3423138 w 4861169"/>
              <a:gd name="connsiteY5" fmla="*/ 0 h 633047"/>
              <a:gd name="connsiteX6" fmla="*/ 4220308 w 4861169"/>
              <a:gd name="connsiteY6" fmla="*/ 445477 h 633047"/>
              <a:gd name="connsiteX7" fmla="*/ 4321908 w 4861169"/>
              <a:gd name="connsiteY7" fmla="*/ 500185 h 633047"/>
              <a:gd name="connsiteX8" fmla="*/ 4431323 w 4861169"/>
              <a:gd name="connsiteY8" fmla="*/ 531447 h 633047"/>
              <a:gd name="connsiteX9" fmla="*/ 4470400 w 4861169"/>
              <a:gd name="connsiteY9" fmla="*/ 539262 h 633047"/>
              <a:gd name="connsiteX10" fmla="*/ 4470400 w 4861169"/>
              <a:gd name="connsiteY10" fmla="*/ 539262 h 633047"/>
              <a:gd name="connsiteX11" fmla="*/ 4611077 w 4861169"/>
              <a:gd name="connsiteY11" fmla="*/ 539262 h 633047"/>
              <a:gd name="connsiteX12" fmla="*/ 4611077 w 4861169"/>
              <a:gd name="connsiteY12" fmla="*/ 539262 h 633047"/>
              <a:gd name="connsiteX13" fmla="*/ 4673600 w 4861169"/>
              <a:gd name="connsiteY13" fmla="*/ 531447 h 633047"/>
              <a:gd name="connsiteX14" fmla="*/ 4759569 w 4861169"/>
              <a:gd name="connsiteY14" fmla="*/ 547077 h 633047"/>
              <a:gd name="connsiteX15" fmla="*/ 4790831 w 4861169"/>
              <a:gd name="connsiteY15" fmla="*/ 547077 h 633047"/>
              <a:gd name="connsiteX16" fmla="*/ 4829908 w 4861169"/>
              <a:gd name="connsiteY16" fmla="*/ 515816 h 633047"/>
              <a:gd name="connsiteX17" fmla="*/ 4861169 w 4861169"/>
              <a:gd name="connsiteY17" fmla="*/ 515816 h 633047"/>
              <a:gd name="connsiteX0" fmla="*/ 0 w 4861169"/>
              <a:gd name="connsiteY0" fmla="*/ 625231 h 633047"/>
              <a:gd name="connsiteX1" fmla="*/ 414215 w 4861169"/>
              <a:gd name="connsiteY1" fmla="*/ 633047 h 633047"/>
              <a:gd name="connsiteX2" fmla="*/ 687754 w 4861169"/>
              <a:gd name="connsiteY2" fmla="*/ 609600 h 633047"/>
              <a:gd name="connsiteX3" fmla="*/ 930031 w 4861169"/>
              <a:gd name="connsiteY3" fmla="*/ 617416 h 633047"/>
              <a:gd name="connsiteX4" fmla="*/ 2977661 w 4861169"/>
              <a:gd name="connsiteY4" fmla="*/ 0 h 633047"/>
              <a:gd name="connsiteX5" fmla="*/ 3423138 w 4861169"/>
              <a:gd name="connsiteY5" fmla="*/ 0 h 633047"/>
              <a:gd name="connsiteX6" fmla="*/ 4220308 w 4861169"/>
              <a:gd name="connsiteY6" fmla="*/ 445477 h 633047"/>
              <a:gd name="connsiteX7" fmla="*/ 4321908 w 4861169"/>
              <a:gd name="connsiteY7" fmla="*/ 500185 h 633047"/>
              <a:gd name="connsiteX8" fmla="*/ 4431323 w 4861169"/>
              <a:gd name="connsiteY8" fmla="*/ 531447 h 633047"/>
              <a:gd name="connsiteX9" fmla="*/ 4470400 w 4861169"/>
              <a:gd name="connsiteY9" fmla="*/ 539262 h 633047"/>
              <a:gd name="connsiteX10" fmla="*/ 4470400 w 4861169"/>
              <a:gd name="connsiteY10" fmla="*/ 539262 h 633047"/>
              <a:gd name="connsiteX11" fmla="*/ 4611077 w 4861169"/>
              <a:gd name="connsiteY11" fmla="*/ 539262 h 633047"/>
              <a:gd name="connsiteX12" fmla="*/ 4611077 w 4861169"/>
              <a:gd name="connsiteY12" fmla="*/ 539262 h 633047"/>
              <a:gd name="connsiteX13" fmla="*/ 4673600 w 4861169"/>
              <a:gd name="connsiteY13" fmla="*/ 531447 h 633047"/>
              <a:gd name="connsiteX14" fmla="*/ 4759569 w 4861169"/>
              <a:gd name="connsiteY14" fmla="*/ 547077 h 633047"/>
              <a:gd name="connsiteX15" fmla="*/ 4790831 w 4861169"/>
              <a:gd name="connsiteY15" fmla="*/ 547077 h 633047"/>
              <a:gd name="connsiteX16" fmla="*/ 4829908 w 4861169"/>
              <a:gd name="connsiteY16" fmla="*/ 515816 h 633047"/>
              <a:gd name="connsiteX17" fmla="*/ 4861169 w 4861169"/>
              <a:gd name="connsiteY17" fmla="*/ 515816 h 63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61169" h="633047">
                <a:moveTo>
                  <a:pt x="0" y="625231"/>
                </a:moveTo>
                <a:lnTo>
                  <a:pt x="414215" y="633047"/>
                </a:lnTo>
                <a:lnTo>
                  <a:pt x="687754" y="609600"/>
                </a:lnTo>
                <a:lnTo>
                  <a:pt x="930031" y="617416"/>
                </a:lnTo>
                <a:lnTo>
                  <a:pt x="2977661" y="0"/>
                </a:lnTo>
                <a:lnTo>
                  <a:pt x="3423138" y="0"/>
                </a:lnTo>
                <a:lnTo>
                  <a:pt x="4220308" y="445477"/>
                </a:lnTo>
                <a:lnTo>
                  <a:pt x="4321908" y="500185"/>
                </a:lnTo>
                <a:lnTo>
                  <a:pt x="4431323" y="531447"/>
                </a:lnTo>
                <a:lnTo>
                  <a:pt x="4470400" y="539262"/>
                </a:lnTo>
                <a:lnTo>
                  <a:pt x="4470400" y="539262"/>
                </a:lnTo>
                <a:lnTo>
                  <a:pt x="4611077" y="539262"/>
                </a:lnTo>
                <a:lnTo>
                  <a:pt x="4611077" y="539262"/>
                </a:lnTo>
                <a:lnTo>
                  <a:pt x="4673600" y="531447"/>
                </a:lnTo>
                <a:lnTo>
                  <a:pt x="4759569" y="547077"/>
                </a:lnTo>
                <a:lnTo>
                  <a:pt x="4790831" y="547077"/>
                </a:lnTo>
                <a:lnTo>
                  <a:pt x="4829908" y="515816"/>
                </a:lnTo>
                <a:lnTo>
                  <a:pt x="4861169" y="515816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23863" y="1964410"/>
            <a:ext cx="997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Mean Sea Level</a:t>
            </a:r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23988" y="2152605"/>
            <a:ext cx="2970823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2648144" y="1518361"/>
            <a:ext cx="224913" cy="560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3048502" y="1857922"/>
            <a:ext cx="139546" cy="259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689141" y="1311613"/>
            <a:ext cx="13356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Reef Ball® Breakwater</a:t>
            </a:r>
            <a:endParaRPr lang="en-US" sz="1000" dirty="0"/>
          </a:p>
        </p:txBody>
      </p:sp>
      <p:sp>
        <p:nvSpPr>
          <p:cNvPr id="85" name="TextBox 84"/>
          <p:cNvSpPr txBox="1"/>
          <p:nvPr/>
        </p:nvSpPr>
        <p:spPr>
          <a:xfrm>
            <a:off x="3118275" y="1675929"/>
            <a:ext cx="1136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Wave Attenuation</a:t>
            </a:r>
            <a:endParaRPr lang="en-US" sz="1000" dirty="0"/>
          </a:p>
        </p:txBody>
      </p:sp>
      <p:sp>
        <p:nvSpPr>
          <p:cNvPr id="87" name="Oval 86"/>
          <p:cNvSpPr/>
          <p:nvPr/>
        </p:nvSpPr>
        <p:spPr>
          <a:xfrm>
            <a:off x="2395164" y="2081879"/>
            <a:ext cx="477893" cy="44069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587065" y="2546272"/>
            <a:ext cx="894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BAY BOTTOM</a:t>
            </a:r>
            <a:endParaRPr lang="en-US" sz="1000" dirty="0"/>
          </a:p>
        </p:txBody>
      </p:sp>
      <p:cxnSp>
        <p:nvCxnSpPr>
          <p:cNvPr id="95" name="Straight Connector 94"/>
          <p:cNvCxnSpPr>
            <a:endCxn id="112" idx="4"/>
          </p:cNvCxnSpPr>
          <p:nvPr/>
        </p:nvCxnSpPr>
        <p:spPr>
          <a:xfrm>
            <a:off x="2727728" y="2097656"/>
            <a:ext cx="6424738" cy="2118744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endCxn id="112" idx="1"/>
          </p:cNvCxnSpPr>
          <p:nvPr/>
        </p:nvCxnSpPr>
        <p:spPr>
          <a:xfrm flipH="1">
            <a:off x="0" y="2169087"/>
            <a:ext cx="2436100" cy="383378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47784" y="6555374"/>
            <a:ext cx="21892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Images from: Reef Ball Foundation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278833" y="5848887"/>
            <a:ext cx="111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Reef Ball®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3654753" y="5829609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Manual Assembly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6612687" y="5829609"/>
            <a:ext cx="153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Oyster Habitat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407" y="345088"/>
            <a:ext cx="9152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Reef Balls®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 rot="20616515">
            <a:off x="2443863" y="2166349"/>
            <a:ext cx="359956" cy="223816"/>
            <a:chOff x="1981425" y="1712704"/>
            <a:chExt cx="287481" cy="187041"/>
          </a:xfrm>
        </p:grpSpPr>
        <p:sp>
          <p:nvSpPr>
            <p:cNvPr id="3" name="Freeform 2"/>
            <p:cNvSpPr/>
            <p:nvPr/>
          </p:nvSpPr>
          <p:spPr>
            <a:xfrm>
              <a:off x="1981425" y="1712704"/>
              <a:ext cx="287481" cy="187041"/>
            </a:xfrm>
            <a:custGeom>
              <a:avLst/>
              <a:gdLst>
                <a:gd name="connsiteX0" fmla="*/ 0 w 287481"/>
                <a:gd name="connsiteY0" fmla="*/ 183573 h 187037"/>
                <a:gd name="connsiteX1" fmla="*/ 287481 w 287481"/>
                <a:gd name="connsiteY1" fmla="*/ 187037 h 187037"/>
                <a:gd name="connsiteX2" fmla="*/ 142009 w 287481"/>
                <a:gd name="connsiteY2" fmla="*/ 0 h 187037"/>
                <a:gd name="connsiteX3" fmla="*/ 0 w 287481"/>
                <a:gd name="connsiteY3" fmla="*/ 183573 h 187037"/>
                <a:gd name="connsiteX0" fmla="*/ 0 w 287481"/>
                <a:gd name="connsiteY0" fmla="*/ 183573 h 187037"/>
                <a:gd name="connsiteX1" fmla="*/ 287481 w 287481"/>
                <a:gd name="connsiteY1" fmla="*/ 187037 h 187037"/>
                <a:gd name="connsiteX2" fmla="*/ 228600 w 287481"/>
                <a:gd name="connsiteY2" fmla="*/ 49646 h 187037"/>
                <a:gd name="connsiteX3" fmla="*/ 142009 w 287481"/>
                <a:gd name="connsiteY3" fmla="*/ 0 h 187037"/>
                <a:gd name="connsiteX4" fmla="*/ 0 w 287481"/>
                <a:gd name="connsiteY4" fmla="*/ 183573 h 187037"/>
                <a:gd name="connsiteX0" fmla="*/ 0 w 287481"/>
                <a:gd name="connsiteY0" fmla="*/ 183573 h 187037"/>
                <a:gd name="connsiteX1" fmla="*/ 287481 w 287481"/>
                <a:gd name="connsiteY1" fmla="*/ 187037 h 187037"/>
                <a:gd name="connsiteX2" fmla="*/ 230909 w 287481"/>
                <a:gd name="connsiteY2" fmla="*/ 45027 h 187037"/>
                <a:gd name="connsiteX3" fmla="*/ 142009 w 287481"/>
                <a:gd name="connsiteY3" fmla="*/ 0 h 187037"/>
                <a:gd name="connsiteX4" fmla="*/ 0 w 287481"/>
                <a:gd name="connsiteY4" fmla="*/ 183573 h 187037"/>
                <a:gd name="connsiteX0" fmla="*/ 0 w 287481"/>
                <a:gd name="connsiteY0" fmla="*/ 183573 h 187037"/>
                <a:gd name="connsiteX1" fmla="*/ 287481 w 287481"/>
                <a:gd name="connsiteY1" fmla="*/ 187037 h 187037"/>
                <a:gd name="connsiteX2" fmla="*/ 230909 w 287481"/>
                <a:gd name="connsiteY2" fmla="*/ 45027 h 187037"/>
                <a:gd name="connsiteX3" fmla="*/ 142009 w 287481"/>
                <a:gd name="connsiteY3" fmla="*/ 0 h 187037"/>
                <a:gd name="connsiteX4" fmla="*/ 0 w 287481"/>
                <a:gd name="connsiteY4" fmla="*/ 183573 h 187037"/>
                <a:gd name="connsiteX0" fmla="*/ 0 w 287481"/>
                <a:gd name="connsiteY0" fmla="*/ 183573 h 187037"/>
                <a:gd name="connsiteX1" fmla="*/ 287481 w 287481"/>
                <a:gd name="connsiteY1" fmla="*/ 187037 h 187037"/>
                <a:gd name="connsiteX2" fmla="*/ 230909 w 287481"/>
                <a:gd name="connsiteY2" fmla="*/ 45027 h 187037"/>
                <a:gd name="connsiteX3" fmla="*/ 142009 w 287481"/>
                <a:gd name="connsiteY3" fmla="*/ 0 h 187037"/>
                <a:gd name="connsiteX4" fmla="*/ 0 w 287481"/>
                <a:gd name="connsiteY4" fmla="*/ 183573 h 187037"/>
                <a:gd name="connsiteX0" fmla="*/ 0 w 287481"/>
                <a:gd name="connsiteY0" fmla="*/ 183573 h 187037"/>
                <a:gd name="connsiteX1" fmla="*/ 287481 w 287481"/>
                <a:gd name="connsiteY1" fmla="*/ 187037 h 187037"/>
                <a:gd name="connsiteX2" fmla="*/ 230909 w 287481"/>
                <a:gd name="connsiteY2" fmla="*/ 45027 h 187037"/>
                <a:gd name="connsiteX3" fmla="*/ 142009 w 287481"/>
                <a:gd name="connsiteY3" fmla="*/ 0 h 187037"/>
                <a:gd name="connsiteX4" fmla="*/ 0 w 287481"/>
                <a:gd name="connsiteY4" fmla="*/ 183573 h 187037"/>
                <a:gd name="connsiteX0" fmla="*/ 0 w 287481"/>
                <a:gd name="connsiteY0" fmla="*/ 183573 h 187037"/>
                <a:gd name="connsiteX1" fmla="*/ 287481 w 287481"/>
                <a:gd name="connsiteY1" fmla="*/ 187037 h 187037"/>
                <a:gd name="connsiteX2" fmla="*/ 230909 w 287481"/>
                <a:gd name="connsiteY2" fmla="*/ 45027 h 187037"/>
                <a:gd name="connsiteX3" fmla="*/ 142009 w 287481"/>
                <a:gd name="connsiteY3" fmla="*/ 0 h 187037"/>
                <a:gd name="connsiteX4" fmla="*/ 0 w 287481"/>
                <a:gd name="connsiteY4" fmla="*/ 183573 h 187037"/>
                <a:gd name="connsiteX0" fmla="*/ 0 w 287481"/>
                <a:gd name="connsiteY0" fmla="*/ 183573 h 187037"/>
                <a:gd name="connsiteX1" fmla="*/ 287481 w 287481"/>
                <a:gd name="connsiteY1" fmla="*/ 187037 h 187037"/>
                <a:gd name="connsiteX2" fmla="*/ 230909 w 287481"/>
                <a:gd name="connsiteY2" fmla="*/ 45027 h 187037"/>
                <a:gd name="connsiteX3" fmla="*/ 142009 w 287481"/>
                <a:gd name="connsiteY3" fmla="*/ 0 h 187037"/>
                <a:gd name="connsiteX4" fmla="*/ 39254 w 287481"/>
                <a:gd name="connsiteY4" fmla="*/ 63500 h 187037"/>
                <a:gd name="connsiteX5" fmla="*/ 0 w 287481"/>
                <a:gd name="connsiteY5" fmla="*/ 183573 h 187037"/>
                <a:gd name="connsiteX0" fmla="*/ 0 w 287481"/>
                <a:gd name="connsiteY0" fmla="*/ 183573 h 187037"/>
                <a:gd name="connsiteX1" fmla="*/ 287481 w 287481"/>
                <a:gd name="connsiteY1" fmla="*/ 187037 h 187037"/>
                <a:gd name="connsiteX2" fmla="*/ 230909 w 287481"/>
                <a:gd name="connsiteY2" fmla="*/ 45027 h 187037"/>
                <a:gd name="connsiteX3" fmla="*/ 142009 w 287481"/>
                <a:gd name="connsiteY3" fmla="*/ 0 h 187037"/>
                <a:gd name="connsiteX4" fmla="*/ 39254 w 287481"/>
                <a:gd name="connsiteY4" fmla="*/ 63500 h 187037"/>
                <a:gd name="connsiteX5" fmla="*/ 0 w 287481"/>
                <a:gd name="connsiteY5" fmla="*/ 183573 h 187037"/>
                <a:gd name="connsiteX0" fmla="*/ 0 w 287481"/>
                <a:gd name="connsiteY0" fmla="*/ 183573 h 187037"/>
                <a:gd name="connsiteX1" fmla="*/ 287481 w 287481"/>
                <a:gd name="connsiteY1" fmla="*/ 187037 h 187037"/>
                <a:gd name="connsiteX2" fmla="*/ 230909 w 287481"/>
                <a:gd name="connsiteY2" fmla="*/ 45027 h 187037"/>
                <a:gd name="connsiteX3" fmla="*/ 142009 w 287481"/>
                <a:gd name="connsiteY3" fmla="*/ 0 h 187037"/>
                <a:gd name="connsiteX4" fmla="*/ 39254 w 287481"/>
                <a:gd name="connsiteY4" fmla="*/ 63500 h 187037"/>
                <a:gd name="connsiteX5" fmla="*/ 0 w 287481"/>
                <a:gd name="connsiteY5" fmla="*/ 183573 h 187037"/>
                <a:gd name="connsiteX0" fmla="*/ 0 w 287481"/>
                <a:gd name="connsiteY0" fmla="*/ 183573 h 187037"/>
                <a:gd name="connsiteX1" fmla="*/ 287481 w 287481"/>
                <a:gd name="connsiteY1" fmla="*/ 187037 h 187037"/>
                <a:gd name="connsiteX2" fmla="*/ 230909 w 287481"/>
                <a:gd name="connsiteY2" fmla="*/ 45027 h 187037"/>
                <a:gd name="connsiteX3" fmla="*/ 142009 w 287481"/>
                <a:gd name="connsiteY3" fmla="*/ 0 h 187037"/>
                <a:gd name="connsiteX4" fmla="*/ 39254 w 287481"/>
                <a:gd name="connsiteY4" fmla="*/ 63500 h 187037"/>
                <a:gd name="connsiteX5" fmla="*/ 0 w 287481"/>
                <a:gd name="connsiteY5" fmla="*/ 183573 h 187037"/>
                <a:gd name="connsiteX0" fmla="*/ 0 w 287481"/>
                <a:gd name="connsiteY0" fmla="*/ 183573 h 187037"/>
                <a:gd name="connsiteX1" fmla="*/ 287481 w 287481"/>
                <a:gd name="connsiteY1" fmla="*/ 187037 h 187037"/>
                <a:gd name="connsiteX2" fmla="*/ 230909 w 287481"/>
                <a:gd name="connsiteY2" fmla="*/ 45027 h 187037"/>
                <a:gd name="connsiteX3" fmla="*/ 142009 w 287481"/>
                <a:gd name="connsiteY3" fmla="*/ 0 h 187037"/>
                <a:gd name="connsiteX4" fmla="*/ 39254 w 287481"/>
                <a:gd name="connsiteY4" fmla="*/ 63500 h 187037"/>
                <a:gd name="connsiteX5" fmla="*/ 0 w 287481"/>
                <a:gd name="connsiteY5" fmla="*/ 183573 h 187037"/>
                <a:gd name="connsiteX0" fmla="*/ 0 w 287481"/>
                <a:gd name="connsiteY0" fmla="*/ 183573 h 187037"/>
                <a:gd name="connsiteX1" fmla="*/ 287481 w 287481"/>
                <a:gd name="connsiteY1" fmla="*/ 187037 h 187037"/>
                <a:gd name="connsiteX2" fmla="*/ 230909 w 287481"/>
                <a:gd name="connsiteY2" fmla="*/ 45027 h 187037"/>
                <a:gd name="connsiteX3" fmla="*/ 142009 w 287481"/>
                <a:gd name="connsiteY3" fmla="*/ 0 h 187037"/>
                <a:gd name="connsiteX4" fmla="*/ 39254 w 287481"/>
                <a:gd name="connsiteY4" fmla="*/ 63500 h 187037"/>
                <a:gd name="connsiteX5" fmla="*/ 0 w 287481"/>
                <a:gd name="connsiteY5" fmla="*/ 183573 h 187037"/>
                <a:gd name="connsiteX0" fmla="*/ 0 w 287481"/>
                <a:gd name="connsiteY0" fmla="*/ 183573 h 187037"/>
                <a:gd name="connsiteX1" fmla="*/ 287481 w 287481"/>
                <a:gd name="connsiteY1" fmla="*/ 187037 h 187037"/>
                <a:gd name="connsiteX2" fmla="*/ 230909 w 287481"/>
                <a:gd name="connsiteY2" fmla="*/ 45027 h 187037"/>
                <a:gd name="connsiteX3" fmla="*/ 142009 w 287481"/>
                <a:gd name="connsiteY3" fmla="*/ 0 h 187037"/>
                <a:gd name="connsiteX4" fmla="*/ 39254 w 287481"/>
                <a:gd name="connsiteY4" fmla="*/ 63500 h 187037"/>
                <a:gd name="connsiteX5" fmla="*/ 0 w 287481"/>
                <a:gd name="connsiteY5" fmla="*/ 183573 h 187037"/>
                <a:gd name="connsiteX0" fmla="*/ 0 w 287481"/>
                <a:gd name="connsiteY0" fmla="*/ 183577 h 187041"/>
                <a:gd name="connsiteX1" fmla="*/ 287481 w 287481"/>
                <a:gd name="connsiteY1" fmla="*/ 187041 h 187041"/>
                <a:gd name="connsiteX2" fmla="*/ 230909 w 287481"/>
                <a:gd name="connsiteY2" fmla="*/ 45031 h 187041"/>
                <a:gd name="connsiteX3" fmla="*/ 142009 w 287481"/>
                <a:gd name="connsiteY3" fmla="*/ 4 h 187041"/>
                <a:gd name="connsiteX4" fmla="*/ 39254 w 287481"/>
                <a:gd name="connsiteY4" fmla="*/ 63504 h 187041"/>
                <a:gd name="connsiteX5" fmla="*/ 0 w 287481"/>
                <a:gd name="connsiteY5" fmla="*/ 183577 h 187041"/>
                <a:gd name="connsiteX0" fmla="*/ 0 w 287481"/>
                <a:gd name="connsiteY0" fmla="*/ 183577 h 187041"/>
                <a:gd name="connsiteX1" fmla="*/ 287481 w 287481"/>
                <a:gd name="connsiteY1" fmla="*/ 187041 h 187041"/>
                <a:gd name="connsiteX2" fmla="*/ 230909 w 287481"/>
                <a:gd name="connsiteY2" fmla="*/ 45031 h 187041"/>
                <a:gd name="connsiteX3" fmla="*/ 142009 w 287481"/>
                <a:gd name="connsiteY3" fmla="*/ 4 h 187041"/>
                <a:gd name="connsiteX4" fmla="*/ 39254 w 287481"/>
                <a:gd name="connsiteY4" fmla="*/ 63504 h 187041"/>
                <a:gd name="connsiteX5" fmla="*/ 0 w 287481"/>
                <a:gd name="connsiteY5" fmla="*/ 183577 h 18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481" h="187041">
                  <a:moveTo>
                    <a:pt x="0" y="183577"/>
                  </a:moveTo>
                  <a:lnTo>
                    <a:pt x="287481" y="187041"/>
                  </a:lnTo>
                  <a:cubicBezTo>
                    <a:pt x="270932" y="125850"/>
                    <a:pt x="275166" y="101604"/>
                    <a:pt x="230909" y="45031"/>
                  </a:cubicBezTo>
                  <a:cubicBezTo>
                    <a:pt x="192040" y="13858"/>
                    <a:pt x="164714" y="1159"/>
                    <a:pt x="142009" y="4"/>
                  </a:cubicBezTo>
                  <a:cubicBezTo>
                    <a:pt x="115455" y="-382"/>
                    <a:pt x="65808" y="22325"/>
                    <a:pt x="39254" y="63504"/>
                  </a:cubicBezTo>
                  <a:cubicBezTo>
                    <a:pt x="14624" y="119692"/>
                    <a:pt x="15394" y="122771"/>
                    <a:pt x="0" y="18357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022764" y="1791241"/>
              <a:ext cx="45719" cy="7233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184292" y="1804819"/>
              <a:ext cx="45719" cy="6599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092537" y="1752536"/>
              <a:ext cx="45719" cy="4571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2101283" y="1819511"/>
              <a:ext cx="60614" cy="6241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Reef 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02" y="3960221"/>
            <a:ext cx="2155071" cy="166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eefball.org/tm/tm/floatingwithdiv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055" y="4077740"/>
            <a:ext cx="20955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mithisle4months2.jpg - 4 months oyster growth on a Reef Ball (Oyster Ball size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28" y="4077740"/>
            <a:ext cx="1942151" cy="14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5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25354</TotalTime>
  <Words>442</Words>
  <Application>Microsoft Office PowerPoint</Application>
  <PresentationFormat>On-screen Show (4:3)</PresentationFormat>
  <Paragraphs>109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Candara</vt:lpstr>
      <vt:lpstr>Wingdings</vt:lpstr>
      <vt:lpstr>Wingdings 3</vt:lpstr>
      <vt:lpstr>Custom Design</vt:lpstr>
      <vt:lpstr>1_Title Master</vt:lpstr>
      <vt:lpstr>Galveston Bay: Environmental Restoration Opportunities Thomas E. White, PhD, PE (Thomas.E.White@usace.army.mil, 409-766-3109) CSEC Workshop, Vicksburg, MS  19 April 2017</vt:lpstr>
      <vt:lpstr>Galveston Bay Placement Areas</vt:lpstr>
      <vt:lpstr>Houston Ship Channel Deferred Environmental Restoration </vt:lpstr>
      <vt:lpstr>Mud dikes</vt:lpstr>
      <vt:lpstr>R&amp;D Opportunities    (thesis and dissertation topics) </vt:lpstr>
      <vt:lpstr>R&amp;D Opportunities   (thesis and dissertation topics)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b6imemb6</dc:creator>
  <cp:lastModifiedBy>Tom</cp:lastModifiedBy>
  <cp:revision>849</cp:revision>
  <cp:lastPrinted>2016-12-16T15:30:49Z</cp:lastPrinted>
  <dcterms:created xsi:type="dcterms:W3CDTF">2009-05-21T17:19:18Z</dcterms:created>
  <dcterms:modified xsi:type="dcterms:W3CDTF">2017-04-11T20:31:42Z</dcterms:modified>
</cp:coreProperties>
</file>