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4"/>
    <p:sldMasterId id="2147484272" r:id="rId5"/>
  </p:sldMasterIdLst>
  <p:notesMasterIdLst>
    <p:notesMasterId r:id="rId7"/>
  </p:notesMasterIdLst>
  <p:handoutMasterIdLst>
    <p:handoutMasterId r:id="rId8"/>
  </p:handoutMasterIdLst>
  <p:sldIdLst>
    <p:sldId id="369" r:id="rId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7E4D"/>
    <a:srgbClr val="2B854F"/>
    <a:srgbClr val="FFFFFF"/>
    <a:srgbClr val="FCAE3B"/>
    <a:srgbClr val="50771B"/>
    <a:srgbClr val="C19859"/>
    <a:srgbClr val="ECECEC"/>
    <a:srgbClr val="82786F"/>
    <a:srgbClr val="663830"/>
    <a:srgbClr val="3E6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5132" autoAdjust="0"/>
  </p:normalViewPr>
  <p:slideViewPr>
    <p:cSldViewPr snapToGrid="0">
      <p:cViewPr varScale="1">
        <p:scale>
          <a:sx n="100" d="100"/>
          <a:sy n="100" d="100"/>
        </p:scale>
        <p:origin x="1890" y="7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10/3/2017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dirty="0"/>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10/3/2017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dirty="0"/>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A418BB32-BEF8-47FD-8FA0-22BE503155A9}" type="slidenum">
              <a:rPr lang="en-US" smtClean="0"/>
              <a:pPr>
                <a:defRPr/>
              </a:pPr>
              <a:t>1</a:t>
            </a:fld>
            <a:endParaRPr lang="en-US" dirty="0"/>
          </a:p>
        </p:txBody>
      </p:sp>
    </p:spTree>
    <p:extLst>
      <p:ext uri="{BB962C8B-B14F-4D97-AF65-F5344CB8AC3E}">
        <p14:creationId xmlns:p14="http://schemas.microsoft.com/office/powerpoint/2010/main" val="267366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194021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5.png"/><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1.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4.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dirty="0" smtClean="0"/>
              <a:t>File Name</a:t>
            </a:r>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130</a:t>
            </a:r>
          </a:p>
          <a:p>
            <a:pPr algn="ctr">
              <a:defRPr/>
            </a:pPr>
            <a:r>
              <a:rPr lang="en-US" sz="1000" dirty="0" smtClean="0">
                <a:solidFill>
                  <a:schemeClr val="tx1"/>
                </a:solidFill>
              </a:rPr>
              <a:t>120</a:t>
            </a:r>
          </a:p>
          <a:p>
            <a:pPr algn="ctr">
              <a:defRPr/>
            </a:pPr>
            <a:r>
              <a:rPr lang="en-US" sz="1000" dirty="0" smtClean="0">
                <a:solidFill>
                  <a:schemeClr val="tx1"/>
                </a:solidFill>
              </a:rPr>
              <a:t>111</a:t>
            </a:r>
            <a:endParaRPr lang="en-US" sz="1000" dirty="0">
              <a:solidFill>
                <a:schemeClr val="tx1"/>
              </a:solidFill>
            </a:endParaRP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a:srcRect l="3193" r="3193"/>
          <a:stretch/>
        </p:blipFill>
        <p:spPr bwMode="auto">
          <a:xfrm>
            <a:off x="7158038" y="5285203"/>
            <a:ext cx="1595437" cy="1482725"/>
          </a:xfrm>
          <a:prstGeom prst="rect">
            <a:avLst/>
          </a:prstGeom>
          <a:noFill/>
          <a:ln w="9525">
            <a:noFill/>
            <a:miter lim="800000"/>
            <a:headEnd/>
            <a:tailEnd/>
          </a:ln>
        </p:spPr>
      </p:pic>
      <p:pic>
        <p:nvPicPr>
          <p:cNvPr id="39" name="Picture 3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57006" y="5570953"/>
            <a:ext cx="1197513" cy="907785"/>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hd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5">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6"/>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t>File Name</a:t>
            </a:r>
            <a:endParaRPr lang="en-US" dirty="0"/>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7"/>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398834" y="4293699"/>
            <a:ext cx="3525274" cy="1562024"/>
          </a:xfrm>
          <a:prstGeom prst="rect">
            <a:avLst/>
          </a:prstGeom>
        </p:spPr>
      </p:pic>
      <p:sp>
        <p:nvSpPr>
          <p:cNvPr id="4" name="Slide Number Placeholder 3"/>
          <p:cNvSpPr>
            <a:spLocks noGrp="1"/>
          </p:cNvSpPr>
          <p:nvPr>
            <p:ph type="sldNum" sz="quarter" idx="11"/>
          </p:nvPr>
        </p:nvSpPr>
        <p:spPr>
          <a:xfrm>
            <a:off x="8924108" y="228600"/>
            <a:ext cx="727075" cy="365125"/>
          </a:xfrm>
        </p:spPr>
        <p:txBody>
          <a:bodyPr/>
          <a:lstStyle/>
          <a:p>
            <a:pPr>
              <a:defRPr/>
            </a:pPr>
            <a:fld id="{85BFC29B-73BA-48ED-8664-05024AB33E6C}" type="slidenum">
              <a:rPr lang="en-US" smtClean="0"/>
              <a:pPr>
                <a:defRPr/>
              </a:pPr>
              <a:t>1</a:t>
            </a:fld>
            <a:endParaRPr lang="en-US" dirty="0"/>
          </a:p>
        </p:txBody>
      </p:sp>
      <p:sp>
        <p:nvSpPr>
          <p:cNvPr id="6" name="Title 5"/>
          <p:cNvSpPr>
            <a:spLocks noGrp="1"/>
          </p:cNvSpPr>
          <p:nvPr>
            <p:ph type="title"/>
          </p:nvPr>
        </p:nvSpPr>
        <p:spPr>
          <a:xfrm>
            <a:off x="186267" y="161420"/>
            <a:ext cx="8779933" cy="806451"/>
          </a:xfrm>
          <a:solidFill>
            <a:schemeClr val="bg1"/>
          </a:solidFill>
        </p:spPr>
        <p:txBody>
          <a:bodyPr/>
          <a:lstStyle/>
          <a:p>
            <a:pPr algn="ctr"/>
            <a:r>
              <a:rPr lang="en-US" sz="2800" cap="none" dirty="0" smtClean="0">
                <a:solidFill>
                  <a:schemeClr val="tx2"/>
                </a:solidFill>
              </a:rPr>
              <a:t>Systems Integration for Rapid Feasibility</a:t>
            </a:r>
            <a:endParaRPr lang="en-US" sz="2800" cap="none" dirty="0">
              <a:solidFill>
                <a:schemeClr val="tx2"/>
              </a:solidFill>
            </a:endParaRPr>
          </a:p>
        </p:txBody>
      </p:sp>
      <p:sp>
        <p:nvSpPr>
          <p:cNvPr id="2" name="Content Placeholder 1"/>
          <p:cNvSpPr>
            <a:spLocks noGrp="1"/>
          </p:cNvSpPr>
          <p:nvPr>
            <p:ph idx="1"/>
          </p:nvPr>
        </p:nvSpPr>
        <p:spPr>
          <a:xfrm>
            <a:off x="304800" y="1225550"/>
            <a:ext cx="3724275" cy="4718049"/>
          </a:xfrm>
        </p:spPr>
        <p:txBody>
          <a:bodyPr/>
          <a:lstStyle/>
          <a:p>
            <a:r>
              <a:rPr lang="en-US" dirty="0" smtClean="0"/>
              <a:t>Need:</a:t>
            </a:r>
          </a:p>
          <a:p>
            <a:pPr marL="342900" indent="-342900">
              <a:buFont typeface="Arial" panose="020B0604020202020204" pitchFamily="34" charset="0"/>
              <a:buChar char="•"/>
            </a:pPr>
            <a:r>
              <a:rPr lang="en-US" dirty="0" smtClean="0"/>
              <a:t>More complete description of problems</a:t>
            </a:r>
          </a:p>
          <a:p>
            <a:pPr marL="342900" indent="-342900">
              <a:buFont typeface="Arial" panose="020B0604020202020204" pitchFamily="34" charset="0"/>
              <a:buChar char="•"/>
            </a:pPr>
            <a:r>
              <a:rPr lang="en-US" dirty="0" smtClean="0"/>
              <a:t>Integrated modeling and decisions</a:t>
            </a:r>
          </a:p>
          <a:p>
            <a:pPr marL="342900" indent="-342900">
              <a:buFont typeface="Arial" panose="020B0604020202020204" pitchFamily="34" charset="0"/>
              <a:buChar char="•"/>
            </a:pPr>
            <a:r>
              <a:rPr lang="en-US" dirty="0" smtClean="0"/>
              <a:t>Fast evaluation of solutions</a:t>
            </a:r>
          </a:p>
          <a:p>
            <a:pPr marL="342900" indent="-342900">
              <a:buFont typeface="Arial" panose="020B0604020202020204" pitchFamily="34" charset="0"/>
              <a:buChar char="•"/>
            </a:pPr>
            <a:r>
              <a:rPr lang="en-US" dirty="0" smtClean="0"/>
              <a:t>Better ways to communicate change</a:t>
            </a:r>
          </a:p>
          <a:p>
            <a:pPr marL="342900" indent="-342900">
              <a:buFont typeface="Arial" panose="020B0604020202020204" pitchFamily="34" charset="0"/>
              <a:buChar char="•"/>
            </a:pPr>
            <a:endParaRPr lang="en-US" dirty="0"/>
          </a:p>
        </p:txBody>
      </p:sp>
      <p:pic>
        <p:nvPicPr>
          <p:cNvPr id="3" name="Picture 2"/>
          <p:cNvPicPr>
            <a:picLocks noChangeAspect="1"/>
          </p:cNvPicPr>
          <p:nvPr/>
        </p:nvPicPr>
        <p:blipFill>
          <a:blip r:embed="rId4"/>
          <a:stretch>
            <a:fillRect/>
          </a:stretch>
        </p:blipFill>
        <p:spPr>
          <a:xfrm>
            <a:off x="5053635" y="2742636"/>
            <a:ext cx="2847158" cy="1596001"/>
          </a:xfrm>
          <a:prstGeom prst="rect">
            <a:avLst/>
          </a:prstGeom>
        </p:spPr>
      </p:pic>
      <p:pic>
        <p:nvPicPr>
          <p:cNvPr id="13" name="Picture 12"/>
          <p:cNvPicPr>
            <a:picLocks noChangeAspect="1"/>
          </p:cNvPicPr>
          <p:nvPr/>
        </p:nvPicPr>
        <p:blipFill>
          <a:blip r:embed="rId5"/>
          <a:stretch>
            <a:fillRect/>
          </a:stretch>
        </p:blipFill>
        <p:spPr>
          <a:xfrm>
            <a:off x="4204068" y="1225550"/>
            <a:ext cx="2811245" cy="1583762"/>
          </a:xfrm>
          <a:prstGeom prst="rect">
            <a:avLst/>
          </a:prstGeom>
        </p:spPr>
      </p:pic>
    </p:spTree>
    <p:extLst>
      <p:ext uri="{BB962C8B-B14F-4D97-AF65-F5344CB8AC3E}">
        <p14:creationId xmlns:p14="http://schemas.microsoft.com/office/powerpoint/2010/main" val="510351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1C109D8BC6C428DD0CF665F94F558" ma:contentTypeVersion="2" ma:contentTypeDescription="Create a new document." ma:contentTypeScope="" ma:versionID="f19a06b5ec1e4f1aa306960480f96e79">
  <xsd:schema xmlns:xsd="http://www.w3.org/2001/XMLSchema" xmlns:xs="http://www.w3.org/2001/XMLSchema" xmlns:p="http://schemas.microsoft.com/office/2006/metadata/properties" xmlns:ns1="http://schemas.microsoft.com/sharepoint/v3" xmlns:ns2="c154c386-cd73-498d-ba26-0d43dc785560" targetNamespace="http://schemas.microsoft.com/office/2006/metadata/properties" ma:root="true" ma:fieldsID="b70255470ddd800d839ed7b3c4afdb2e" ns1:_="" ns2:_="">
    <xsd:import namespace="http://schemas.microsoft.com/sharepoint/v3"/>
    <xsd:import namespace="c154c386-cd73-498d-ba26-0d43dc785560"/>
    <xsd:element name="properties">
      <xsd:complexType>
        <xsd:sequence>
          <xsd:element name="documentManagement">
            <xsd:complexType>
              <xsd:all>
                <xsd:element ref="ns1:PublishingStartDate" minOccurs="0"/>
                <xsd:element ref="ns1:PublishingExpirationDate"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54c386-cd73-498d-ba26-0d43dc785560"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c154c386-cd73-498d-ba26-0d43dc785560">July 2016: Updated Master Slide Template for Corps Presentations.</Description0>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735C1C-93CB-412D-B2DD-E36407857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54c386-cd73-498d-ba26-0d43dc785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6D366D-6BCA-4645-8F1F-FBC913F0B609}">
  <ds:schemaRefs>
    <ds:schemaRef ds:uri="c154c386-cd73-498d-ba26-0d43dc785560"/>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http://schemas.microsoft.com/sharepoint/v3"/>
    <ds:schemaRef ds:uri="http://purl.org/dc/dcmitype/"/>
    <ds:schemaRef ds:uri="http://purl.org/dc/elements/1.1/"/>
  </ds:schemaRefs>
</ds:datastoreItem>
</file>

<file path=customXml/itemProps3.xml><?xml version="1.0" encoding="utf-8"?>
<ds:datastoreItem xmlns:ds="http://schemas.openxmlformats.org/officeDocument/2006/customXml" ds:itemID="{2BBC1916-BC3C-426D-B3D6-B51E09A079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16872</TotalTime>
  <Words>27</Words>
  <Application>Microsoft Office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ＭＳ Ｐゴシック</vt:lpstr>
      <vt:lpstr>Arial</vt:lpstr>
      <vt:lpstr>Calibri</vt:lpstr>
      <vt:lpstr>Title Slide Templates</vt:lpstr>
      <vt:lpstr>Content Templates</vt:lpstr>
      <vt:lpstr>Systems Integration for Rapid Feasibility</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AGM</cp:lastModifiedBy>
  <cp:revision>210</cp:revision>
  <cp:lastPrinted>2017-03-09T14:20:23Z</cp:lastPrinted>
  <dcterms:created xsi:type="dcterms:W3CDTF">2016-05-03T16:10:38Z</dcterms:created>
  <dcterms:modified xsi:type="dcterms:W3CDTF">2017-10-03T17:21:21Z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0x0101009631C109D8BC6C428DD0CF665F94F558</vt:lpwstr>
  </property>
  <property fmtid="{D5CDD505-2E9C-101B-9397-08002B2CF9AE}" pid="3" name="NXPowerLiteLastOptimized">
    <vt:lpwstr>3327824</vt:lpwstr>
  </property>
  <property fmtid="{D5CDD505-2E9C-101B-9397-08002B2CF9AE}" pid="4" name="NXPowerLiteSettings">
    <vt:lpwstr>F7000400038000</vt:lpwstr>
  </property>
  <property fmtid="{D5CDD505-2E9C-101B-9397-08002B2CF9AE}" pid="5" name="NXPowerLiteVersion">
    <vt:lpwstr>D6.2.5</vt:lpwstr>
  </property>
</Properties>
</file>