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handoutMasterIdLst>
    <p:handoutMasterId r:id="rId42"/>
  </p:handoutMasterIdLst>
  <p:sldIdLst>
    <p:sldId id="295" r:id="rId2"/>
    <p:sldId id="296" r:id="rId3"/>
    <p:sldId id="262" r:id="rId4"/>
    <p:sldId id="260" r:id="rId5"/>
    <p:sldId id="297" r:id="rId6"/>
    <p:sldId id="259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94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61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52" d="100"/>
          <a:sy n="52" d="100"/>
        </p:scale>
        <p:origin x="11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98EB0-7905-47E2-B311-A8C2346EBE36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3E85F-584A-4D16-89F3-6E3D42E806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9970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241EB5-2FB8-484F-906B-FCEAF22F04FA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ECA4A1-5A81-41B0-ABA2-DC06A94B4E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768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512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8899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1100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3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032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5076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7588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8900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1338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6596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039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3375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8010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6996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3251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2326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1762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99634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07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88220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2421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704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20200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83280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56906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14706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8060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78286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443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78122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31732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38210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114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513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8659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6139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0757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2622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A4A1-5A81-41B0-ABA2-DC06A94B4EC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766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D1-4C84-4A1D-81B1-9C4AEA9E0207}" type="datetime1">
              <a:rPr lang="en-US" smtClean="0"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315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372AB-0F32-416E-BC4B-8BD521C8C764}" type="datetime1">
              <a:rPr lang="en-US" smtClean="0"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150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010E1-31CE-44DB-9231-8A28A240A367}" type="datetime1">
              <a:rPr lang="en-US" smtClean="0"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485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9921-E60E-40C4-9334-1D68A5113282}" type="datetime1">
              <a:rPr lang="en-US" smtClean="0"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053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C140-3672-475B-89BF-98F2CA41CC63}" type="datetime1">
              <a:rPr lang="en-US" smtClean="0"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75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1BB0-5EA9-490E-B5A8-706EC049BBF6}" type="datetime1">
              <a:rPr lang="en-US" smtClean="0"/>
              <a:t>4/20/2017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564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58A1C-54AD-4BC3-BCF8-C1A06D4A1349}" type="datetime1">
              <a:rPr lang="en-US" smtClean="0"/>
              <a:t>4/20/2017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602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BB974-46F1-407E-B9D1-4E34C7FAC879}" type="datetime1">
              <a:rPr lang="en-US" smtClean="0"/>
              <a:t>4/20/2017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E705374A-023B-47A7-9B34-AF25428BA2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498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5103-3EEB-4645-99E1-A243AC4A5351}" type="datetime1">
              <a:rPr lang="en-US" smtClean="0"/>
              <a:t>4/20/2017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949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362F1-F4B6-4853-A62B-A11F2E11D1DA}" type="datetime1">
              <a:rPr lang="en-US" smtClean="0"/>
              <a:t>4/20/2017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370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FF5ED-7771-4658-8993-46D6DB59198F}" type="datetime1">
              <a:rPr lang="en-US" smtClean="0"/>
              <a:t>4/20/2017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458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5CA1C-CCB5-456A-9307-B3BDA231AC25}" type="datetime1">
              <a:rPr lang="en-US" smtClean="0"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5374A-023B-47A7-9B34-AF25428BA2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460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99972"/>
            <a:ext cx="9144000" cy="82905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Coastal EWN </a:t>
            </a:r>
            <a:r>
              <a:rPr lang="en-US" sz="2800" b="1" dirty="0"/>
              <a:t>Graduate Program </a:t>
            </a:r>
            <a:r>
              <a:rPr lang="en-US" sz="2800" b="1" dirty="0" smtClean="0"/>
              <a:t>Curriculum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1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283116" y="3442504"/>
            <a:ext cx="678425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Edmond J. Russo, Jr., PhD, PE, D.CE, D.NE, D.WRE</a:t>
            </a:r>
          </a:p>
          <a:p>
            <a:pPr algn="ctr"/>
            <a:r>
              <a:rPr lang="en-US" sz="2000" dirty="0"/>
              <a:t>Deputy District Engineer for Programs and Project Management</a:t>
            </a:r>
          </a:p>
          <a:p>
            <a:pPr algn="ctr"/>
            <a:r>
              <a:rPr lang="en-US" sz="2000" dirty="0"/>
              <a:t>USACE, Galveston </a:t>
            </a:r>
            <a:r>
              <a:rPr lang="en-US" sz="2000" dirty="0" smtClean="0"/>
              <a:t>District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smtClean="0"/>
              <a:t>CSEC Workshop</a:t>
            </a:r>
          </a:p>
          <a:p>
            <a:pPr algn="ctr"/>
            <a:r>
              <a:rPr lang="en-US" sz="2000" dirty="0" smtClean="0"/>
              <a:t>20-21 APR 17</a:t>
            </a:r>
          </a:p>
          <a:p>
            <a:pPr algn="ctr"/>
            <a:r>
              <a:rPr lang="en-US" sz="2000" dirty="0" smtClean="0"/>
              <a:t>Vicksburg, MS</a:t>
            </a:r>
            <a:endParaRPr lang="en-US" sz="2000" dirty="0"/>
          </a:p>
        </p:txBody>
      </p:sp>
      <p:grpSp>
        <p:nvGrpSpPr>
          <p:cNvPr id="6" name="Group 5"/>
          <p:cNvGrpSpPr/>
          <p:nvPr/>
        </p:nvGrpSpPr>
        <p:grpSpPr>
          <a:xfrm>
            <a:off x="3141407" y="1157323"/>
            <a:ext cx="2956582" cy="946710"/>
            <a:chOff x="4739019" y="980343"/>
            <a:chExt cx="975512" cy="312363"/>
          </a:xfrm>
        </p:grpSpPr>
        <p:grpSp>
          <p:nvGrpSpPr>
            <p:cNvPr id="7" name="Group 6"/>
            <p:cNvGrpSpPr/>
            <p:nvPr/>
          </p:nvGrpSpPr>
          <p:grpSpPr>
            <a:xfrm>
              <a:off x="4739019" y="980343"/>
              <a:ext cx="975512" cy="312363"/>
              <a:chOff x="4739019" y="980343"/>
              <a:chExt cx="975512" cy="312363"/>
            </a:xfrm>
          </p:grpSpPr>
          <p:sp>
            <p:nvSpPr>
              <p:cNvPr id="26" name="Freeform 25"/>
              <p:cNvSpPr/>
              <p:nvPr/>
            </p:nvSpPr>
            <p:spPr>
              <a:xfrm>
                <a:off x="4982848" y="1026501"/>
                <a:ext cx="189450" cy="212367"/>
              </a:xfrm>
              <a:custGeom>
                <a:avLst/>
                <a:gdLst>
                  <a:gd name="connsiteX0" fmla="*/ 4214142 w 8219189"/>
                  <a:gd name="connsiteY0" fmla="*/ 1426742 h 4636689"/>
                  <a:gd name="connsiteX1" fmla="*/ 3924582 w 8219189"/>
                  <a:gd name="connsiteY1" fmla="*/ 725702 h 4636689"/>
                  <a:gd name="connsiteX2" fmla="*/ 3314982 w 8219189"/>
                  <a:gd name="connsiteY2" fmla="*/ 268502 h 4636689"/>
                  <a:gd name="connsiteX3" fmla="*/ 2522502 w 8219189"/>
                  <a:gd name="connsiteY3" fmla="*/ 9422 h 4636689"/>
                  <a:gd name="connsiteX4" fmla="*/ 1745262 w 8219189"/>
                  <a:gd name="connsiteY4" fmla="*/ 85622 h 4636689"/>
                  <a:gd name="connsiteX5" fmla="*/ 1074702 w 8219189"/>
                  <a:gd name="connsiteY5" fmla="*/ 359942 h 4636689"/>
                  <a:gd name="connsiteX6" fmla="*/ 282222 w 8219189"/>
                  <a:gd name="connsiteY6" fmla="*/ 1060982 h 4636689"/>
                  <a:gd name="connsiteX7" fmla="*/ 7902 w 8219189"/>
                  <a:gd name="connsiteY7" fmla="*/ 1762022 h 4636689"/>
                  <a:gd name="connsiteX8" fmla="*/ 99342 w 8219189"/>
                  <a:gd name="connsiteY8" fmla="*/ 2249702 h 4636689"/>
                  <a:gd name="connsiteX9" fmla="*/ 358422 w 8219189"/>
                  <a:gd name="connsiteY9" fmla="*/ 2036342 h 4636689"/>
                  <a:gd name="connsiteX10" fmla="*/ 495582 w 8219189"/>
                  <a:gd name="connsiteY10" fmla="*/ 1929662 h 4636689"/>
                  <a:gd name="connsiteX11" fmla="*/ 541302 w 8219189"/>
                  <a:gd name="connsiteY11" fmla="*/ 2371622 h 4636689"/>
                  <a:gd name="connsiteX12" fmla="*/ 404142 w 8219189"/>
                  <a:gd name="connsiteY12" fmla="*/ 3087902 h 4636689"/>
                  <a:gd name="connsiteX13" fmla="*/ 434622 w 8219189"/>
                  <a:gd name="connsiteY13" fmla="*/ 3560342 h 4636689"/>
                  <a:gd name="connsiteX14" fmla="*/ 785142 w 8219189"/>
                  <a:gd name="connsiteY14" fmla="*/ 4002302 h 4636689"/>
                  <a:gd name="connsiteX15" fmla="*/ 1440462 w 8219189"/>
                  <a:gd name="connsiteY15" fmla="*/ 4352822 h 4636689"/>
                  <a:gd name="connsiteX16" fmla="*/ 2202462 w 8219189"/>
                  <a:gd name="connsiteY16" fmla="*/ 4627142 h 4636689"/>
                  <a:gd name="connsiteX17" fmla="*/ 3467382 w 8219189"/>
                  <a:gd name="connsiteY17" fmla="*/ 4535702 h 4636689"/>
                  <a:gd name="connsiteX18" fmla="*/ 4275102 w 8219189"/>
                  <a:gd name="connsiteY18" fmla="*/ 4169942 h 4636689"/>
                  <a:gd name="connsiteX19" fmla="*/ 5189502 w 8219189"/>
                  <a:gd name="connsiteY19" fmla="*/ 3667022 h 4636689"/>
                  <a:gd name="connsiteX20" fmla="*/ 6225822 w 8219189"/>
                  <a:gd name="connsiteY20" fmla="*/ 3194582 h 4636689"/>
                  <a:gd name="connsiteX21" fmla="*/ 6759222 w 8219189"/>
                  <a:gd name="connsiteY21" fmla="*/ 2996462 h 4636689"/>
                  <a:gd name="connsiteX22" fmla="*/ 7460262 w 8219189"/>
                  <a:gd name="connsiteY22" fmla="*/ 3011702 h 4636689"/>
                  <a:gd name="connsiteX23" fmla="*/ 7978422 w 8219189"/>
                  <a:gd name="connsiteY23" fmla="*/ 3194582 h 4636689"/>
                  <a:gd name="connsiteX24" fmla="*/ 8176542 w 8219189"/>
                  <a:gd name="connsiteY24" fmla="*/ 3362222 h 4636689"/>
                  <a:gd name="connsiteX25" fmla="*/ 8146062 w 8219189"/>
                  <a:gd name="connsiteY25" fmla="*/ 2767862 h 4636689"/>
                  <a:gd name="connsiteX26" fmla="*/ 7429782 w 8219189"/>
                  <a:gd name="connsiteY26" fmla="*/ 2524022 h 4636689"/>
                  <a:gd name="connsiteX27" fmla="*/ 6850662 w 8219189"/>
                  <a:gd name="connsiteY27" fmla="*/ 2508782 h 4636689"/>
                  <a:gd name="connsiteX28" fmla="*/ 5997222 w 8219189"/>
                  <a:gd name="connsiteY28" fmla="*/ 2752622 h 4636689"/>
                  <a:gd name="connsiteX29" fmla="*/ 4915182 w 8219189"/>
                  <a:gd name="connsiteY29" fmla="*/ 3331742 h 4636689"/>
                  <a:gd name="connsiteX30" fmla="*/ 3939822 w 8219189"/>
                  <a:gd name="connsiteY30" fmla="*/ 3880382 h 4636689"/>
                  <a:gd name="connsiteX31" fmla="*/ 2827302 w 8219189"/>
                  <a:gd name="connsiteY31" fmla="*/ 4169942 h 4636689"/>
                  <a:gd name="connsiteX32" fmla="*/ 1882422 w 8219189"/>
                  <a:gd name="connsiteY32" fmla="*/ 4017542 h 4636689"/>
                  <a:gd name="connsiteX33" fmla="*/ 1196622 w 8219189"/>
                  <a:gd name="connsiteY33" fmla="*/ 3651782 h 4636689"/>
                  <a:gd name="connsiteX34" fmla="*/ 922302 w 8219189"/>
                  <a:gd name="connsiteY34" fmla="*/ 3164102 h 4636689"/>
                  <a:gd name="connsiteX35" fmla="*/ 1028982 w 8219189"/>
                  <a:gd name="connsiteY35" fmla="*/ 2493542 h 4636689"/>
                  <a:gd name="connsiteX36" fmla="*/ 1074702 w 8219189"/>
                  <a:gd name="connsiteY36" fmla="*/ 1716302 h 4636689"/>
                  <a:gd name="connsiteX37" fmla="*/ 891822 w 8219189"/>
                  <a:gd name="connsiteY37" fmla="*/ 1441982 h 4636689"/>
                  <a:gd name="connsiteX38" fmla="*/ 587022 w 8219189"/>
                  <a:gd name="connsiteY38" fmla="*/ 1502942 h 4636689"/>
                  <a:gd name="connsiteX39" fmla="*/ 1028982 w 8219189"/>
                  <a:gd name="connsiteY39" fmla="*/ 1015262 h 4636689"/>
                  <a:gd name="connsiteX40" fmla="*/ 1623342 w 8219189"/>
                  <a:gd name="connsiteY40" fmla="*/ 634262 h 4636689"/>
                  <a:gd name="connsiteX41" fmla="*/ 2293902 w 8219189"/>
                  <a:gd name="connsiteY41" fmla="*/ 436142 h 4636689"/>
                  <a:gd name="connsiteX42" fmla="*/ 2994942 w 8219189"/>
                  <a:gd name="connsiteY42" fmla="*/ 497102 h 4636689"/>
                  <a:gd name="connsiteX43" fmla="*/ 3695982 w 8219189"/>
                  <a:gd name="connsiteY43" fmla="*/ 771422 h 4636689"/>
                  <a:gd name="connsiteX44" fmla="*/ 3939822 w 8219189"/>
                  <a:gd name="connsiteY44" fmla="*/ 1000022 h 4636689"/>
                  <a:gd name="connsiteX45" fmla="*/ 4214142 w 8219189"/>
                  <a:gd name="connsiteY45" fmla="*/ 1426742 h 4636689"/>
                  <a:gd name="connsiteX0" fmla="*/ 4219985 w 8225032"/>
                  <a:gd name="connsiteY0" fmla="*/ 1426742 h 4636689"/>
                  <a:gd name="connsiteX1" fmla="*/ 3930425 w 8225032"/>
                  <a:gd name="connsiteY1" fmla="*/ 725702 h 4636689"/>
                  <a:gd name="connsiteX2" fmla="*/ 3320825 w 8225032"/>
                  <a:gd name="connsiteY2" fmla="*/ 268502 h 4636689"/>
                  <a:gd name="connsiteX3" fmla="*/ 2528345 w 8225032"/>
                  <a:gd name="connsiteY3" fmla="*/ 9422 h 4636689"/>
                  <a:gd name="connsiteX4" fmla="*/ 1751105 w 8225032"/>
                  <a:gd name="connsiteY4" fmla="*/ 85622 h 4636689"/>
                  <a:gd name="connsiteX5" fmla="*/ 1080545 w 8225032"/>
                  <a:gd name="connsiteY5" fmla="*/ 359942 h 4636689"/>
                  <a:gd name="connsiteX6" fmla="*/ 288065 w 8225032"/>
                  <a:gd name="connsiteY6" fmla="*/ 1060982 h 4636689"/>
                  <a:gd name="connsiteX7" fmla="*/ 13745 w 8225032"/>
                  <a:gd name="connsiteY7" fmla="*/ 1762022 h 4636689"/>
                  <a:gd name="connsiteX8" fmla="*/ 74705 w 8225032"/>
                  <a:gd name="connsiteY8" fmla="*/ 2219222 h 4636689"/>
                  <a:gd name="connsiteX9" fmla="*/ 364265 w 8225032"/>
                  <a:gd name="connsiteY9" fmla="*/ 2036342 h 4636689"/>
                  <a:gd name="connsiteX10" fmla="*/ 501425 w 8225032"/>
                  <a:gd name="connsiteY10" fmla="*/ 1929662 h 4636689"/>
                  <a:gd name="connsiteX11" fmla="*/ 547145 w 8225032"/>
                  <a:gd name="connsiteY11" fmla="*/ 2371622 h 4636689"/>
                  <a:gd name="connsiteX12" fmla="*/ 409985 w 8225032"/>
                  <a:gd name="connsiteY12" fmla="*/ 3087902 h 4636689"/>
                  <a:gd name="connsiteX13" fmla="*/ 440465 w 8225032"/>
                  <a:gd name="connsiteY13" fmla="*/ 3560342 h 4636689"/>
                  <a:gd name="connsiteX14" fmla="*/ 790985 w 8225032"/>
                  <a:gd name="connsiteY14" fmla="*/ 4002302 h 4636689"/>
                  <a:gd name="connsiteX15" fmla="*/ 1446305 w 8225032"/>
                  <a:gd name="connsiteY15" fmla="*/ 4352822 h 4636689"/>
                  <a:gd name="connsiteX16" fmla="*/ 2208305 w 8225032"/>
                  <a:gd name="connsiteY16" fmla="*/ 4627142 h 4636689"/>
                  <a:gd name="connsiteX17" fmla="*/ 3473225 w 8225032"/>
                  <a:gd name="connsiteY17" fmla="*/ 4535702 h 4636689"/>
                  <a:gd name="connsiteX18" fmla="*/ 4280945 w 8225032"/>
                  <a:gd name="connsiteY18" fmla="*/ 4169942 h 4636689"/>
                  <a:gd name="connsiteX19" fmla="*/ 5195345 w 8225032"/>
                  <a:gd name="connsiteY19" fmla="*/ 3667022 h 4636689"/>
                  <a:gd name="connsiteX20" fmla="*/ 6231665 w 8225032"/>
                  <a:gd name="connsiteY20" fmla="*/ 3194582 h 4636689"/>
                  <a:gd name="connsiteX21" fmla="*/ 6765065 w 8225032"/>
                  <a:gd name="connsiteY21" fmla="*/ 2996462 h 4636689"/>
                  <a:gd name="connsiteX22" fmla="*/ 7466105 w 8225032"/>
                  <a:gd name="connsiteY22" fmla="*/ 3011702 h 4636689"/>
                  <a:gd name="connsiteX23" fmla="*/ 7984265 w 8225032"/>
                  <a:gd name="connsiteY23" fmla="*/ 3194582 h 4636689"/>
                  <a:gd name="connsiteX24" fmla="*/ 8182385 w 8225032"/>
                  <a:gd name="connsiteY24" fmla="*/ 3362222 h 4636689"/>
                  <a:gd name="connsiteX25" fmla="*/ 8151905 w 8225032"/>
                  <a:gd name="connsiteY25" fmla="*/ 2767862 h 4636689"/>
                  <a:gd name="connsiteX26" fmla="*/ 7435625 w 8225032"/>
                  <a:gd name="connsiteY26" fmla="*/ 2524022 h 4636689"/>
                  <a:gd name="connsiteX27" fmla="*/ 6856505 w 8225032"/>
                  <a:gd name="connsiteY27" fmla="*/ 2508782 h 4636689"/>
                  <a:gd name="connsiteX28" fmla="*/ 6003065 w 8225032"/>
                  <a:gd name="connsiteY28" fmla="*/ 2752622 h 4636689"/>
                  <a:gd name="connsiteX29" fmla="*/ 4921025 w 8225032"/>
                  <a:gd name="connsiteY29" fmla="*/ 3331742 h 4636689"/>
                  <a:gd name="connsiteX30" fmla="*/ 3945665 w 8225032"/>
                  <a:gd name="connsiteY30" fmla="*/ 3880382 h 4636689"/>
                  <a:gd name="connsiteX31" fmla="*/ 2833145 w 8225032"/>
                  <a:gd name="connsiteY31" fmla="*/ 4169942 h 4636689"/>
                  <a:gd name="connsiteX32" fmla="*/ 1888265 w 8225032"/>
                  <a:gd name="connsiteY32" fmla="*/ 4017542 h 4636689"/>
                  <a:gd name="connsiteX33" fmla="*/ 1202465 w 8225032"/>
                  <a:gd name="connsiteY33" fmla="*/ 3651782 h 4636689"/>
                  <a:gd name="connsiteX34" fmla="*/ 928145 w 8225032"/>
                  <a:gd name="connsiteY34" fmla="*/ 3164102 h 4636689"/>
                  <a:gd name="connsiteX35" fmla="*/ 1034825 w 8225032"/>
                  <a:gd name="connsiteY35" fmla="*/ 2493542 h 4636689"/>
                  <a:gd name="connsiteX36" fmla="*/ 1080545 w 8225032"/>
                  <a:gd name="connsiteY36" fmla="*/ 1716302 h 4636689"/>
                  <a:gd name="connsiteX37" fmla="*/ 897665 w 8225032"/>
                  <a:gd name="connsiteY37" fmla="*/ 1441982 h 4636689"/>
                  <a:gd name="connsiteX38" fmla="*/ 592865 w 8225032"/>
                  <a:gd name="connsiteY38" fmla="*/ 1502942 h 4636689"/>
                  <a:gd name="connsiteX39" fmla="*/ 1034825 w 8225032"/>
                  <a:gd name="connsiteY39" fmla="*/ 1015262 h 4636689"/>
                  <a:gd name="connsiteX40" fmla="*/ 1629185 w 8225032"/>
                  <a:gd name="connsiteY40" fmla="*/ 634262 h 4636689"/>
                  <a:gd name="connsiteX41" fmla="*/ 2299745 w 8225032"/>
                  <a:gd name="connsiteY41" fmla="*/ 436142 h 4636689"/>
                  <a:gd name="connsiteX42" fmla="*/ 3000785 w 8225032"/>
                  <a:gd name="connsiteY42" fmla="*/ 497102 h 4636689"/>
                  <a:gd name="connsiteX43" fmla="*/ 3701825 w 8225032"/>
                  <a:gd name="connsiteY43" fmla="*/ 771422 h 4636689"/>
                  <a:gd name="connsiteX44" fmla="*/ 3945665 w 8225032"/>
                  <a:gd name="connsiteY44" fmla="*/ 1000022 h 4636689"/>
                  <a:gd name="connsiteX45" fmla="*/ 4219985 w 8225032"/>
                  <a:gd name="connsiteY45" fmla="*/ 1426742 h 4636689"/>
                  <a:gd name="connsiteX0" fmla="*/ 4218519 w 8223566"/>
                  <a:gd name="connsiteY0" fmla="*/ 1426742 h 4636689"/>
                  <a:gd name="connsiteX1" fmla="*/ 3928959 w 8223566"/>
                  <a:gd name="connsiteY1" fmla="*/ 725702 h 4636689"/>
                  <a:gd name="connsiteX2" fmla="*/ 3319359 w 8223566"/>
                  <a:gd name="connsiteY2" fmla="*/ 268502 h 4636689"/>
                  <a:gd name="connsiteX3" fmla="*/ 2526879 w 8223566"/>
                  <a:gd name="connsiteY3" fmla="*/ 9422 h 4636689"/>
                  <a:gd name="connsiteX4" fmla="*/ 1749639 w 8223566"/>
                  <a:gd name="connsiteY4" fmla="*/ 85622 h 4636689"/>
                  <a:gd name="connsiteX5" fmla="*/ 1079079 w 8223566"/>
                  <a:gd name="connsiteY5" fmla="*/ 359942 h 4636689"/>
                  <a:gd name="connsiteX6" fmla="*/ 286599 w 8223566"/>
                  <a:gd name="connsiteY6" fmla="*/ 1060982 h 4636689"/>
                  <a:gd name="connsiteX7" fmla="*/ 12279 w 8223566"/>
                  <a:gd name="connsiteY7" fmla="*/ 1762022 h 4636689"/>
                  <a:gd name="connsiteX8" fmla="*/ 73239 w 8223566"/>
                  <a:gd name="connsiteY8" fmla="*/ 2219222 h 4636689"/>
                  <a:gd name="connsiteX9" fmla="*/ 301839 w 8223566"/>
                  <a:gd name="connsiteY9" fmla="*/ 2158262 h 4636689"/>
                  <a:gd name="connsiteX10" fmla="*/ 499959 w 8223566"/>
                  <a:gd name="connsiteY10" fmla="*/ 1929662 h 4636689"/>
                  <a:gd name="connsiteX11" fmla="*/ 545679 w 8223566"/>
                  <a:gd name="connsiteY11" fmla="*/ 2371622 h 4636689"/>
                  <a:gd name="connsiteX12" fmla="*/ 408519 w 8223566"/>
                  <a:gd name="connsiteY12" fmla="*/ 3087902 h 4636689"/>
                  <a:gd name="connsiteX13" fmla="*/ 438999 w 8223566"/>
                  <a:gd name="connsiteY13" fmla="*/ 3560342 h 4636689"/>
                  <a:gd name="connsiteX14" fmla="*/ 789519 w 8223566"/>
                  <a:gd name="connsiteY14" fmla="*/ 4002302 h 4636689"/>
                  <a:gd name="connsiteX15" fmla="*/ 1444839 w 8223566"/>
                  <a:gd name="connsiteY15" fmla="*/ 4352822 h 4636689"/>
                  <a:gd name="connsiteX16" fmla="*/ 2206839 w 8223566"/>
                  <a:gd name="connsiteY16" fmla="*/ 4627142 h 4636689"/>
                  <a:gd name="connsiteX17" fmla="*/ 3471759 w 8223566"/>
                  <a:gd name="connsiteY17" fmla="*/ 4535702 h 4636689"/>
                  <a:gd name="connsiteX18" fmla="*/ 4279479 w 8223566"/>
                  <a:gd name="connsiteY18" fmla="*/ 4169942 h 4636689"/>
                  <a:gd name="connsiteX19" fmla="*/ 5193879 w 8223566"/>
                  <a:gd name="connsiteY19" fmla="*/ 3667022 h 4636689"/>
                  <a:gd name="connsiteX20" fmla="*/ 6230199 w 8223566"/>
                  <a:gd name="connsiteY20" fmla="*/ 3194582 h 4636689"/>
                  <a:gd name="connsiteX21" fmla="*/ 6763599 w 8223566"/>
                  <a:gd name="connsiteY21" fmla="*/ 2996462 h 4636689"/>
                  <a:gd name="connsiteX22" fmla="*/ 7464639 w 8223566"/>
                  <a:gd name="connsiteY22" fmla="*/ 3011702 h 4636689"/>
                  <a:gd name="connsiteX23" fmla="*/ 7982799 w 8223566"/>
                  <a:gd name="connsiteY23" fmla="*/ 3194582 h 4636689"/>
                  <a:gd name="connsiteX24" fmla="*/ 8180919 w 8223566"/>
                  <a:gd name="connsiteY24" fmla="*/ 3362222 h 4636689"/>
                  <a:gd name="connsiteX25" fmla="*/ 8150439 w 8223566"/>
                  <a:gd name="connsiteY25" fmla="*/ 2767862 h 4636689"/>
                  <a:gd name="connsiteX26" fmla="*/ 7434159 w 8223566"/>
                  <a:gd name="connsiteY26" fmla="*/ 2524022 h 4636689"/>
                  <a:gd name="connsiteX27" fmla="*/ 6855039 w 8223566"/>
                  <a:gd name="connsiteY27" fmla="*/ 2508782 h 4636689"/>
                  <a:gd name="connsiteX28" fmla="*/ 6001599 w 8223566"/>
                  <a:gd name="connsiteY28" fmla="*/ 2752622 h 4636689"/>
                  <a:gd name="connsiteX29" fmla="*/ 4919559 w 8223566"/>
                  <a:gd name="connsiteY29" fmla="*/ 3331742 h 4636689"/>
                  <a:gd name="connsiteX30" fmla="*/ 3944199 w 8223566"/>
                  <a:gd name="connsiteY30" fmla="*/ 3880382 h 4636689"/>
                  <a:gd name="connsiteX31" fmla="*/ 2831679 w 8223566"/>
                  <a:gd name="connsiteY31" fmla="*/ 4169942 h 4636689"/>
                  <a:gd name="connsiteX32" fmla="*/ 1886799 w 8223566"/>
                  <a:gd name="connsiteY32" fmla="*/ 4017542 h 4636689"/>
                  <a:gd name="connsiteX33" fmla="*/ 1200999 w 8223566"/>
                  <a:gd name="connsiteY33" fmla="*/ 3651782 h 4636689"/>
                  <a:gd name="connsiteX34" fmla="*/ 926679 w 8223566"/>
                  <a:gd name="connsiteY34" fmla="*/ 3164102 h 4636689"/>
                  <a:gd name="connsiteX35" fmla="*/ 1033359 w 8223566"/>
                  <a:gd name="connsiteY35" fmla="*/ 2493542 h 4636689"/>
                  <a:gd name="connsiteX36" fmla="*/ 1079079 w 8223566"/>
                  <a:gd name="connsiteY36" fmla="*/ 1716302 h 4636689"/>
                  <a:gd name="connsiteX37" fmla="*/ 896199 w 8223566"/>
                  <a:gd name="connsiteY37" fmla="*/ 1441982 h 4636689"/>
                  <a:gd name="connsiteX38" fmla="*/ 591399 w 8223566"/>
                  <a:gd name="connsiteY38" fmla="*/ 1502942 h 4636689"/>
                  <a:gd name="connsiteX39" fmla="*/ 1033359 w 8223566"/>
                  <a:gd name="connsiteY39" fmla="*/ 1015262 h 4636689"/>
                  <a:gd name="connsiteX40" fmla="*/ 1627719 w 8223566"/>
                  <a:gd name="connsiteY40" fmla="*/ 634262 h 4636689"/>
                  <a:gd name="connsiteX41" fmla="*/ 2298279 w 8223566"/>
                  <a:gd name="connsiteY41" fmla="*/ 436142 h 4636689"/>
                  <a:gd name="connsiteX42" fmla="*/ 2999319 w 8223566"/>
                  <a:gd name="connsiteY42" fmla="*/ 497102 h 4636689"/>
                  <a:gd name="connsiteX43" fmla="*/ 3700359 w 8223566"/>
                  <a:gd name="connsiteY43" fmla="*/ 771422 h 4636689"/>
                  <a:gd name="connsiteX44" fmla="*/ 3944199 w 8223566"/>
                  <a:gd name="connsiteY44" fmla="*/ 1000022 h 4636689"/>
                  <a:gd name="connsiteX45" fmla="*/ 4218519 w 8223566"/>
                  <a:gd name="connsiteY45" fmla="*/ 1426742 h 4636689"/>
                  <a:gd name="connsiteX0" fmla="*/ 4218519 w 8223566"/>
                  <a:gd name="connsiteY0" fmla="*/ 1426742 h 4636689"/>
                  <a:gd name="connsiteX1" fmla="*/ 3928959 w 8223566"/>
                  <a:gd name="connsiteY1" fmla="*/ 725702 h 4636689"/>
                  <a:gd name="connsiteX2" fmla="*/ 3319359 w 8223566"/>
                  <a:gd name="connsiteY2" fmla="*/ 268502 h 4636689"/>
                  <a:gd name="connsiteX3" fmla="*/ 2526879 w 8223566"/>
                  <a:gd name="connsiteY3" fmla="*/ 9422 h 4636689"/>
                  <a:gd name="connsiteX4" fmla="*/ 1749639 w 8223566"/>
                  <a:gd name="connsiteY4" fmla="*/ 85622 h 4636689"/>
                  <a:gd name="connsiteX5" fmla="*/ 1079079 w 8223566"/>
                  <a:gd name="connsiteY5" fmla="*/ 359942 h 4636689"/>
                  <a:gd name="connsiteX6" fmla="*/ 286599 w 8223566"/>
                  <a:gd name="connsiteY6" fmla="*/ 1060982 h 4636689"/>
                  <a:gd name="connsiteX7" fmla="*/ 12279 w 8223566"/>
                  <a:gd name="connsiteY7" fmla="*/ 1762022 h 4636689"/>
                  <a:gd name="connsiteX8" fmla="*/ 73239 w 8223566"/>
                  <a:gd name="connsiteY8" fmla="*/ 2219222 h 4636689"/>
                  <a:gd name="connsiteX9" fmla="*/ 301839 w 8223566"/>
                  <a:gd name="connsiteY9" fmla="*/ 2158262 h 4636689"/>
                  <a:gd name="connsiteX10" fmla="*/ 515199 w 8223566"/>
                  <a:gd name="connsiteY10" fmla="*/ 1990622 h 4636689"/>
                  <a:gd name="connsiteX11" fmla="*/ 545679 w 8223566"/>
                  <a:gd name="connsiteY11" fmla="*/ 2371622 h 4636689"/>
                  <a:gd name="connsiteX12" fmla="*/ 408519 w 8223566"/>
                  <a:gd name="connsiteY12" fmla="*/ 3087902 h 4636689"/>
                  <a:gd name="connsiteX13" fmla="*/ 438999 w 8223566"/>
                  <a:gd name="connsiteY13" fmla="*/ 3560342 h 4636689"/>
                  <a:gd name="connsiteX14" fmla="*/ 789519 w 8223566"/>
                  <a:gd name="connsiteY14" fmla="*/ 4002302 h 4636689"/>
                  <a:gd name="connsiteX15" fmla="*/ 1444839 w 8223566"/>
                  <a:gd name="connsiteY15" fmla="*/ 4352822 h 4636689"/>
                  <a:gd name="connsiteX16" fmla="*/ 2206839 w 8223566"/>
                  <a:gd name="connsiteY16" fmla="*/ 4627142 h 4636689"/>
                  <a:gd name="connsiteX17" fmla="*/ 3471759 w 8223566"/>
                  <a:gd name="connsiteY17" fmla="*/ 4535702 h 4636689"/>
                  <a:gd name="connsiteX18" fmla="*/ 4279479 w 8223566"/>
                  <a:gd name="connsiteY18" fmla="*/ 4169942 h 4636689"/>
                  <a:gd name="connsiteX19" fmla="*/ 5193879 w 8223566"/>
                  <a:gd name="connsiteY19" fmla="*/ 3667022 h 4636689"/>
                  <a:gd name="connsiteX20" fmla="*/ 6230199 w 8223566"/>
                  <a:gd name="connsiteY20" fmla="*/ 3194582 h 4636689"/>
                  <a:gd name="connsiteX21" fmla="*/ 6763599 w 8223566"/>
                  <a:gd name="connsiteY21" fmla="*/ 2996462 h 4636689"/>
                  <a:gd name="connsiteX22" fmla="*/ 7464639 w 8223566"/>
                  <a:gd name="connsiteY22" fmla="*/ 3011702 h 4636689"/>
                  <a:gd name="connsiteX23" fmla="*/ 7982799 w 8223566"/>
                  <a:gd name="connsiteY23" fmla="*/ 3194582 h 4636689"/>
                  <a:gd name="connsiteX24" fmla="*/ 8180919 w 8223566"/>
                  <a:gd name="connsiteY24" fmla="*/ 3362222 h 4636689"/>
                  <a:gd name="connsiteX25" fmla="*/ 8150439 w 8223566"/>
                  <a:gd name="connsiteY25" fmla="*/ 2767862 h 4636689"/>
                  <a:gd name="connsiteX26" fmla="*/ 7434159 w 8223566"/>
                  <a:gd name="connsiteY26" fmla="*/ 2524022 h 4636689"/>
                  <a:gd name="connsiteX27" fmla="*/ 6855039 w 8223566"/>
                  <a:gd name="connsiteY27" fmla="*/ 2508782 h 4636689"/>
                  <a:gd name="connsiteX28" fmla="*/ 6001599 w 8223566"/>
                  <a:gd name="connsiteY28" fmla="*/ 2752622 h 4636689"/>
                  <a:gd name="connsiteX29" fmla="*/ 4919559 w 8223566"/>
                  <a:gd name="connsiteY29" fmla="*/ 3331742 h 4636689"/>
                  <a:gd name="connsiteX30" fmla="*/ 3944199 w 8223566"/>
                  <a:gd name="connsiteY30" fmla="*/ 3880382 h 4636689"/>
                  <a:gd name="connsiteX31" fmla="*/ 2831679 w 8223566"/>
                  <a:gd name="connsiteY31" fmla="*/ 4169942 h 4636689"/>
                  <a:gd name="connsiteX32" fmla="*/ 1886799 w 8223566"/>
                  <a:gd name="connsiteY32" fmla="*/ 4017542 h 4636689"/>
                  <a:gd name="connsiteX33" fmla="*/ 1200999 w 8223566"/>
                  <a:gd name="connsiteY33" fmla="*/ 3651782 h 4636689"/>
                  <a:gd name="connsiteX34" fmla="*/ 926679 w 8223566"/>
                  <a:gd name="connsiteY34" fmla="*/ 3164102 h 4636689"/>
                  <a:gd name="connsiteX35" fmla="*/ 1033359 w 8223566"/>
                  <a:gd name="connsiteY35" fmla="*/ 2493542 h 4636689"/>
                  <a:gd name="connsiteX36" fmla="*/ 1079079 w 8223566"/>
                  <a:gd name="connsiteY36" fmla="*/ 1716302 h 4636689"/>
                  <a:gd name="connsiteX37" fmla="*/ 896199 w 8223566"/>
                  <a:gd name="connsiteY37" fmla="*/ 1441982 h 4636689"/>
                  <a:gd name="connsiteX38" fmla="*/ 591399 w 8223566"/>
                  <a:gd name="connsiteY38" fmla="*/ 1502942 h 4636689"/>
                  <a:gd name="connsiteX39" fmla="*/ 1033359 w 8223566"/>
                  <a:gd name="connsiteY39" fmla="*/ 1015262 h 4636689"/>
                  <a:gd name="connsiteX40" fmla="*/ 1627719 w 8223566"/>
                  <a:gd name="connsiteY40" fmla="*/ 634262 h 4636689"/>
                  <a:gd name="connsiteX41" fmla="*/ 2298279 w 8223566"/>
                  <a:gd name="connsiteY41" fmla="*/ 436142 h 4636689"/>
                  <a:gd name="connsiteX42" fmla="*/ 2999319 w 8223566"/>
                  <a:gd name="connsiteY42" fmla="*/ 497102 h 4636689"/>
                  <a:gd name="connsiteX43" fmla="*/ 3700359 w 8223566"/>
                  <a:gd name="connsiteY43" fmla="*/ 771422 h 4636689"/>
                  <a:gd name="connsiteX44" fmla="*/ 3944199 w 8223566"/>
                  <a:gd name="connsiteY44" fmla="*/ 1000022 h 4636689"/>
                  <a:gd name="connsiteX45" fmla="*/ 4218519 w 8223566"/>
                  <a:gd name="connsiteY45" fmla="*/ 1426742 h 4636689"/>
                  <a:gd name="connsiteX0" fmla="*/ 4233566 w 8238613"/>
                  <a:gd name="connsiteY0" fmla="*/ 1426742 h 4636689"/>
                  <a:gd name="connsiteX1" fmla="*/ 3944006 w 8238613"/>
                  <a:gd name="connsiteY1" fmla="*/ 725702 h 4636689"/>
                  <a:gd name="connsiteX2" fmla="*/ 3334406 w 8238613"/>
                  <a:gd name="connsiteY2" fmla="*/ 268502 h 4636689"/>
                  <a:gd name="connsiteX3" fmla="*/ 2541926 w 8238613"/>
                  <a:gd name="connsiteY3" fmla="*/ 9422 h 4636689"/>
                  <a:gd name="connsiteX4" fmla="*/ 1764686 w 8238613"/>
                  <a:gd name="connsiteY4" fmla="*/ 85622 h 4636689"/>
                  <a:gd name="connsiteX5" fmla="*/ 1094126 w 8238613"/>
                  <a:gd name="connsiteY5" fmla="*/ 359942 h 4636689"/>
                  <a:gd name="connsiteX6" fmla="*/ 301646 w 8238613"/>
                  <a:gd name="connsiteY6" fmla="*/ 1060982 h 4636689"/>
                  <a:gd name="connsiteX7" fmla="*/ 27326 w 8238613"/>
                  <a:gd name="connsiteY7" fmla="*/ 1762022 h 4636689"/>
                  <a:gd name="connsiteX8" fmla="*/ 42566 w 8238613"/>
                  <a:gd name="connsiteY8" fmla="*/ 2173502 h 4636689"/>
                  <a:gd name="connsiteX9" fmla="*/ 316886 w 8238613"/>
                  <a:gd name="connsiteY9" fmla="*/ 2158262 h 4636689"/>
                  <a:gd name="connsiteX10" fmla="*/ 530246 w 8238613"/>
                  <a:gd name="connsiteY10" fmla="*/ 1990622 h 4636689"/>
                  <a:gd name="connsiteX11" fmla="*/ 560726 w 8238613"/>
                  <a:gd name="connsiteY11" fmla="*/ 2371622 h 4636689"/>
                  <a:gd name="connsiteX12" fmla="*/ 423566 w 8238613"/>
                  <a:gd name="connsiteY12" fmla="*/ 3087902 h 4636689"/>
                  <a:gd name="connsiteX13" fmla="*/ 454046 w 8238613"/>
                  <a:gd name="connsiteY13" fmla="*/ 3560342 h 4636689"/>
                  <a:gd name="connsiteX14" fmla="*/ 804566 w 8238613"/>
                  <a:gd name="connsiteY14" fmla="*/ 4002302 h 4636689"/>
                  <a:gd name="connsiteX15" fmla="*/ 1459886 w 8238613"/>
                  <a:gd name="connsiteY15" fmla="*/ 4352822 h 4636689"/>
                  <a:gd name="connsiteX16" fmla="*/ 2221886 w 8238613"/>
                  <a:gd name="connsiteY16" fmla="*/ 4627142 h 4636689"/>
                  <a:gd name="connsiteX17" fmla="*/ 3486806 w 8238613"/>
                  <a:gd name="connsiteY17" fmla="*/ 4535702 h 4636689"/>
                  <a:gd name="connsiteX18" fmla="*/ 4294526 w 8238613"/>
                  <a:gd name="connsiteY18" fmla="*/ 4169942 h 4636689"/>
                  <a:gd name="connsiteX19" fmla="*/ 5208926 w 8238613"/>
                  <a:gd name="connsiteY19" fmla="*/ 3667022 h 4636689"/>
                  <a:gd name="connsiteX20" fmla="*/ 6245246 w 8238613"/>
                  <a:gd name="connsiteY20" fmla="*/ 3194582 h 4636689"/>
                  <a:gd name="connsiteX21" fmla="*/ 6778646 w 8238613"/>
                  <a:gd name="connsiteY21" fmla="*/ 2996462 h 4636689"/>
                  <a:gd name="connsiteX22" fmla="*/ 7479686 w 8238613"/>
                  <a:gd name="connsiteY22" fmla="*/ 3011702 h 4636689"/>
                  <a:gd name="connsiteX23" fmla="*/ 7997846 w 8238613"/>
                  <a:gd name="connsiteY23" fmla="*/ 3194582 h 4636689"/>
                  <a:gd name="connsiteX24" fmla="*/ 8195966 w 8238613"/>
                  <a:gd name="connsiteY24" fmla="*/ 3362222 h 4636689"/>
                  <a:gd name="connsiteX25" fmla="*/ 8165486 w 8238613"/>
                  <a:gd name="connsiteY25" fmla="*/ 2767862 h 4636689"/>
                  <a:gd name="connsiteX26" fmla="*/ 7449206 w 8238613"/>
                  <a:gd name="connsiteY26" fmla="*/ 2524022 h 4636689"/>
                  <a:gd name="connsiteX27" fmla="*/ 6870086 w 8238613"/>
                  <a:gd name="connsiteY27" fmla="*/ 2508782 h 4636689"/>
                  <a:gd name="connsiteX28" fmla="*/ 6016646 w 8238613"/>
                  <a:gd name="connsiteY28" fmla="*/ 2752622 h 4636689"/>
                  <a:gd name="connsiteX29" fmla="*/ 4934606 w 8238613"/>
                  <a:gd name="connsiteY29" fmla="*/ 3331742 h 4636689"/>
                  <a:gd name="connsiteX30" fmla="*/ 3959246 w 8238613"/>
                  <a:gd name="connsiteY30" fmla="*/ 3880382 h 4636689"/>
                  <a:gd name="connsiteX31" fmla="*/ 2846726 w 8238613"/>
                  <a:gd name="connsiteY31" fmla="*/ 4169942 h 4636689"/>
                  <a:gd name="connsiteX32" fmla="*/ 1901846 w 8238613"/>
                  <a:gd name="connsiteY32" fmla="*/ 4017542 h 4636689"/>
                  <a:gd name="connsiteX33" fmla="*/ 1216046 w 8238613"/>
                  <a:gd name="connsiteY33" fmla="*/ 3651782 h 4636689"/>
                  <a:gd name="connsiteX34" fmla="*/ 941726 w 8238613"/>
                  <a:gd name="connsiteY34" fmla="*/ 3164102 h 4636689"/>
                  <a:gd name="connsiteX35" fmla="*/ 1048406 w 8238613"/>
                  <a:gd name="connsiteY35" fmla="*/ 2493542 h 4636689"/>
                  <a:gd name="connsiteX36" fmla="*/ 1094126 w 8238613"/>
                  <a:gd name="connsiteY36" fmla="*/ 1716302 h 4636689"/>
                  <a:gd name="connsiteX37" fmla="*/ 911246 w 8238613"/>
                  <a:gd name="connsiteY37" fmla="*/ 1441982 h 4636689"/>
                  <a:gd name="connsiteX38" fmla="*/ 606446 w 8238613"/>
                  <a:gd name="connsiteY38" fmla="*/ 1502942 h 4636689"/>
                  <a:gd name="connsiteX39" fmla="*/ 1048406 w 8238613"/>
                  <a:gd name="connsiteY39" fmla="*/ 1015262 h 4636689"/>
                  <a:gd name="connsiteX40" fmla="*/ 1642766 w 8238613"/>
                  <a:gd name="connsiteY40" fmla="*/ 634262 h 4636689"/>
                  <a:gd name="connsiteX41" fmla="*/ 2313326 w 8238613"/>
                  <a:gd name="connsiteY41" fmla="*/ 436142 h 4636689"/>
                  <a:gd name="connsiteX42" fmla="*/ 3014366 w 8238613"/>
                  <a:gd name="connsiteY42" fmla="*/ 497102 h 4636689"/>
                  <a:gd name="connsiteX43" fmla="*/ 3715406 w 8238613"/>
                  <a:gd name="connsiteY43" fmla="*/ 771422 h 4636689"/>
                  <a:gd name="connsiteX44" fmla="*/ 3959246 w 8238613"/>
                  <a:gd name="connsiteY44" fmla="*/ 1000022 h 4636689"/>
                  <a:gd name="connsiteX45" fmla="*/ 4233566 w 8238613"/>
                  <a:gd name="connsiteY45" fmla="*/ 1426742 h 4636689"/>
                  <a:gd name="connsiteX0" fmla="*/ 4228342 w 8233389"/>
                  <a:gd name="connsiteY0" fmla="*/ 1426742 h 4636689"/>
                  <a:gd name="connsiteX1" fmla="*/ 3938782 w 8233389"/>
                  <a:gd name="connsiteY1" fmla="*/ 725702 h 4636689"/>
                  <a:gd name="connsiteX2" fmla="*/ 3329182 w 8233389"/>
                  <a:gd name="connsiteY2" fmla="*/ 268502 h 4636689"/>
                  <a:gd name="connsiteX3" fmla="*/ 2536702 w 8233389"/>
                  <a:gd name="connsiteY3" fmla="*/ 9422 h 4636689"/>
                  <a:gd name="connsiteX4" fmla="*/ 1759462 w 8233389"/>
                  <a:gd name="connsiteY4" fmla="*/ 85622 h 4636689"/>
                  <a:gd name="connsiteX5" fmla="*/ 1088902 w 8233389"/>
                  <a:gd name="connsiteY5" fmla="*/ 359942 h 4636689"/>
                  <a:gd name="connsiteX6" fmla="*/ 220222 w 8233389"/>
                  <a:gd name="connsiteY6" fmla="*/ 1060982 h 4636689"/>
                  <a:gd name="connsiteX7" fmla="*/ 22102 w 8233389"/>
                  <a:gd name="connsiteY7" fmla="*/ 1762022 h 4636689"/>
                  <a:gd name="connsiteX8" fmla="*/ 37342 w 8233389"/>
                  <a:gd name="connsiteY8" fmla="*/ 2173502 h 4636689"/>
                  <a:gd name="connsiteX9" fmla="*/ 311662 w 8233389"/>
                  <a:gd name="connsiteY9" fmla="*/ 2158262 h 4636689"/>
                  <a:gd name="connsiteX10" fmla="*/ 525022 w 8233389"/>
                  <a:gd name="connsiteY10" fmla="*/ 1990622 h 4636689"/>
                  <a:gd name="connsiteX11" fmla="*/ 555502 w 8233389"/>
                  <a:gd name="connsiteY11" fmla="*/ 2371622 h 4636689"/>
                  <a:gd name="connsiteX12" fmla="*/ 418342 w 8233389"/>
                  <a:gd name="connsiteY12" fmla="*/ 3087902 h 4636689"/>
                  <a:gd name="connsiteX13" fmla="*/ 448822 w 8233389"/>
                  <a:gd name="connsiteY13" fmla="*/ 3560342 h 4636689"/>
                  <a:gd name="connsiteX14" fmla="*/ 799342 w 8233389"/>
                  <a:gd name="connsiteY14" fmla="*/ 4002302 h 4636689"/>
                  <a:gd name="connsiteX15" fmla="*/ 1454662 w 8233389"/>
                  <a:gd name="connsiteY15" fmla="*/ 4352822 h 4636689"/>
                  <a:gd name="connsiteX16" fmla="*/ 2216662 w 8233389"/>
                  <a:gd name="connsiteY16" fmla="*/ 4627142 h 4636689"/>
                  <a:gd name="connsiteX17" fmla="*/ 3481582 w 8233389"/>
                  <a:gd name="connsiteY17" fmla="*/ 4535702 h 4636689"/>
                  <a:gd name="connsiteX18" fmla="*/ 4289302 w 8233389"/>
                  <a:gd name="connsiteY18" fmla="*/ 4169942 h 4636689"/>
                  <a:gd name="connsiteX19" fmla="*/ 5203702 w 8233389"/>
                  <a:gd name="connsiteY19" fmla="*/ 3667022 h 4636689"/>
                  <a:gd name="connsiteX20" fmla="*/ 6240022 w 8233389"/>
                  <a:gd name="connsiteY20" fmla="*/ 3194582 h 4636689"/>
                  <a:gd name="connsiteX21" fmla="*/ 6773422 w 8233389"/>
                  <a:gd name="connsiteY21" fmla="*/ 2996462 h 4636689"/>
                  <a:gd name="connsiteX22" fmla="*/ 7474462 w 8233389"/>
                  <a:gd name="connsiteY22" fmla="*/ 3011702 h 4636689"/>
                  <a:gd name="connsiteX23" fmla="*/ 7992622 w 8233389"/>
                  <a:gd name="connsiteY23" fmla="*/ 3194582 h 4636689"/>
                  <a:gd name="connsiteX24" fmla="*/ 8190742 w 8233389"/>
                  <a:gd name="connsiteY24" fmla="*/ 3362222 h 4636689"/>
                  <a:gd name="connsiteX25" fmla="*/ 8160262 w 8233389"/>
                  <a:gd name="connsiteY25" fmla="*/ 2767862 h 4636689"/>
                  <a:gd name="connsiteX26" fmla="*/ 7443982 w 8233389"/>
                  <a:gd name="connsiteY26" fmla="*/ 2524022 h 4636689"/>
                  <a:gd name="connsiteX27" fmla="*/ 6864862 w 8233389"/>
                  <a:gd name="connsiteY27" fmla="*/ 2508782 h 4636689"/>
                  <a:gd name="connsiteX28" fmla="*/ 6011422 w 8233389"/>
                  <a:gd name="connsiteY28" fmla="*/ 2752622 h 4636689"/>
                  <a:gd name="connsiteX29" fmla="*/ 4929382 w 8233389"/>
                  <a:gd name="connsiteY29" fmla="*/ 3331742 h 4636689"/>
                  <a:gd name="connsiteX30" fmla="*/ 3954022 w 8233389"/>
                  <a:gd name="connsiteY30" fmla="*/ 3880382 h 4636689"/>
                  <a:gd name="connsiteX31" fmla="*/ 2841502 w 8233389"/>
                  <a:gd name="connsiteY31" fmla="*/ 4169942 h 4636689"/>
                  <a:gd name="connsiteX32" fmla="*/ 1896622 w 8233389"/>
                  <a:gd name="connsiteY32" fmla="*/ 4017542 h 4636689"/>
                  <a:gd name="connsiteX33" fmla="*/ 1210822 w 8233389"/>
                  <a:gd name="connsiteY33" fmla="*/ 3651782 h 4636689"/>
                  <a:gd name="connsiteX34" fmla="*/ 936502 w 8233389"/>
                  <a:gd name="connsiteY34" fmla="*/ 3164102 h 4636689"/>
                  <a:gd name="connsiteX35" fmla="*/ 1043182 w 8233389"/>
                  <a:gd name="connsiteY35" fmla="*/ 2493542 h 4636689"/>
                  <a:gd name="connsiteX36" fmla="*/ 1088902 w 8233389"/>
                  <a:gd name="connsiteY36" fmla="*/ 1716302 h 4636689"/>
                  <a:gd name="connsiteX37" fmla="*/ 906022 w 8233389"/>
                  <a:gd name="connsiteY37" fmla="*/ 1441982 h 4636689"/>
                  <a:gd name="connsiteX38" fmla="*/ 601222 w 8233389"/>
                  <a:gd name="connsiteY38" fmla="*/ 1502942 h 4636689"/>
                  <a:gd name="connsiteX39" fmla="*/ 1043182 w 8233389"/>
                  <a:gd name="connsiteY39" fmla="*/ 1015262 h 4636689"/>
                  <a:gd name="connsiteX40" fmla="*/ 1637542 w 8233389"/>
                  <a:gd name="connsiteY40" fmla="*/ 634262 h 4636689"/>
                  <a:gd name="connsiteX41" fmla="*/ 2308102 w 8233389"/>
                  <a:gd name="connsiteY41" fmla="*/ 436142 h 4636689"/>
                  <a:gd name="connsiteX42" fmla="*/ 3009142 w 8233389"/>
                  <a:gd name="connsiteY42" fmla="*/ 497102 h 4636689"/>
                  <a:gd name="connsiteX43" fmla="*/ 3710182 w 8233389"/>
                  <a:gd name="connsiteY43" fmla="*/ 771422 h 4636689"/>
                  <a:gd name="connsiteX44" fmla="*/ 3954022 w 8233389"/>
                  <a:gd name="connsiteY44" fmla="*/ 1000022 h 4636689"/>
                  <a:gd name="connsiteX45" fmla="*/ 4228342 w 8233389"/>
                  <a:gd name="connsiteY45" fmla="*/ 1426742 h 4636689"/>
                  <a:gd name="connsiteX0" fmla="*/ 4333832 w 8338879"/>
                  <a:gd name="connsiteY0" fmla="*/ 1426742 h 4636689"/>
                  <a:gd name="connsiteX1" fmla="*/ 4044272 w 8338879"/>
                  <a:gd name="connsiteY1" fmla="*/ 725702 h 4636689"/>
                  <a:gd name="connsiteX2" fmla="*/ 3434672 w 8338879"/>
                  <a:gd name="connsiteY2" fmla="*/ 268502 h 4636689"/>
                  <a:gd name="connsiteX3" fmla="*/ 2642192 w 8338879"/>
                  <a:gd name="connsiteY3" fmla="*/ 9422 h 4636689"/>
                  <a:gd name="connsiteX4" fmla="*/ 1864952 w 8338879"/>
                  <a:gd name="connsiteY4" fmla="*/ 85622 h 4636689"/>
                  <a:gd name="connsiteX5" fmla="*/ 1194392 w 8338879"/>
                  <a:gd name="connsiteY5" fmla="*/ 359942 h 4636689"/>
                  <a:gd name="connsiteX6" fmla="*/ 325712 w 8338879"/>
                  <a:gd name="connsiteY6" fmla="*/ 1060982 h 4636689"/>
                  <a:gd name="connsiteX7" fmla="*/ 5672 w 8338879"/>
                  <a:gd name="connsiteY7" fmla="*/ 1746782 h 4636689"/>
                  <a:gd name="connsiteX8" fmla="*/ 142832 w 8338879"/>
                  <a:gd name="connsiteY8" fmla="*/ 2173502 h 4636689"/>
                  <a:gd name="connsiteX9" fmla="*/ 417152 w 8338879"/>
                  <a:gd name="connsiteY9" fmla="*/ 2158262 h 4636689"/>
                  <a:gd name="connsiteX10" fmla="*/ 630512 w 8338879"/>
                  <a:gd name="connsiteY10" fmla="*/ 1990622 h 4636689"/>
                  <a:gd name="connsiteX11" fmla="*/ 660992 w 8338879"/>
                  <a:gd name="connsiteY11" fmla="*/ 2371622 h 4636689"/>
                  <a:gd name="connsiteX12" fmla="*/ 523832 w 8338879"/>
                  <a:gd name="connsiteY12" fmla="*/ 3087902 h 4636689"/>
                  <a:gd name="connsiteX13" fmla="*/ 554312 w 8338879"/>
                  <a:gd name="connsiteY13" fmla="*/ 3560342 h 4636689"/>
                  <a:gd name="connsiteX14" fmla="*/ 904832 w 8338879"/>
                  <a:gd name="connsiteY14" fmla="*/ 4002302 h 4636689"/>
                  <a:gd name="connsiteX15" fmla="*/ 1560152 w 8338879"/>
                  <a:gd name="connsiteY15" fmla="*/ 4352822 h 4636689"/>
                  <a:gd name="connsiteX16" fmla="*/ 2322152 w 8338879"/>
                  <a:gd name="connsiteY16" fmla="*/ 4627142 h 4636689"/>
                  <a:gd name="connsiteX17" fmla="*/ 3587072 w 8338879"/>
                  <a:gd name="connsiteY17" fmla="*/ 4535702 h 4636689"/>
                  <a:gd name="connsiteX18" fmla="*/ 4394792 w 8338879"/>
                  <a:gd name="connsiteY18" fmla="*/ 4169942 h 4636689"/>
                  <a:gd name="connsiteX19" fmla="*/ 5309192 w 8338879"/>
                  <a:gd name="connsiteY19" fmla="*/ 3667022 h 4636689"/>
                  <a:gd name="connsiteX20" fmla="*/ 6345512 w 8338879"/>
                  <a:gd name="connsiteY20" fmla="*/ 3194582 h 4636689"/>
                  <a:gd name="connsiteX21" fmla="*/ 6878912 w 8338879"/>
                  <a:gd name="connsiteY21" fmla="*/ 2996462 h 4636689"/>
                  <a:gd name="connsiteX22" fmla="*/ 7579952 w 8338879"/>
                  <a:gd name="connsiteY22" fmla="*/ 3011702 h 4636689"/>
                  <a:gd name="connsiteX23" fmla="*/ 8098112 w 8338879"/>
                  <a:gd name="connsiteY23" fmla="*/ 3194582 h 4636689"/>
                  <a:gd name="connsiteX24" fmla="*/ 8296232 w 8338879"/>
                  <a:gd name="connsiteY24" fmla="*/ 3362222 h 4636689"/>
                  <a:gd name="connsiteX25" fmla="*/ 8265752 w 8338879"/>
                  <a:gd name="connsiteY25" fmla="*/ 2767862 h 4636689"/>
                  <a:gd name="connsiteX26" fmla="*/ 7549472 w 8338879"/>
                  <a:gd name="connsiteY26" fmla="*/ 2524022 h 4636689"/>
                  <a:gd name="connsiteX27" fmla="*/ 6970352 w 8338879"/>
                  <a:gd name="connsiteY27" fmla="*/ 2508782 h 4636689"/>
                  <a:gd name="connsiteX28" fmla="*/ 6116912 w 8338879"/>
                  <a:gd name="connsiteY28" fmla="*/ 2752622 h 4636689"/>
                  <a:gd name="connsiteX29" fmla="*/ 5034872 w 8338879"/>
                  <a:gd name="connsiteY29" fmla="*/ 3331742 h 4636689"/>
                  <a:gd name="connsiteX30" fmla="*/ 4059512 w 8338879"/>
                  <a:gd name="connsiteY30" fmla="*/ 3880382 h 4636689"/>
                  <a:gd name="connsiteX31" fmla="*/ 2946992 w 8338879"/>
                  <a:gd name="connsiteY31" fmla="*/ 4169942 h 4636689"/>
                  <a:gd name="connsiteX32" fmla="*/ 2002112 w 8338879"/>
                  <a:gd name="connsiteY32" fmla="*/ 4017542 h 4636689"/>
                  <a:gd name="connsiteX33" fmla="*/ 1316312 w 8338879"/>
                  <a:gd name="connsiteY33" fmla="*/ 3651782 h 4636689"/>
                  <a:gd name="connsiteX34" fmla="*/ 1041992 w 8338879"/>
                  <a:gd name="connsiteY34" fmla="*/ 3164102 h 4636689"/>
                  <a:gd name="connsiteX35" fmla="*/ 1148672 w 8338879"/>
                  <a:gd name="connsiteY35" fmla="*/ 2493542 h 4636689"/>
                  <a:gd name="connsiteX36" fmla="*/ 1194392 w 8338879"/>
                  <a:gd name="connsiteY36" fmla="*/ 1716302 h 4636689"/>
                  <a:gd name="connsiteX37" fmla="*/ 1011512 w 8338879"/>
                  <a:gd name="connsiteY37" fmla="*/ 1441982 h 4636689"/>
                  <a:gd name="connsiteX38" fmla="*/ 706712 w 8338879"/>
                  <a:gd name="connsiteY38" fmla="*/ 1502942 h 4636689"/>
                  <a:gd name="connsiteX39" fmla="*/ 1148672 w 8338879"/>
                  <a:gd name="connsiteY39" fmla="*/ 1015262 h 4636689"/>
                  <a:gd name="connsiteX40" fmla="*/ 1743032 w 8338879"/>
                  <a:gd name="connsiteY40" fmla="*/ 634262 h 4636689"/>
                  <a:gd name="connsiteX41" fmla="*/ 2413592 w 8338879"/>
                  <a:gd name="connsiteY41" fmla="*/ 436142 h 4636689"/>
                  <a:gd name="connsiteX42" fmla="*/ 3114632 w 8338879"/>
                  <a:gd name="connsiteY42" fmla="*/ 497102 h 4636689"/>
                  <a:gd name="connsiteX43" fmla="*/ 3815672 w 8338879"/>
                  <a:gd name="connsiteY43" fmla="*/ 771422 h 4636689"/>
                  <a:gd name="connsiteX44" fmla="*/ 4059512 w 8338879"/>
                  <a:gd name="connsiteY44" fmla="*/ 1000022 h 4636689"/>
                  <a:gd name="connsiteX45" fmla="*/ 4333832 w 8338879"/>
                  <a:gd name="connsiteY45" fmla="*/ 1426742 h 4636689"/>
                  <a:gd name="connsiteX0" fmla="*/ 4346996 w 8352043"/>
                  <a:gd name="connsiteY0" fmla="*/ 1426742 h 4636689"/>
                  <a:gd name="connsiteX1" fmla="*/ 4057436 w 8352043"/>
                  <a:gd name="connsiteY1" fmla="*/ 725702 h 4636689"/>
                  <a:gd name="connsiteX2" fmla="*/ 3447836 w 8352043"/>
                  <a:gd name="connsiteY2" fmla="*/ 268502 h 4636689"/>
                  <a:gd name="connsiteX3" fmla="*/ 2655356 w 8352043"/>
                  <a:gd name="connsiteY3" fmla="*/ 9422 h 4636689"/>
                  <a:gd name="connsiteX4" fmla="*/ 1878116 w 8352043"/>
                  <a:gd name="connsiteY4" fmla="*/ 85622 h 4636689"/>
                  <a:gd name="connsiteX5" fmla="*/ 1207556 w 8352043"/>
                  <a:gd name="connsiteY5" fmla="*/ 359942 h 4636689"/>
                  <a:gd name="connsiteX6" fmla="*/ 338876 w 8352043"/>
                  <a:gd name="connsiteY6" fmla="*/ 1060982 h 4636689"/>
                  <a:gd name="connsiteX7" fmla="*/ 18836 w 8352043"/>
                  <a:gd name="connsiteY7" fmla="*/ 1746782 h 4636689"/>
                  <a:gd name="connsiteX8" fmla="*/ 79796 w 8352043"/>
                  <a:gd name="connsiteY8" fmla="*/ 2127782 h 4636689"/>
                  <a:gd name="connsiteX9" fmla="*/ 430316 w 8352043"/>
                  <a:gd name="connsiteY9" fmla="*/ 2158262 h 4636689"/>
                  <a:gd name="connsiteX10" fmla="*/ 643676 w 8352043"/>
                  <a:gd name="connsiteY10" fmla="*/ 1990622 h 4636689"/>
                  <a:gd name="connsiteX11" fmla="*/ 674156 w 8352043"/>
                  <a:gd name="connsiteY11" fmla="*/ 2371622 h 4636689"/>
                  <a:gd name="connsiteX12" fmla="*/ 536996 w 8352043"/>
                  <a:gd name="connsiteY12" fmla="*/ 3087902 h 4636689"/>
                  <a:gd name="connsiteX13" fmla="*/ 567476 w 8352043"/>
                  <a:gd name="connsiteY13" fmla="*/ 3560342 h 4636689"/>
                  <a:gd name="connsiteX14" fmla="*/ 917996 w 8352043"/>
                  <a:gd name="connsiteY14" fmla="*/ 4002302 h 4636689"/>
                  <a:gd name="connsiteX15" fmla="*/ 1573316 w 8352043"/>
                  <a:gd name="connsiteY15" fmla="*/ 4352822 h 4636689"/>
                  <a:gd name="connsiteX16" fmla="*/ 2335316 w 8352043"/>
                  <a:gd name="connsiteY16" fmla="*/ 4627142 h 4636689"/>
                  <a:gd name="connsiteX17" fmla="*/ 3600236 w 8352043"/>
                  <a:gd name="connsiteY17" fmla="*/ 4535702 h 4636689"/>
                  <a:gd name="connsiteX18" fmla="*/ 4407956 w 8352043"/>
                  <a:gd name="connsiteY18" fmla="*/ 4169942 h 4636689"/>
                  <a:gd name="connsiteX19" fmla="*/ 5322356 w 8352043"/>
                  <a:gd name="connsiteY19" fmla="*/ 3667022 h 4636689"/>
                  <a:gd name="connsiteX20" fmla="*/ 6358676 w 8352043"/>
                  <a:gd name="connsiteY20" fmla="*/ 3194582 h 4636689"/>
                  <a:gd name="connsiteX21" fmla="*/ 6892076 w 8352043"/>
                  <a:gd name="connsiteY21" fmla="*/ 2996462 h 4636689"/>
                  <a:gd name="connsiteX22" fmla="*/ 7593116 w 8352043"/>
                  <a:gd name="connsiteY22" fmla="*/ 3011702 h 4636689"/>
                  <a:gd name="connsiteX23" fmla="*/ 8111276 w 8352043"/>
                  <a:gd name="connsiteY23" fmla="*/ 3194582 h 4636689"/>
                  <a:gd name="connsiteX24" fmla="*/ 8309396 w 8352043"/>
                  <a:gd name="connsiteY24" fmla="*/ 3362222 h 4636689"/>
                  <a:gd name="connsiteX25" fmla="*/ 8278916 w 8352043"/>
                  <a:gd name="connsiteY25" fmla="*/ 2767862 h 4636689"/>
                  <a:gd name="connsiteX26" fmla="*/ 7562636 w 8352043"/>
                  <a:gd name="connsiteY26" fmla="*/ 2524022 h 4636689"/>
                  <a:gd name="connsiteX27" fmla="*/ 6983516 w 8352043"/>
                  <a:gd name="connsiteY27" fmla="*/ 2508782 h 4636689"/>
                  <a:gd name="connsiteX28" fmla="*/ 6130076 w 8352043"/>
                  <a:gd name="connsiteY28" fmla="*/ 2752622 h 4636689"/>
                  <a:gd name="connsiteX29" fmla="*/ 5048036 w 8352043"/>
                  <a:gd name="connsiteY29" fmla="*/ 3331742 h 4636689"/>
                  <a:gd name="connsiteX30" fmla="*/ 4072676 w 8352043"/>
                  <a:gd name="connsiteY30" fmla="*/ 3880382 h 4636689"/>
                  <a:gd name="connsiteX31" fmla="*/ 2960156 w 8352043"/>
                  <a:gd name="connsiteY31" fmla="*/ 4169942 h 4636689"/>
                  <a:gd name="connsiteX32" fmla="*/ 2015276 w 8352043"/>
                  <a:gd name="connsiteY32" fmla="*/ 4017542 h 4636689"/>
                  <a:gd name="connsiteX33" fmla="*/ 1329476 w 8352043"/>
                  <a:gd name="connsiteY33" fmla="*/ 3651782 h 4636689"/>
                  <a:gd name="connsiteX34" fmla="*/ 1055156 w 8352043"/>
                  <a:gd name="connsiteY34" fmla="*/ 3164102 h 4636689"/>
                  <a:gd name="connsiteX35" fmla="*/ 1161836 w 8352043"/>
                  <a:gd name="connsiteY35" fmla="*/ 2493542 h 4636689"/>
                  <a:gd name="connsiteX36" fmla="*/ 1207556 w 8352043"/>
                  <a:gd name="connsiteY36" fmla="*/ 1716302 h 4636689"/>
                  <a:gd name="connsiteX37" fmla="*/ 1024676 w 8352043"/>
                  <a:gd name="connsiteY37" fmla="*/ 1441982 h 4636689"/>
                  <a:gd name="connsiteX38" fmla="*/ 719876 w 8352043"/>
                  <a:gd name="connsiteY38" fmla="*/ 1502942 h 4636689"/>
                  <a:gd name="connsiteX39" fmla="*/ 1161836 w 8352043"/>
                  <a:gd name="connsiteY39" fmla="*/ 1015262 h 4636689"/>
                  <a:gd name="connsiteX40" fmla="*/ 1756196 w 8352043"/>
                  <a:gd name="connsiteY40" fmla="*/ 634262 h 4636689"/>
                  <a:gd name="connsiteX41" fmla="*/ 2426756 w 8352043"/>
                  <a:gd name="connsiteY41" fmla="*/ 436142 h 4636689"/>
                  <a:gd name="connsiteX42" fmla="*/ 3127796 w 8352043"/>
                  <a:gd name="connsiteY42" fmla="*/ 497102 h 4636689"/>
                  <a:gd name="connsiteX43" fmla="*/ 3828836 w 8352043"/>
                  <a:gd name="connsiteY43" fmla="*/ 771422 h 4636689"/>
                  <a:gd name="connsiteX44" fmla="*/ 4072676 w 8352043"/>
                  <a:gd name="connsiteY44" fmla="*/ 1000022 h 4636689"/>
                  <a:gd name="connsiteX45" fmla="*/ 4346996 w 8352043"/>
                  <a:gd name="connsiteY45" fmla="*/ 1426742 h 4636689"/>
                  <a:gd name="connsiteX0" fmla="*/ 4346996 w 8352043"/>
                  <a:gd name="connsiteY0" fmla="*/ 1426742 h 4636689"/>
                  <a:gd name="connsiteX1" fmla="*/ 4057436 w 8352043"/>
                  <a:gd name="connsiteY1" fmla="*/ 725702 h 4636689"/>
                  <a:gd name="connsiteX2" fmla="*/ 3447836 w 8352043"/>
                  <a:gd name="connsiteY2" fmla="*/ 268502 h 4636689"/>
                  <a:gd name="connsiteX3" fmla="*/ 2655356 w 8352043"/>
                  <a:gd name="connsiteY3" fmla="*/ 9422 h 4636689"/>
                  <a:gd name="connsiteX4" fmla="*/ 1878116 w 8352043"/>
                  <a:gd name="connsiteY4" fmla="*/ 85622 h 4636689"/>
                  <a:gd name="connsiteX5" fmla="*/ 1207556 w 8352043"/>
                  <a:gd name="connsiteY5" fmla="*/ 359942 h 4636689"/>
                  <a:gd name="connsiteX6" fmla="*/ 338876 w 8352043"/>
                  <a:gd name="connsiteY6" fmla="*/ 1060982 h 4636689"/>
                  <a:gd name="connsiteX7" fmla="*/ 18836 w 8352043"/>
                  <a:gd name="connsiteY7" fmla="*/ 1746782 h 4636689"/>
                  <a:gd name="connsiteX8" fmla="*/ 79796 w 8352043"/>
                  <a:gd name="connsiteY8" fmla="*/ 2127782 h 4636689"/>
                  <a:gd name="connsiteX9" fmla="*/ 430316 w 8352043"/>
                  <a:gd name="connsiteY9" fmla="*/ 2203982 h 4636689"/>
                  <a:gd name="connsiteX10" fmla="*/ 643676 w 8352043"/>
                  <a:gd name="connsiteY10" fmla="*/ 1990622 h 4636689"/>
                  <a:gd name="connsiteX11" fmla="*/ 674156 w 8352043"/>
                  <a:gd name="connsiteY11" fmla="*/ 2371622 h 4636689"/>
                  <a:gd name="connsiteX12" fmla="*/ 536996 w 8352043"/>
                  <a:gd name="connsiteY12" fmla="*/ 3087902 h 4636689"/>
                  <a:gd name="connsiteX13" fmla="*/ 567476 w 8352043"/>
                  <a:gd name="connsiteY13" fmla="*/ 3560342 h 4636689"/>
                  <a:gd name="connsiteX14" fmla="*/ 917996 w 8352043"/>
                  <a:gd name="connsiteY14" fmla="*/ 4002302 h 4636689"/>
                  <a:gd name="connsiteX15" fmla="*/ 1573316 w 8352043"/>
                  <a:gd name="connsiteY15" fmla="*/ 4352822 h 4636689"/>
                  <a:gd name="connsiteX16" fmla="*/ 2335316 w 8352043"/>
                  <a:gd name="connsiteY16" fmla="*/ 4627142 h 4636689"/>
                  <a:gd name="connsiteX17" fmla="*/ 3600236 w 8352043"/>
                  <a:gd name="connsiteY17" fmla="*/ 4535702 h 4636689"/>
                  <a:gd name="connsiteX18" fmla="*/ 4407956 w 8352043"/>
                  <a:gd name="connsiteY18" fmla="*/ 4169942 h 4636689"/>
                  <a:gd name="connsiteX19" fmla="*/ 5322356 w 8352043"/>
                  <a:gd name="connsiteY19" fmla="*/ 3667022 h 4636689"/>
                  <a:gd name="connsiteX20" fmla="*/ 6358676 w 8352043"/>
                  <a:gd name="connsiteY20" fmla="*/ 3194582 h 4636689"/>
                  <a:gd name="connsiteX21" fmla="*/ 6892076 w 8352043"/>
                  <a:gd name="connsiteY21" fmla="*/ 2996462 h 4636689"/>
                  <a:gd name="connsiteX22" fmla="*/ 7593116 w 8352043"/>
                  <a:gd name="connsiteY22" fmla="*/ 3011702 h 4636689"/>
                  <a:gd name="connsiteX23" fmla="*/ 8111276 w 8352043"/>
                  <a:gd name="connsiteY23" fmla="*/ 3194582 h 4636689"/>
                  <a:gd name="connsiteX24" fmla="*/ 8309396 w 8352043"/>
                  <a:gd name="connsiteY24" fmla="*/ 3362222 h 4636689"/>
                  <a:gd name="connsiteX25" fmla="*/ 8278916 w 8352043"/>
                  <a:gd name="connsiteY25" fmla="*/ 2767862 h 4636689"/>
                  <a:gd name="connsiteX26" fmla="*/ 7562636 w 8352043"/>
                  <a:gd name="connsiteY26" fmla="*/ 2524022 h 4636689"/>
                  <a:gd name="connsiteX27" fmla="*/ 6983516 w 8352043"/>
                  <a:gd name="connsiteY27" fmla="*/ 2508782 h 4636689"/>
                  <a:gd name="connsiteX28" fmla="*/ 6130076 w 8352043"/>
                  <a:gd name="connsiteY28" fmla="*/ 2752622 h 4636689"/>
                  <a:gd name="connsiteX29" fmla="*/ 5048036 w 8352043"/>
                  <a:gd name="connsiteY29" fmla="*/ 3331742 h 4636689"/>
                  <a:gd name="connsiteX30" fmla="*/ 4072676 w 8352043"/>
                  <a:gd name="connsiteY30" fmla="*/ 3880382 h 4636689"/>
                  <a:gd name="connsiteX31" fmla="*/ 2960156 w 8352043"/>
                  <a:gd name="connsiteY31" fmla="*/ 4169942 h 4636689"/>
                  <a:gd name="connsiteX32" fmla="*/ 2015276 w 8352043"/>
                  <a:gd name="connsiteY32" fmla="*/ 4017542 h 4636689"/>
                  <a:gd name="connsiteX33" fmla="*/ 1329476 w 8352043"/>
                  <a:gd name="connsiteY33" fmla="*/ 3651782 h 4636689"/>
                  <a:gd name="connsiteX34" fmla="*/ 1055156 w 8352043"/>
                  <a:gd name="connsiteY34" fmla="*/ 3164102 h 4636689"/>
                  <a:gd name="connsiteX35" fmla="*/ 1161836 w 8352043"/>
                  <a:gd name="connsiteY35" fmla="*/ 2493542 h 4636689"/>
                  <a:gd name="connsiteX36" fmla="*/ 1207556 w 8352043"/>
                  <a:gd name="connsiteY36" fmla="*/ 1716302 h 4636689"/>
                  <a:gd name="connsiteX37" fmla="*/ 1024676 w 8352043"/>
                  <a:gd name="connsiteY37" fmla="*/ 1441982 h 4636689"/>
                  <a:gd name="connsiteX38" fmla="*/ 719876 w 8352043"/>
                  <a:gd name="connsiteY38" fmla="*/ 1502942 h 4636689"/>
                  <a:gd name="connsiteX39" fmla="*/ 1161836 w 8352043"/>
                  <a:gd name="connsiteY39" fmla="*/ 1015262 h 4636689"/>
                  <a:gd name="connsiteX40" fmla="*/ 1756196 w 8352043"/>
                  <a:gd name="connsiteY40" fmla="*/ 634262 h 4636689"/>
                  <a:gd name="connsiteX41" fmla="*/ 2426756 w 8352043"/>
                  <a:gd name="connsiteY41" fmla="*/ 436142 h 4636689"/>
                  <a:gd name="connsiteX42" fmla="*/ 3127796 w 8352043"/>
                  <a:gd name="connsiteY42" fmla="*/ 497102 h 4636689"/>
                  <a:gd name="connsiteX43" fmla="*/ 3828836 w 8352043"/>
                  <a:gd name="connsiteY43" fmla="*/ 771422 h 4636689"/>
                  <a:gd name="connsiteX44" fmla="*/ 4072676 w 8352043"/>
                  <a:gd name="connsiteY44" fmla="*/ 1000022 h 4636689"/>
                  <a:gd name="connsiteX45" fmla="*/ 4346996 w 8352043"/>
                  <a:gd name="connsiteY45" fmla="*/ 1426742 h 4636689"/>
                  <a:gd name="connsiteX0" fmla="*/ 4346996 w 8352043"/>
                  <a:gd name="connsiteY0" fmla="*/ 1426742 h 4636689"/>
                  <a:gd name="connsiteX1" fmla="*/ 4057436 w 8352043"/>
                  <a:gd name="connsiteY1" fmla="*/ 725702 h 4636689"/>
                  <a:gd name="connsiteX2" fmla="*/ 3447836 w 8352043"/>
                  <a:gd name="connsiteY2" fmla="*/ 268502 h 4636689"/>
                  <a:gd name="connsiteX3" fmla="*/ 2655356 w 8352043"/>
                  <a:gd name="connsiteY3" fmla="*/ 9422 h 4636689"/>
                  <a:gd name="connsiteX4" fmla="*/ 1878116 w 8352043"/>
                  <a:gd name="connsiteY4" fmla="*/ 85622 h 4636689"/>
                  <a:gd name="connsiteX5" fmla="*/ 1207556 w 8352043"/>
                  <a:gd name="connsiteY5" fmla="*/ 359942 h 4636689"/>
                  <a:gd name="connsiteX6" fmla="*/ 338876 w 8352043"/>
                  <a:gd name="connsiteY6" fmla="*/ 1060982 h 4636689"/>
                  <a:gd name="connsiteX7" fmla="*/ 18836 w 8352043"/>
                  <a:gd name="connsiteY7" fmla="*/ 1746782 h 4636689"/>
                  <a:gd name="connsiteX8" fmla="*/ 79796 w 8352043"/>
                  <a:gd name="connsiteY8" fmla="*/ 2127782 h 4636689"/>
                  <a:gd name="connsiteX9" fmla="*/ 430316 w 8352043"/>
                  <a:gd name="connsiteY9" fmla="*/ 2203982 h 4636689"/>
                  <a:gd name="connsiteX10" fmla="*/ 643676 w 8352043"/>
                  <a:gd name="connsiteY10" fmla="*/ 2097302 h 4636689"/>
                  <a:gd name="connsiteX11" fmla="*/ 674156 w 8352043"/>
                  <a:gd name="connsiteY11" fmla="*/ 2371622 h 4636689"/>
                  <a:gd name="connsiteX12" fmla="*/ 536996 w 8352043"/>
                  <a:gd name="connsiteY12" fmla="*/ 3087902 h 4636689"/>
                  <a:gd name="connsiteX13" fmla="*/ 567476 w 8352043"/>
                  <a:gd name="connsiteY13" fmla="*/ 3560342 h 4636689"/>
                  <a:gd name="connsiteX14" fmla="*/ 917996 w 8352043"/>
                  <a:gd name="connsiteY14" fmla="*/ 4002302 h 4636689"/>
                  <a:gd name="connsiteX15" fmla="*/ 1573316 w 8352043"/>
                  <a:gd name="connsiteY15" fmla="*/ 4352822 h 4636689"/>
                  <a:gd name="connsiteX16" fmla="*/ 2335316 w 8352043"/>
                  <a:gd name="connsiteY16" fmla="*/ 4627142 h 4636689"/>
                  <a:gd name="connsiteX17" fmla="*/ 3600236 w 8352043"/>
                  <a:gd name="connsiteY17" fmla="*/ 4535702 h 4636689"/>
                  <a:gd name="connsiteX18" fmla="*/ 4407956 w 8352043"/>
                  <a:gd name="connsiteY18" fmla="*/ 4169942 h 4636689"/>
                  <a:gd name="connsiteX19" fmla="*/ 5322356 w 8352043"/>
                  <a:gd name="connsiteY19" fmla="*/ 3667022 h 4636689"/>
                  <a:gd name="connsiteX20" fmla="*/ 6358676 w 8352043"/>
                  <a:gd name="connsiteY20" fmla="*/ 3194582 h 4636689"/>
                  <a:gd name="connsiteX21" fmla="*/ 6892076 w 8352043"/>
                  <a:gd name="connsiteY21" fmla="*/ 2996462 h 4636689"/>
                  <a:gd name="connsiteX22" fmla="*/ 7593116 w 8352043"/>
                  <a:gd name="connsiteY22" fmla="*/ 3011702 h 4636689"/>
                  <a:gd name="connsiteX23" fmla="*/ 8111276 w 8352043"/>
                  <a:gd name="connsiteY23" fmla="*/ 3194582 h 4636689"/>
                  <a:gd name="connsiteX24" fmla="*/ 8309396 w 8352043"/>
                  <a:gd name="connsiteY24" fmla="*/ 3362222 h 4636689"/>
                  <a:gd name="connsiteX25" fmla="*/ 8278916 w 8352043"/>
                  <a:gd name="connsiteY25" fmla="*/ 2767862 h 4636689"/>
                  <a:gd name="connsiteX26" fmla="*/ 7562636 w 8352043"/>
                  <a:gd name="connsiteY26" fmla="*/ 2524022 h 4636689"/>
                  <a:gd name="connsiteX27" fmla="*/ 6983516 w 8352043"/>
                  <a:gd name="connsiteY27" fmla="*/ 2508782 h 4636689"/>
                  <a:gd name="connsiteX28" fmla="*/ 6130076 w 8352043"/>
                  <a:gd name="connsiteY28" fmla="*/ 2752622 h 4636689"/>
                  <a:gd name="connsiteX29" fmla="*/ 5048036 w 8352043"/>
                  <a:gd name="connsiteY29" fmla="*/ 3331742 h 4636689"/>
                  <a:gd name="connsiteX30" fmla="*/ 4072676 w 8352043"/>
                  <a:gd name="connsiteY30" fmla="*/ 3880382 h 4636689"/>
                  <a:gd name="connsiteX31" fmla="*/ 2960156 w 8352043"/>
                  <a:gd name="connsiteY31" fmla="*/ 4169942 h 4636689"/>
                  <a:gd name="connsiteX32" fmla="*/ 2015276 w 8352043"/>
                  <a:gd name="connsiteY32" fmla="*/ 4017542 h 4636689"/>
                  <a:gd name="connsiteX33" fmla="*/ 1329476 w 8352043"/>
                  <a:gd name="connsiteY33" fmla="*/ 3651782 h 4636689"/>
                  <a:gd name="connsiteX34" fmla="*/ 1055156 w 8352043"/>
                  <a:gd name="connsiteY34" fmla="*/ 3164102 h 4636689"/>
                  <a:gd name="connsiteX35" fmla="*/ 1161836 w 8352043"/>
                  <a:gd name="connsiteY35" fmla="*/ 2493542 h 4636689"/>
                  <a:gd name="connsiteX36" fmla="*/ 1207556 w 8352043"/>
                  <a:gd name="connsiteY36" fmla="*/ 1716302 h 4636689"/>
                  <a:gd name="connsiteX37" fmla="*/ 1024676 w 8352043"/>
                  <a:gd name="connsiteY37" fmla="*/ 1441982 h 4636689"/>
                  <a:gd name="connsiteX38" fmla="*/ 719876 w 8352043"/>
                  <a:gd name="connsiteY38" fmla="*/ 1502942 h 4636689"/>
                  <a:gd name="connsiteX39" fmla="*/ 1161836 w 8352043"/>
                  <a:gd name="connsiteY39" fmla="*/ 1015262 h 4636689"/>
                  <a:gd name="connsiteX40" fmla="*/ 1756196 w 8352043"/>
                  <a:gd name="connsiteY40" fmla="*/ 634262 h 4636689"/>
                  <a:gd name="connsiteX41" fmla="*/ 2426756 w 8352043"/>
                  <a:gd name="connsiteY41" fmla="*/ 436142 h 4636689"/>
                  <a:gd name="connsiteX42" fmla="*/ 3127796 w 8352043"/>
                  <a:gd name="connsiteY42" fmla="*/ 497102 h 4636689"/>
                  <a:gd name="connsiteX43" fmla="*/ 3828836 w 8352043"/>
                  <a:gd name="connsiteY43" fmla="*/ 771422 h 4636689"/>
                  <a:gd name="connsiteX44" fmla="*/ 4072676 w 8352043"/>
                  <a:gd name="connsiteY44" fmla="*/ 1000022 h 4636689"/>
                  <a:gd name="connsiteX45" fmla="*/ 4346996 w 8352043"/>
                  <a:gd name="connsiteY45" fmla="*/ 1426742 h 4636689"/>
                  <a:gd name="connsiteX0" fmla="*/ 4346996 w 8352043"/>
                  <a:gd name="connsiteY0" fmla="*/ 1426742 h 4636689"/>
                  <a:gd name="connsiteX1" fmla="*/ 4057436 w 8352043"/>
                  <a:gd name="connsiteY1" fmla="*/ 725702 h 4636689"/>
                  <a:gd name="connsiteX2" fmla="*/ 3447836 w 8352043"/>
                  <a:gd name="connsiteY2" fmla="*/ 268502 h 4636689"/>
                  <a:gd name="connsiteX3" fmla="*/ 2655356 w 8352043"/>
                  <a:gd name="connsiteY3" fmla="*/ 9422 h 4636689"/>
                  <a:gd name="connsiteX4" fmla="*/ 1878116 w 8352043"/>
                  <a:gd name="connsiteY4" fmla="*/ 85622 h 4636689"/>
                  <a:gd name="connsiteX5" fmla="*/ 1207556 w 8352043"/>
                  <a:gd name="connsiteY5" fmla="*/ 359942 h 4636689"/>
                  <a:gd name="connsiteX6" fmla="*/ 338876 w 8352043"/>
                  <a:gd name="connsiteY6" fmla="*/ 1060982 h 4636689"/>
                  <a:gd name="connsiteX7" fmla="*/ 18836 w 8352043"/>
                  <a:gd name="connsiteY7" fmla="*/ 1746782 h 4636689"/>
                  <a:gd name="connsiteX8" fmla="*/ 79796 w 8352043"/>
                  <a:gd name="connsiteY8" fmla="*/ 2127782 h 4636689"/>
                  <a:gd name="connsiteX9" fmla="*/ 430316 w 8352043"/>
                  <a:gd name="connsiteY9" fmla="*/ 2203982 h 4636689"/>
                  <a:gd name="connsiteX10" fmla="*/ 643676 w 8352043"/>
                  <a:gd name="connsiteY10" fmla="*/ 2097302 h 4636689"/>
                  <a:gd name="connsiteX11" fmla="*/ 674156 w 8352043"/>
                  <a:gd name="connsiteY11" fmla="*/ 2371622 h 4636689"/>
                  <a:gd name="connsiteX12" fmla="*/ 536996 w 8352043"/>
                  <a:gd name="connsiteY12" fmla="*/ 3087902 h 4636689"/>
                  <a:gd name="connsiteX13" fmla="*/ 567476 w 8352043"/>
                  <a:gd name="connsiteY13" fmla="*/ 3560342 h 4636689"/>
                  <a:gd name="connsiteX14" fmla="*/ 917996 w 8352043"/>
                  <a:gd name="connsiteY14" fmla="*/ 4002302 h 4636689"/>
                  <a:gd name="connsiteX15" fmla="*/ 1573316 w 8352043"/>
                  <a:gd name="connsiteY15" fmla="*/ 4352822 h 4636689"/>
                  <a:gd name="connsiteX16" fmla="*/ 2335316 w 8352043"/>
                  <a:gd name="connsiteY16" fmla="*/ 4627142 h 4636689"/>
                  <a:gd name="connsiteX17" fmla="*/ 3600236 w 8352043"/>
                  <a:gd name="connsiteY17" fmla="*/ 4535702 h 4636689"/>
                  <a:gd name="connsiteX18" fmla="*/ 4407956 w 8352043"/>
                  <a:gd name="connsiteY18" fmla="*/ 4169942 h 4636689"/>
                  <a:gd name="connsiteX19" fmla="*/ 5322356 w 8352043"/>
                  <a:gd name="connsiteY19" fmla="*/ 3667022 h 4636689"/>
                  <a:gd name="connsiteX20" fmla="*/ 6358676 w 8352043"/>
                  <a:gd name="connsiteY20" fmla="*/ 3194582 h 4636689"/>
                  <a:gd name="connsiteX21" fmla="*/ 6892076 w 8352043"/>
                  <a:gd name="connsiteY21" fmla="*/ 2996462 h 4636689"/>
                  <a:gd name="connsiteX22" fmla="*/ 7593116 w 8352043"/>
                  <a:gd name="connsiteY22" fmla="*/ 3011702 h 4636689"/>
                  <a:gd name="connsiteX23" fmla="*/ 8111276 w 8352043"/>
                  <a:gd name="connsiteY23" fmla="*/ 3194582 h 4636689"/>
                  <a:gd name="connsiteX24" fmla="*/ 8309396 w 8352043"/>
                  <a:gd name="connsiteY24" fmla="*/ 3362222 h 4636689"/>
                  <a:gd name="connsiteX25" fmla="*/ 8278916 w 8352043"/>
                  <a:gd name="connsiteY25" fmla="*/ 2767862 h 4636689"/>
                  <a:gd name="connsiteX26" fmla="*/ 7562636 w 8352043"/>
                  <a:gd name="connsiteY26" fmla="*/ 2524022 h 4636689"/>
                  <a:gd name="connsiteX27" fmla="*/ 6983516 w 8352043"/>
                  <a:gd name="connsiteY27" fmla="*/ 2508782 h 4636689"/>
                  <a:gd name="connsiteX28" fmla="*/ 6130076 w 8352043"/>
                  <a:gd name="connsiteY28" fmla="*/ 2752622 h 4636689"/>
                  <a:gd name="connsiteX29" fmla="*/ 5048036 w 8352043"/>
                  <a:gd name="connsiteY29" fmla="*/ 3331742 h 4636689"/>
                  <a:gd name="connsiteX30" fmla="*/ 4072676 w 8352043"/>
                  <a:gd name="connsiteY30" fmla="*/ 3880382 h 4636689"/>
                  <a:gd name="connsiteX31" fmla="*/ 2960156 w 8352043"/>
                  <a:gd name="connsiteY31" fmla="*/ 4169942 h 4636689"/>
                  <a:gd name="connsiteX32" fmla="*/ 2015276 w 8352043"/>
                  <a:gd name="connsiteY32" fmla="*/ 4017542 h 4636689"/>
                  <a:gd name="connsiteX33" fmla="*/ 1329476 w 8352043"/>
                  <a:gd name="connsiteY33" fmla="*/ 3651782 h 4636689"/>
                  <a:gd name="connsiteX34" fmla="*/ 1055156 w 8352043"/>
                  <a:gd name="connsiteY34" fmla="*/ 3164102 h 4636689"/>
                  <a:gd name="connsiteX35" fmla="*/ 1161836 w 8352043"/>
                  <a:gd name="connsiteY35" fmla="*/ 2493542 h 4636689"/>
                  <a:gd name="connsiteX36" fmla="*/ 1207556 w 8352043"/>
                  <a:gd name="connsiteY36" fmla="*/ 1716302 h 4636689"/>
                  <a:gd name="connsiteX37" fmla="*/ 1024676 w 8352043"/>
                  <a:gd name="connsiteY37" fmla="*/ 1441982 h 4636689"/>
                  <a:gd name="connsiteX38" fmla="*/ 628436 w 8352043"/>
                  <a:gd name="connsiteY38" fmla="*/ 1609622 h 4636689"/>
                  <a:gd name="connsiteX39" fmla="*/ 1161836 w 8352043"/>
                  <a:gd name="connsiteY39" fmla="*/ 1015262 h 4636689"/>
                  <a:gd name="connsiteX40" fmla="*/ 1756196 w 8352043"/>
                  <a:gd name="connsiteY40" fmla="*/ 634262 h 4636689"/>
                  <a:gd name="connsiteX41" fmla="*/ 2426756 w 8352043"/>
                  <a:gd name="connsiteY41" fmla="*/ 436142 h 4636689"/>
                  <a:gd name="connsiteX42" fmla="*/ 3127796 w 8352043"/>
                  <a:gd name="connsiteY42" fmla="*/ 497102 h 4636689"/>
                  <a:gd name="connsiteX43" fmla="*/ 3828836 w 8352043"/>
                  <a:gd name="connsiteY43" fmla="*/ 771422 h 4636689"/>
                  <a:gd name="connsiteX44" fmla="*/ 4072676 w 8352043"/>
                  <a:gd name="connsiteY44" fmla="*/ 1000022 h 4636689"/>
                  <a:gd name="connsiteX45" fmla="*/ 4346996 w 8352043"/>
                  <a:gd name="connsiteY45" fmla="*/ 1426742 h 4636689"/>
                  <a:gd name="connsiteX0" fmla="*/ 4346996 w 8352043"/>
                  <a:gd name="connsiteY0" fmla="*/ 1426742 h 4636689"/>
                  <a:gd name="connsiteX1" fmla="*/ 4057436 w 8352043"/>
                  <a:gd name="connsiteY1" fmla="*/ 725702 h 4636689"/>
                  <a:gd name="connsiteX2" fmla="*/ 3447836 w 8352043"/>
                  <a:gd name="connsiteY2" fmla="*/ 268502 h 4636689"/>
                  <a:gd name="connsiteX3" fmla="*/ 2655356 w 8352043"/>
                  <a:gd name="connsiteY3" fmla="*/ 9422 h 4636689"/>
                  <a:gd name="connsiteX4" fmla="*/ 1878116 w 8352043"/>
                  <a:gd name="connsiteY4" fmla="*/ 85622 h 4636689"/>
                  <a:gd name="connsiteX5" fmla="*/ 1207556 w 8352043"/>
                  <a:gd name="connsiteY5" fmla="*/ 359942 h 4636689"/>
                  <a:gd name="connsiteX6" fmla="*/ 338876 w 8352043"/>
                  <a:gd name="connsiteY6" fmla="*/ 1060982 h 4636689"/>
                  <a:gd name="connsiteX7" fmla="*/ 18836 w 8352043"/>
                  <a:gd name="connsiteY7" fmla="*/ 1746782 h 4636689"/>
                  <a:gd name="connsiteX8" fmla="*/ 79796 w 8352043"/>
                  <a:gd name="connsiteY8" fmla="*/ 2127782 h 4636689"/>
                  <a:gd name="connsiteX9" fmla="*/ 430316 w 8352043"/>
                  <a:gd name="connsiteY9" fmla="*/ 2203982 h 4636689"/>
                  <a:gd name="connsiteX10" fmla="*/ 643676 w 8352043"/>
                  <a:gd name="connsiteY10" fmla="*/ 2097302 h 4636689"/>
                  <a:gd name="connsiteX11" fmla="*/ 674156 w 8352043"/>
                  <a:gd name="connsiteY11" fmla="*/ 2371622 h 4636689"/>
                  <a:gd name="connsiteX12" fmla="*/ 536996 w 8352043"/>
                  <a:gd name="connsiteY12" fmla="*/ 3087902 h 4636689"/>
                  <a:gd name="connsiteX13" fmla="*/ 567476 w 8352043"/>
                  <a:gd name="connsiteY13" fmla="*/ 3560342 h 4636689"/>
                  <a:gd name="connsiteX14" fmla="*/ 917996 w 8352043"/>
                  <a:gd name="connsiteY14" fmla="*/ 4002302 h 4636689"/>
                  <a:gd name="connsiteX15" fmla="*/ 1573316 w 8352043"/>
                  <a:gd name="connsiteY15" fmla="*/ 4352822 h 4636689"/>
                  <a:gd name="connsiteX16" fmla="*/ 2335316 w 8352043"/>
                  <a:gd name="connsiteY16" fmla="*/ 4627142 h 4636689"/>
                  <a:gd name="connsiteX17" fmla="*/ 3600236 w 8352043"/>
                  <a:gd name="connsiteY17" fmla="*/ 4535702 h 4636689"/>
                  <a:gd name="connsiteX18" fmla="*/ 4407956 w 8352043"/>
                  <a:gd name="connsiteY18" fmla="*/ 4169942 h 4636689"/>
                  <a:gd name="connsiteX19" fmla="*/ 5322356 w 8352043"/>
                  <a:gd name="connsiteY19" fmla="*/ 3667022 h 4636689"/>
                  <a:gd name="connsiteX20" fmla="*/ 6358676 w 8352043"/>
                  <a:gd name="connsiteY20" fmla="*/ 3194582 h 4636689"/>
                  <a:gd name="connsiteX21" fmla="*/ 6892076 w 8352043"/>
                  <a:gd name="connsiteY21" fmla="*/ 2996462 h 4636689"/>
                  <a:gd name="connsiteX22" fmla="*/ 7593116 w 8352043"/>
                  <a:gd name="connsiteY22" fmla="*/ 3011702 h 4636689"/>
                  <a:gd name="connsiteX23" fmla="*/ 8111276 w 8352043"/>
                  <a:gd name="connsiteY23" fmla="*/ 3194582 h 4636689"/>
                  <a:gd name="connsiteX24" fmla="*/ 8309396 w 8352043"/>
                  <a:gd name="connsiteY24" fmla="*/ 3362222 h 4636689"/>
                  <a:gd name="connsiteX25" fmla="*/ 8278916 w 8352043"/>
                  <a:gd name="connsiteY25" fmla="*/ 2767862 h 4636689"/>
                  <a:gd name="connsiteX26" fmla="*/ 7562636 w 8352043"/>
                  <a:gd name="connsiteY26" fmla="*/ 2524022 h 4636689"/>
                  <a:gd name="connsiteX27" fmla="*/ 6983516 w 8352043"/>
                  <a:gd name="connsiteY27" fmla="*/ 2508782 h 4636689"/>
                  <a:gd name="connsiteX28" fmla="*/ 6130076 w 8352043"/>
                  <a:gd name="connsiteY28" fmla="*/ 2752622 h 4636689"/>
                  <a:gd name="connsiteX29" fmla="*/ 5048036 w 8352043"/>
                  <a:gd name="connsiteY29" fmla="*/ 3331742 h 4636689"/>
                  <a:gd name="connsiteX30" fmla="*/ 4072676 w 8352043"/>
                  <a:gd name="connsiteY30" fmla="*/ 3880382 h 4636689"/>
                  <a:gd name="connsiteX31" fmla="*/ 2960156 w 8352043"/>
                  <a:gd name="connsiteY31" fmla="*/ 4169942 h 4636689"/>
                  <a:gd name="connsiteX32" fmla="*/ 2015276 w 8352043"/>
                  <a:gd name="connsiteY32" fmla="*/ 4017542 h 4636689"/>
                  <a:gd name="connsiteX33" fmla="*/ 1329476 w 8352043"/>
                  <a:gd name="connsiteY33" fmla="*/ 3651782 h 4636689"/>
                  <a:gd name="connsiteX34" fmla="*/ 1055156 w 8352043"/>
                  <a:gd name="connsiteY34" fmla="*/ 3164102 h 4636689"/>
                  <a:gd name="connsiteX35" fmla="*/ 1161836 w 8352043"/>
                  <a:gd name="connsiteY35" fmla="*/ 2493542 h 4636689"/>
                  <a:gd name="connsiteX36" fmla="*/ 1207556 w 8352043"/>
                  <a:gd name="connsiteY36" fmla="*/ 1716302 h 4636689"/>
                  <a:gd name="connsiteX37" fmla="*/ 1024676 w 8352043"/>
                  <a:gd name="connsiteY37" fmla="*/ 1579142 h 4636689"/>
                  <a:gd name="connsiteX38" fmla="*/ 628436 w 8352043"/>
                  <a:gd name="connsiteY38" fmla="*/ 1609622 h 4636689"/>
                  <a:gd name="connsiteX39" fmla="*/ 1161836 w 8352043"/>
                  <a:gd name="connsiteY39" fmla="*/ 1015262 h 4636689"/>
                  <a:gd name="connsiteX40" fmla="*/ 1756196 w 8352043"/>
                  <a:gd name="connsiteY40" fmla="*/ 634262 h 4636689"/>
                  <a:gd name="connsiteX41" fmla="*/ 2426756 w 8352043"/>
                  <a:gd name="connsiteY41" fmla="*/ 436142 h 4636689"/>
                  <a:gd name="connsiteX42" fmla="*/ 3127796 w 8352043"/>
                  <a:gd name="connsiteY42" fmla="*/ 497102 h 4636689"/>
                  <a:gd name="connsiteX43" fmla="*/ 3828836 w 8352043"/>
                  <a:gd name="connsiteY43" fmla="*/ 771422 h 4636689"/>
                  <a:gd name="connsiteX44" fmla="*/ 4072676 w 8352043"/>
                  <a:gd name="connsiteY44" fmla="*/ 1000022 h 4636689"/>
                  <a:gd name="connsiteX45" fmla="*/ 4346996 w 8352043"/>
                  <a:gd name="connsiteY45" fmla="*/ 1426742 h 4636689"/>
                  <a:gd name="connsiteX0" fmla="*/ 4346996 w 8352043"/>
                  <a:gd name="connsiteY0" fmla="*/ 1426742 h 4636689"/>
                  <a:gd name="connsiteX1" fmla="*/ 4057436 w 8352043"/>
                  <a:gd name="connsiteY1" fmla="*/ 725702 h 4636689"/>
                  <a:gd name="connsiteX2" fmla="*/ 3447836 w 8352043"/>
                  <a:gd name="connsiteY2" fmla="*/ 268502 h 4636689"/>
                  <a:gd name="connsiteX3" fmla="*/ 2655356 w 8352043"/>
                  <a:gd name="connsiteY3" fmla="*/ 9422 h 4636689"/>
                  <a:gd name="connsiteX4" fmla="*/ 1878116 w 8352043"/>
                  <a:gd name="connsiteY4" fmla="*/ 85622 h 4636689"/>
                  <a:gd name="connsiteX5" fmla="*/ 1207556 w 8352043"/>
                  <a:gd name="connsiteY5" fmla="*/ 359942 h 4636689"/>
                  <a:gd name="connsiteX6" fmla="*/ 338876 w 8352043"/>
                  <a:gd name="connsiteY6" fmla="*/ 1060982 h 4636689"/>
                  <a:gd name="connsiteX7" fmla="*/ 18836 w 8352043"/>
                  <a:gd name="connsiteY7" fmla="*/ 1746782 h 4636689"/>
                  <a:gd name="connsiteX8" fmla="*/ 79796 w 8352043"/>
                  <a:gd name="connsiteY8" fmla="*/ 2127782 h 4636689"/>
                  <a:gd name="connsiteX9" fmla="*/ 430316 w 8352043"/>
                  <a:gd name="connsiteY9" fmla="*/ 2203982 h 4636689"/>
                  <a:gd name="connsiteX10" fmla="*/ 643676 w 8352043"/>
                  <a:gd name="connsiteY10" fmla="*/ 2097302 h 4636689"/>
                  <a:gd name="connsiteX11" fmla="*/ 674156 w 8352043"/>
                  <a:gd name="connsiteY11" fmla="*/ 2371622 h 4636689"/>
                  <a:gd name="connsiteX12" fmla="*/ 536996 w 8352043"/>
                  <a:gd name="connsiteY12" fmla="*/ 3087902 h 4636689"/>
                  <a:gd name="connsiteX13" fmla="*/ 567476 w 8352043"/>
                  <a:gd name="connsiteY13" fmla="*/ 3560342 h 4636689"/>
                  <a:gd name="connsiteX14" fmla="*/ 917996 w 8352043"/>
                  <a:gd name="connsiteY14" fmla="*/ 4002302 h 4636689"/>
                  <a:gd name="connsiteX15" fmla="*/ 1573316 w 8352043"/>
                  <a:gd name="connsiteY15" fmla="*/ 4352822 h 4636689"/>
                  <a:gd name="connsiteX16" fmla="*/ 2335316 w 8352043"/>
                  <a:gd name="connsiteY16" fmla="*/ 4627142 h 4636689"/>
                  <a:gd name="connsiteX17" fmla="*/ 3600236 w 8352043"/>
                  <a:gd name="connsiteY17" fmla="*/ 4535702 h 4636689"/>
                  <a:gd name="connsiteX18" fmla="*/ 4407956 w 8352043"/>
                  <a:gd name="connsiteY18" fmla="*/ 4169942 h 4636689"/>
                  <a:gd name="connsiteX19" fmla="*/ 5322356 w 8352043"/>
                  <a:gd name="connsiteY19" fmla="*/ 3667022 h 4636689"/>
                  <a:gd name="connsiteX20" fmla="*/ 6358676 w 8352043"/>
                  <a:gd name="connsiteY20" fmla="*/ 3194582 h 4636689"/>
                  <a:gd name="connsiteX21" fmla="*/ 6892076 w 8352043"/>
                  <a:gd name="connsiteY21" fmla="*/ 2996462 h 4636689"/>
                  <a:gd name="connsiteX22" fmla="*/ 7593116 w 8352043"/>
                  <a:gd name="connsiteY22" fmla="*/ 3011702 h 4636689"/>
                  <a:gd name="connsiteX23" fmla="*/ 8111276 w 8352043"/>
                  <a:gd name="connsiteY23" fmla="*/ 3194582 h 4636689"/>
                  <a:gd name="connsiteX24" fmla="*/ 8309396 w 8352043"/>
                  <a:gd name="connsiteY24" fmla="*/ 3362222 h 4636689"/>
                  <a:gd name="connsiteX25" fmla="*/ 8278916 w 8352043"/>
                  <a:gd name="connsiteY25" fmla="*/ 2767862 h 4636689"/>
                  <a:gd name="connsiteX26" fmla="*/ 7562636 w 8352043"/>
                  <a:gd name="connsiteY26" fmla="*/ 2524022 h 4636689"/>
                  <a:gd name="connsiteX27" fmla="*/ 6983516 w 8352043"/>
                  <a:gd name="connsiteY27" fmla="*/ 2508782 h 4636689"/>
                  <a:gd name="connsiteX28" fmla="*/ 6130076 w 8352043"/>
                  <a:gd name="connsiteY28" fmla="*/ 2752622 h 4636689"/>
                  <a:gd name="connsiteX29" fmla="*/ 5048036 w 8352043"/>
                  <a:gd name="connsiteY29" fmla="*/ 3331742 h 4636689"/>
                  <a:gd name="connsiteX30" fmla="*/ 4072676 w 8352043"/>
                  <a:gd name="connsiteY30" fmla="*/ 3880382 h 4636689"/>
                  <a:gd name="connsiteX31" fmla="*/ 2960156 w 8352043"/>
                  <a:gd name="connsiteY31" fmla="*/ 4169942 h 4636689"/>
                  <a:gd name="connsiteX32" fmla="*/ 2015276 w 8352043"/>
                  <a:gd name="connsiteY32" fmla="*/ 4017542 h 4636689"/>
                  <a:gd name="connsiteX33" fmla="*/ 1329476 w 8352043"/>
                  <a:gd name="connsiteY33" fmla="*/ 3651782 h 4636689"/>
                  <a:gd name="connsiteX34" fmla="*/ 1055156 w 8352043"/>
                  <a:gd name="connsiteY34" fmla="*/ 3164102 h 4636689"/>
                  <a:gd name="connsiteX35" fmla="*/ 1161836 w 8352043"/>
                  <a:gd name="connsiteY35" fmla="*/ 2493542 h 4636689"/>
                  <a:gd name="connsiteX36" fmla="*/ 1207556 w 8352043"/>
                  <a:gd name="connsiteY36" fmla="*/ 1807742 h 4636689"/>
                  <a:gd name="connsiteX37" fmla="*/ 1024676 w 8352043"/>
                  <a:gd name="connsiteY37" fmla="*/ 1579142 h 4636689"/>
                  <a:gd name="connsiteX38" fmla="*/ 628436 w 8352043"/>
                  <a:gd name="connsiteY38" fmla="*/ 1609622 h 4636689"/>
                  <a:gd name="connsiteX39" fmla="*/ 1161836 w 8352043"/>
                  <a:gd name="connsiteY39" fmla="*/ 1015262 h 4636689"/>
                  <a:gd name="connsiteX40" fmla="*/ 1756196 w 8352043"/>
                  <a:gd name="connsiteY40" fmla="*/ 634262 h 4636689"/>
                  <a:gd name="connsiteX41" fmla="*/ 2426756 w 8352043"/>
                  <a:gd name="connsiteY41" fmla="*/ 436142 h 4636689"/>
                  <a:gd name="connsiteX42" fmla="*/ 3127796 w 8352043"/>
                  <a:gd name="connsiteY42" fmla="*/ 497102 h 4636689"/>
                  <a:gd name="connsiteX43" fmla="*/ 3828836 w 8352043"/>
                  <a:gd name="connsiteY43" fmla="*/ 771422 h 4636689"/>
                  <a:gd name="connsiteX44" fmla="*/ 4072676 w 8352043"/>
                  <a:gd name="connsiteY44" fmla="*/ 1000022 h 4636689"/>
                  <a:gd name="connsiteX45" fmla="*/ 4346996 w 8352043"/>
                  <a:gd name="connsiteY45" fmla="*/ 1426742 h 4636689"/>
                  <a:gd name="connsiteX0" fmla="*/ 4346996 w 8352043"/>
                  <a:gd name="connsiteY0" fmla="*/ 1426742 h 4636689"/>
                  <a:gd name="connsiteX1" fmla="*/ 4057436 w 8352043"/>
                  <a:gd name="connsiteY1" fmla="*/ 725702 h 4636689"/>
                  <a:gd name="connsiteX2" fmla="*/ 3447836 w 8352043"/>
                  <a:gd name="connsiteY2" fmla="*/ 268502 h 4636689"/>
                  <a:gd name="connsiteX3" fmla="*/ 2655356 w 8352043"/>
                  <a:gd name="connsiteY3" fmla="*/ 9422 h 4636689"/>
                  <a:gd name="connsiteX4" fmla="*/ 1878116 w 8352043"/>
                  <a:gd name="connsiteY4" fmla="*/ 85622 h 4636689"/>
                  <a:gd name="connsiteX5" fmla="*/ 1207556 w 8352043"/>
                  <a:gd name="connsiteY5" fmla="*/ 359942 h 4636689"/>
                  <a:gd name="connsiteX6" fmla="*/ 338876 w 8352043"/>
                  <a:gd name="connsiteY6" fmla="*/ 1060982 h 4636689"/>
                  <a:gd name="connsiteX7" fmla="*/ 18836 w 8352043"/>
                  <a:gd name="connsiteY7" fmla="*/ 1746782 h 4636689"/>
                  <a:gd name="connsiteX8" fmla="*/ 79796 w 8352043"/>
                  <a:gd name="connsiteY8" fmla="*/ 2127782 h 4636689"/>
                  <a:gd name="connsiteX9" fmla="*/ 430316 w 8352043"/>
                  <a:gd name="connsiteY9" fmla="*/ 2203982 h 4636689"/>
                  <a:gd name="connsiteX10" fmla="*/ 643676 w 8352043"/>
                  <a:gd name="connsiteY10" fmla="*/ 2097302 h 4636689"/>
                  <a:gd name="connsiteX11" fmla="*/ 674156 w 8352043"/>
                  <a:gd name="connsiteY11" fmla="*/ 2371622 h 4636689"/>
                  <a:gd name="connsiteX12" fmla="*/ 536996 w 8352043"/>
                  <a:gd name="connsiteY12" fmla="*/ 3087902 h 4636689"/>
                  <a:gd name="connsiteX13" fmla="*/ 567476 w 8352043"/>
                  <a:gd name="connsiteY13" fmla="*/ 3560342 h 4636689"/>
                  <a:gd name="connsiteX14" fmla="*/ 917996 w 8352043"/>
                  <a:gd name="connsiteY14" fmla="*/ 4002302 h 4636689"/>
                  <a:gd name="connsiteX15" fmla="*/ 1573316 w 8352043"/>
                  <a:gd name="connsiteY15" fmla="*/ 4352822 h 4636689"/>
                  <a:gd name="connsiteX16" fmla="*/ 2335316 w 8352043"/>
                  <a:gd name="connsiteY16" fmla="*/ 4627142 h 4636689"/>
                  <a:gd name="connsiteX17" fmla="*/ 3600236 w 8352043"/>
                  <a:gd name="connsiteY17" fmla="*/ 4535702 h 4636689"/>
                  <a:gd name="connsiteX18" fmla="*/ 4407956 w 8352043"/>
                  <a:gd name="connsiteY18" fmla="*/ 4169942 h 4636689"/>
                  <a:gd name="connsiteX19" fmla="*/ 5322356 w 8352043"/>
                  <a:gd name="connsiteY19" fmla="*/ 3667022 h 4636689"/>
                  <a:gd name="connsiteX20" fmla="*/ 6358676 w 8352043"/>
                  <a:gd name="connsiteY20" fmla="*/ 3194582 h 4636689"/>
                  <a:gd name="connsiteX21" fmla="*/ 6892076 w 8352043"/>
                  <a:gd name="connsiteY21" fmla="*/ 2996462 h 4636689"/>
                  <a:gd name="connsiteX22" fmla="*/ 7593116 w 8352043"/>
                  <a:gd name="connsiteY22" fmla="*/ 3011702 h 4636689"/>
                  <a:gd name="connsiteX23" fmla="*/ 8111276 w 8352043"/>
                  <a:gd name="connsiteY23" fmla="*/ 3194582 h 4636689"/>
                  <a:gd name="connsiteX24" fmla="*/ 8309396 w 8352043"/>
                  <a:gd name="connsiteY24" fmla="*/ 3362222 h 4636689"/>
                  <a:gd name="connsiteX25" fmla="*/ 8278916 w 8352043"/>
                  <a:gd name="connsiteY25" fmla="*/ 2767862 h 4636689"/>
                  <a:gd name="connsiteX26" fmla="*/ 7562636 w 8352043"/>
                  <a:gd name="connsiteY26" fmla="*/ 2524022 h 4636689"/>
                  <a:gd name="connsiteX27" fmla="*/ 6983516 w 8352043"/>
                  <a:gd name="connsiteY27" fmla="*/ 2508782 h 4636689"/>
                  <a:gd name="connsiteX28" fmla="*/ 6130076 w 8352043"/>
                  <a:gd name="connsiteY28" fmla="*/ 2752622 h 4636689"/>
                  <a:gd name="connsiteX29" fmla="*/ 5048036 w 8352043"/>
                  <a:gd name="connsiteY29" fmla="*/ 3331742 h 4636689"/>
                  <a:gd name="connsiteX30" fmla="*/ 4072676 w 8352043"/>
                  <a:gd name="connsiteY30" fmla="*/ 3880382 h 4636689"/>
                  <a:gd name="connsiteX31" fmla="*/ 2960156 w 8352043"/>
                  <a:gd name="connsiteY31" fmla="*/ 4169942 h 4636689"/>
                  <a:gd name="connsiteX32" fmla="*/ 2015276 w 8352043"/>
                  <a:gd name="connsiteY32" fmla="*/ 4017542 h 4636689"/>
                  <a:gd name="connsiteX33" fmla="*/ 1329476 w 8352043"/>
                  <a:gd name="connsiteY33" fmla="*/ 3651782 h 4636689"/>
                  <a:gd name="connsiteX34" fmla="*/ 1055156 w 8352043"/>
                  <a:gd name="connsiteY34" fmla="*/ 3164102 h 4636689"/>
                  <a:gd name="connsiteX35" fmla="*/ 1161836 w 8352043"/>
                  <a:gd name="connsiteY35" fmla="*/ 2493542 h 4636689"/>
                  <a:gd name="connsiteX36" fmla="*/ 1712645 w 8352043"/>
                  <a:gd name="connsiteY36" fmla="*/ 2005770 h 4636689"/>
                  <a:gd name="connsiteX37" fmla="*/ 1024676 w 8352043"/>
                  <a:gd name="connsiteY37" fmla="*/ 1579142 h 4636689"/>
                  <a:gd name="connsiteX38" fmla="*/ 628436 w 8352043"/>
                  <a:gd name="connsiteY38" fmla="*/ 1609622 h 4636689"/>
                  <a:gd name="connsiteX39" fmla="*/ 1161836 w 8352043"/>
                  <a:gd name="connsiteY39" fmla="*/ 1015262 h 4636689"/>
                  <a:gd name="connsiteX40" fmla="*/ 1756196 w 8352043"/>
                  <a:gd name="connsiteY40" fmla="*/ 634262 h 4636689"/>
                  <a:gd name="connsiteX41" fmla="*/ 2426756 w 8352043"/>
                  <a:gd name="connsiteY41" fmla="*/ 436142 h 4636689"/>
                  <a:gd name="connsiteX42" fmla="*/ 3127796 w 8352043"/>
                  <a:gd name="connsiteY42" fmla="*/ 497102 h 4636689"/>
                  <a:gd name="connsiteX43" fmla="*/ 3828836 w 8352043"/>
                  <a:gd name="connsiteY43" fmla="*/ 771422 h 4636689"/>
                  <a:gd name="connsiteX44" fmla="*/ 4072676 w 8352043"/>
                  <a:gd name="connsiteY44" fmla="*/ 1000022 h 4636689"/>
                  <a:gd name="connsiteX45" fmla="*/ 4346996 w 8352043"/>
                  <a:gd name="connsiteY45" fmla="*/ 1426742 h 4636689"/>
                  <a:gd name="connsiteX0" fmla="*/ 4346996 w 8352043"/>
                  <a:gd name="connsiteY0" fmla="*/ 1426742 h 4636689"/>
                  <a:gd name="connsiteX1" fmla="*/ 4057436 w 8352043"/>
                  <a:gd name="connsiteY1" fmla="*/ 725702 h 4636689"/>
                  <a:gd name="connsiteX2" fmla="*/ 3447836 w 8352043"/>
                  <a:gd name="connsiteY2" fmla="*/ 268502 h 4636689"/>
                  <a:gd name="connsiteX3" fmla="*/ 2655356 w 8352043"/>
                  <a:gd name="connsiteY3" fmla="*/ 9422 h 4636689"/>
                  <a:gd name="connsiteX4" fmla="*/ 1878116 w 8352043"/>
                  <a:gd name="connsiteY4" fmla="*/ 85622 h 4636689"/>
                  <a:gd name="connsiteX5" fmla="*/ 1207556 w 8352043"/>
                  <a:gd name="connsiteY5" fmla="*/ 359942 h 4636689"/>
                  <a:gd name="connsiteX6" fmla="*/ 338876 w 8352043"/>
                  <a:gd name="connsiteY6" fmla="*/ 1060982 h 4636689"/>
                  <a:gd name="connsiteX7" fmla="*/ 18836 w 8352043"/>
                  <a:gd name="connsiteY7" fmla="*/ 1746782 h 4636689"/>
                  <a:gd name="connsiteX8" fmla="*/ 79796 w 8352043"/>
                  <a:gd name="connsiteY8" fmla="*/ 2127782 h 4636689"/>
                  <a:gd name="connsiteX9" fmla="*/ 430316 w 8352043"/>
                  <a:gd name="connsiteY9" fmla="*/ 2203982 h 4636689"/>
                  <a:gd name="connsiteX10" fmla="*/ 643676 w 8352043"/>
                  <a:gd name="connsiteY10" fmla="*/ 2097302 h 4636689"/>
                  <a:gd name="connsiteX11" fmla="*/ 674156 w 8352043"/>
                  <a:gd name="connsiteY11" fmla="*/ 2371622 h 4636689"/>
                  <a:gd name="connsiteX12" fmla="*/ 536996 w 8352043"/>
                  <a:gd name="connsiteY12" fmla="*/ 3087902 h 4636689"/>
                  <a:gd name="connsiteX13" fmla="*/ 567476 w 8352043"/>
                  <a:gd name="connsiteY13" fmla="*/ 3560342 h 4636689"/>
                  <a:gd name="connsiteX14" fmla="*/ 917996 w 8352043"/>
                  <a:gd name="connsiteY14" fmla="*/ 4002302 h 4636689"/>
                  <a:gd name="connsiteX15" fmla="*/ 1573316 w 8352043"/>
                  <a:gd name="connsiteY15" fmla="*/ 4352822 h 4636689"/>
                  <a:gd name="connsiteX16" fmla="*/ 2335316 w 8352043"/>
                  <a:gd name="connsiteY16" fmla="*/ 4627142 h 4636689"/>
                  <a:gd name="connsiteX17" fmla="*/ 3600236 w 8352043"/>
                  <a:gd name="connsiteY17" fmla="*/ 4535702 h 4636689"/>
                  <a:gd name="connsiteX18" fmla="*/ 4407956 w 8352043"/>
                  <a:gd name="connsiteY18" fmla="*/ 4169942 h 4636689"/>
                  <a:gd name="connsiteX19" fmla="*/ 5322356 w 8352043"/>
                  <a:gd name="connsiteY19" fmla="*/ 3667022 h 4636689"/>
                  <a:gd name="connsiteX20" fmla="*/ 6358676 w 8352043"/>
                  <a:gd name="connsiteY20" fmla="*/ 3194582 h 4636689"/>
                  <a:gd name="connsiteX21" fmla="*/ 6892076 w 8352043"/>
                  <a:gd name="connsiteY21" fmla="*/ 2996462 h 4636689"/>
                  <a:gd name="connsiteX22" fmla="*/ 7593116 w 8352043"/>
                  <a:gd name="connsiteY22" fmla="*/ 3011702 h 4636689"/>
                  <a:gd name="connsiteX23" fmla="*/ 8111276 w 8352043"/>
                  <a:gd name="connsiteY23" fmla="*/ 3194582 h 4636689"/>
                  <a:gd name="connsiteX24" fmla="*/ 8309396 w 8352043"/>
                  <a:gd name="connsiteY24" fmla="*/ 3362222 h 4636689"/>
                  <a:gd name="connsiteX25" fmla="*/ 8278916 w 8352043"/>
                  <a:gd name="connsiteY25" fmla="*/ 2767862 h 4636689"/>
                  <a:gd name="connsiteX26" fmla="*/ 7562636 w 8352043"/>
                  <a:gd name="connsiteY26" fmla="*/ 2524022 h 4636689"/>
                  <a:gd name="connsiteX27" fmla="*/ 6983516 w 8352043"/>
                  <a:gd name="connsiteY27" fmla="*/ 2508782 h 4636689"/>
                  <a:gd name="connsiteX28" fmla="*/ 6130076 w 8352043"/>
                  <a:gd name="connsiteY28" fmla="*/ 2752622 h 4636689"/>
                  <a:gd name="connsiteX29" fmla="*/ 5048036 w 8352043"/>
                  <a:gd name="connsiteY29" fmla="*/ 3331742 h 4636689"/>
                  <a:gd name="connsiteX30" fmla="*/ 4072676 w 8352043"/>
                  <a:gd name="connsiteY30" fmla="*/ 3880382 h 4636689"/>
                  <a:gd name="connsiteX31" fmla="*/ 2960156 w 8352043"/>
                  <a:gd name="connsiteY31" fmla="*/ 4169942 h 4636689"/>
                  <a:gd name="connsiteX32" fmla="*/ 2015276 w 8352043"/>
                  <a:gd name="connsiteY32" fmla="*/ 4017542 h 4636689"/>
                  <a:gd name="connsiteX33" fmla="*/ 1329476 w 8352043"/>
                  <a:gd name="connsiteY33" fmla="*/ 3651782 h 4636689"/>
                  <a:gd name="connsiteX34" fmla="*/ 1055156 w 8352043"/>
                  <a:gd name="connsiteY34" fmla="*/ 3164102 h 4636689"/>
                  <a:gd name="connsiteX35" fmla="*/ 1161836 w 8352043"/>
                  <a:gd name="connsiteY35" fmla="*/ 2493542 h 4636689"/>
                  <a:gd name="connsiteX36" fmla="*/ 1763154 w 8352043"/>
                  <a:gd name="connsiteY36" fmla="*/ 2071779 h 4636689"/>
                  <a:gd name="connsiteX37" fmla="*/ 1024676 w 8352043"/>
                  <a:gd name="connsiteY37" fmla="*/ 1579142 h 4636689"/>
                  <a:gd name="connsiteX38" fmla="*/ 628436 w 8352043"/>
                  <a:gd name="connsiteY38" fmla="*/ 1609622 h 4636689"/>
                  <a:gd name="connsiteX39" fmla="*/ 1161836 w 8352043"/>
                  <a:gd name="connsiteY39" fmla="*/ 1015262 h 4636689"/>
                  <a:gd name="connsiteX40" fmla="*/ 1756196 w 8352043"/>
                  <a:gd name="connsiteY40" fmla="*/ 634262 h 4636689"/>
                  <a:gd name="connsiteX41" fmla="*/ 2426756 w 8352043"/>
                  <a:gd name="connsiteY41" fmla="*/ 436142 h 4636689"/>
                  <a:gd name="connsiteX42" fmla="*/ 3127796 w 8352043"/>
                  <a:gd name="connsiteY42" fmla="*/ 497102 h 4636689"/>
                  <a:gd name="connsiteX43" fmla="*/ 3828836 w 8352043"/>
                  <a:gd name="connsiteY43" fmla="*/ 771422 h 4636689"/>
                  <a:gd name="connsiteX44" fmla="*/ 4072676 w 8352043"/>
                  <a:gd name="connsiteY44" fmla="*/ 1000022 h 4636689"/>
                  <a:gd name="connsiteX45" fmla="*/ 4346996 w 8352043"/>
                  <a:gd name="connsiteY45" fmla="*/ 1426742 h 4636689"/>
                  <a:gd name="connsiteX0" fmla="*/ 4346996 w 8352043"/>
                  <a:gd name="connsiteY0" fmla="*/ 1426742 h 4636689"/>
                  <a:gd name="connsiteX1" fmla="*/ 4057436 w 8352043"/>
                  <a:gd name="connsiteY1" fmla="*/ 725702 h 4636689"/>
                  <a:gd name="connsiteX2" fmla="*/ 3447836 w 8352043"/>
                  <a:gd name="connsiteY2" fmla="*/ 268502 h 4636689"/>
                  <a:gd name="connsiteX3" fmla="*/ 2655356 w 8352043"/>
                  <a:gd name="connsiteY3" fmla="*/ 9422 h 4636689"/>
                  <a:gd name="connsiteX4" fmla="*/ 1878116 w 8352043"/>
                  <a:gd name="connsiteY4" fmla="*/ 85622 h 4636689"/>
                  <a:gd name="connsiteX5" fmla="*/ 1207556 w 8352043"/>
                  <a:gd name="connsiteY5" fmla="*/ 359942 h 4636689"/>
                  <a:gd name="connsiteX6" fmla="*/ 338876 w 8352043"/>
                  <a:gd name="connsiteY6" fmla="*/ 1060982 h 4636689"/>
                  <a:gd name="connsiteX7" fmla="*/ 18836 w 8352043"/>
                  <a:gd name="connsiteY7" fmla="*/ 1746782 h 4636689"/>
                  <a:gd name="connsiteX8" fmla="*/ 79796 w 8352043"/>
                  <a:gd name="connsiteY8" fmla="*/ 2127782 h 4636689"/>
                  <a:gd name="connsiteX9" fmla="*/ 430316 w 8352043"/>
                  <a:gd name="connsiteY9" fmla="*/ 2203982 h 4636689"/>
                  <a:gd name="connsiteX10" fmla="*/ 643676 w 8352043"/>
                  <a:gd name="connsiteY10" fmla="*/ 2097302 h 4636689"/>
                  <a:gd name="connsiteX11" fmla="*/ 674156 w 8352043"/>
                  <a:gd name="connsiteY11" fmla="*/ 2371622 h 4636689"/>
                  <a:gd name="connsiteX12" fmla="*/ 536996 w 8352043"/>
                  <a:gd name="connsiteY12" fmla="*/ 3087902 h 4636689"/>
                  <a:gd name="connsiteX13" fmla="*/ 567476 w 8352043"/>
                  <a:gd name="connsiteY13" fmla="*/ 3560342 h 4636689"/>
                  <a:gd name="connsiteX14" fmla="*/ 917996 w 8352043"/>
                  <a:gd name="connsiteY14" fmla="*/ 4002302 h 4636689"/>
                  <a:gd name="connsiteX15" fmla="*/ 1573316 w 8352043"/>
                  <a:gd name="connsiteY15" fmla="*/ 4352822 h 4636689"/>
                  <a:gd name="connsiteX16" fmla="*/ 2335316 w 8352043"/>
                  <a:gd name="connsiteY16" fmla="*/ 4627142 h 4636689"/>
                  <a:gd name="connsiteX17" fmla="*/ 3600236 w 8352043"/>
                  <a:gd name="connsiteY17" fmla="*/ 4535702 h 4636689"/>
                  <a:gd name="connsiteX18" fmla="*/ 4407956 w 8352043"/>
                  <a:gd name="connsiteY18" fmla="*/ 4169942 h 4636689"/>
                  <a:gd name="connsiteX19" fmla="*/ 5322356 w 8352043"/>
                  <a:gd name="connsiteY19" fmla="*/ 3667022 h 4636689"/>
                  <a:gd name="connsiteX20" fmla="*/ 6358676 w 8352043"/>
                  <a:gd name="connsiteY20" fmla="*/ 3194582 h 4636689"/>
                  <a:gd name="connsiteX21" fmla="*/ 6892076 w 8352043"/>
                  <a:gd name="connsiteY21" fmla="*/ 2996462 h 4636689"/>
                  <a:gd name="connsiteX22" fmla="*/ 7593116 w 8352043"/>
                  <a:gd name="connsiteY22" fmla="*/ 3011702 h 4636689"/>
                  <a:gd name="connsiteX23" fmla="*/ 8111276 w 8352043"/>
                  <a:gd name="connsiteY23" fmla="*/ 3194582 h 4636689"/>
                  <a:gd name="connsiteX24" fmla="*/ 8309396 w 8352043"/>
                  <a:gd name="connsiteY24" fmla="*/ 3362222 h 4636689"/>
                  <a:gd name="connsiteX25" fmla="*/ 8278916 w 8352043"/>
                  <a:gd name="connsiteY25" fmla="*/ 2767862 h 4636689"/>
                  <a:gd name="connsiteX26" fmla="*/ 7562636 w 8352043"/>
                  <a:gd name="connsiteY26" fmla="*/ 2524022 h 4636689"/>
                  <a:gd name="connsiteX27" fmla="*/ 6983516 w 8352043"/>
                  <a:gd name="connsiteY27" fmla="*/ 2508782 h 4636689"/>
                  <a:gd name="connsiteX28" fmla="*/ 6130076 w 8352043"/>
                  <a:gd name="connsiteY28" fmla="*/ 2752622 h 4636689"/>
                  <a:gd name="connsiteX29" fmla="*/ 5048036 w 8352043"/>
                  <a:gd name="connsiteY29" fmla="*/ 3331742 h 4636689"/>
                  <a:gd name="connsiteX30" fmla="*/ 4072676 w 8352043"/>
                  <a:gd name="connsiteY30" fmla="*/ 3880382 h 4636689"/>
                  <a:gd name="connsiteX31" fmla="*/ 2960156 w 8352043"/>
                  <a:gd name="connsiteY31" fmla="*/ 4169942 h 4636689"/>
                  <a:gd name="connsiteX32" fmla="*/ 2015276 w 8352043"/>
                  <a:gd name="connsiteY32" fmla="*/ 4017542 h 4636689"/>
                  <a:gd name="connsiteX33" fmla="*/ 1329476 w 8352043"/>
                  <a:gd name="connsiteY33" fmla="*/ 3651782 h 4636689"/>
                  <a:gd name="connsiteX34" fmla="*/ 1055156 w 8352043"/>
                  <a:gd name="connsiteY34" fmla="*/ 3164102 h 4636689"/>
                  <a:gd name="connsiteX35" fmla="*/ 1565904 w 8352043"/>
                  <a:gd name="connsiteY35" fmla="*/ 2724580 h 4636689"/>
                  <a:gd name="connsiteX36" fmla="*/ 1763154 w 8352043"/>
                  <a:gd name="connsiteY36" fmla="*/ 2071779 h 4636689"/>
                  <a:gd name="connsiteX37" fmla="*/ 1024676 w 8352043"/>
                  <a:gd name="connsiteY37" fmla="*/ 1579142 h 4636689"/>
                  <a:gd name="connsiteX38" fmla="*/ 628436 w 8352043"/>
                  <a:gd name="connsiteY38" fmla="*/ 1609622 h 4636689"/>
                  <a:gd name="connsiteX39" fmla="*/ 1161836 w 8352043"/>
                  <a:gd name="connsiteY39" fmla="*/ 1015262 h 4636689"/>
                  <a:gd name="connsiteX40" fmla="*/ 1756196 w 8352043"/>
                  <a:gd name="connsiteY40" fmla="*/ 634262 h 4636689"/>
                  <a:gd name="connsiteX41" fmla="*/ 2426756 w 8352043"/>
                  <a:gd name="connsiteY41" fmla="*/ 436142 h 4636689"/>
                  <a:gd name="connsiteX42" fmla="*/ 3127796 w 8352043"/>
                  <a:gd name="connsiteY42" fmla="*/ 497102 h 4636689"/>
                  <a:gd name="connsiteX43" fmla="*/ 3828836 w 8352043"/>
                  <a:gd name="connsiteY43" fmla="*/ 771422 h 4636689"/>
                  <a:gd name="connsiteX44" fmla="*/ 4072676 w 8352043"/>
                  <a:gd name="connsiteY44" fmla="*/ 1000022 h 4636689"/>
                  <a:gd name="connsiteX45" fmla="*/ 4346996 w 8352043"/>
                  <a:gd name="connsiteY45" fmla="*/ 1426742 h 4636689"/>
                  <a:gd name="connsiteX0" fmla="*/ 4346996 w 8352043"/>
                  <a:gd name="connsiteY0" fmla="*/ 1426742 h 4636689"/>
                  <a:gd name="connsiteX1" fmla="*/ 4057436 w 8352043"/>
                  <a:gd name="connsiteY1" fmla="*/ 725702 h 4636689"/>
                  <a:gd name="connsiteX2" fmla="*/ 3447836 w 8352043"/>
                  <a:gd name="connsiteY2" fmla="*/ 268502 h 4636689"/>
                  <a:gd name="connsiteX3" fmla="*/ 2655356 w 8352043"/>
                  <a:gd name="connsiteY3" fmla="*/ 9422 h 4636689"/>
                  <a:gd name="connsiteX4" fmla="*/ 1878116 w 8352043"/>
                  <a:gd name="connsiteY4" fmla="*/ 85622 h 4636689"/>
                  <a:gd name="connsiteX5" fmla="*/ 1207556 w 8352043"/>
                  <a:gd name="connsiteY5" fmla="*/ 359942 h 4636689"/>
                  <a:gd name="connsiteX6" fmla="*/ 338876 w 8352043"/>
                  <a:gd name="connsiteY6" fmla="*/ 1060982 h 4636689"/>
                  <a:gd name="connsiteX7" fmla="*/ 18836 w 8352043"/>
                  <a:gd name="connsiteY7" fmla="*/ 1746782 h 4636689"/>
                  <a:gd name="connsiteX8" fmla="*/ 79796 w 8352043"/>
                  <a:gd name="connsiteY8" fmla="*/ 2127782 h 4636689"/>
                  <a:gd name="connsiteX9" fmla="*/ 430316 w 8352043"/>
                  <a:gd name="connsiteY9" fmla="*/ 2203982 h 4636689"/>
                  <a:gd name="connsiteX10" fmla="*/ 643676 w 8352043"/>
                  <a:gd name="connsiteY10" fmla="*/ 2097302 h 4636689"/>
                  <a:gd name="connsiteX11" fmla="*/ 674156 w 8352043"/>
                  <a:gd name="connsiteY11" fmla="*/ 2371622 h 4636689"/>
                  <a:gd name="connsiteX12" fmla="*/ 536996 w 8352043"/>
                  <a:gd name="connsiteY12" fmla="*/ 3087902 h 4636689"/>
                  <a:gd name="connsiteX13" fmla="*/ 567476 w 8352043"/>
                  <a:gd name="connsiteY13" fmla="*/ 3560342 h 4636689"/>
                  <a:gd name="connsiteX14" fmla="*/ 917996 w 8352043"/>
                  <a:gd name="connsiteY14" fmla="*/ 4002302 h 4636689"/>
                  <a:gd name="connsiteX15" fmla="*/ 1573316 w 8352043"/>
                  <a:gd name="connsiteY15" fmla="*/ 4352822 h 4636689"/>
                  <a:gd name="connsiteX16" fmla="*/ 2335316 w 8352043"/>
                  <a:gd name="connsiteY16" fmla="*/ 4627142 h 4636689"/>
                  <a:gd name="connsiteX17" fmla="*/ 3600236 w 8352043"/>
                  <a:gd name="connsiteY17" fmla="*/ 4535702 h 4636689"/>
                  <a:gd name="connsiteX18" fmla="*/ 4407956 w 8352043"/>
                  <a:gd name="connsiteY18" fmla="*/ 4169942 h 4636689"/>
                  <a:gd name="connsiteX19" fmla="*/ 5322356 w 8352043"/>
                  <a:gd name="connsiteY19" fmla="*/ 3667022 h 4636689"/>
                  <a:gd name="connsiteX20" fmla="*/ 6358676 w 8352043"/>
                  <a:gd name="connsiteY20" fmla="*/ 3194582 h 4636689"/>
                  <a:gd name="connsiteX21" fmla="*/ 6892076 w 8352043"/>
                  <a:gd name="connsiteY21" fmla="*/ 2996462 h 4636689"/>
                  <a:gd name="connsiteX22" fmla="*/ 7593116 w 8352043"/>
                  <a:gd name="connsiteY22" fmla="*/ 3011702 h 4636689"/>
                  <a:gd name="connsiteX23" fmla="*/ 8111276 w 8352043"/>
                  <a:gd name="connsiteY23" fmla="*/ 3194582 h 4636689"/>
                  <a:gd name="connsiteX24" fmla="*/ 8309396 w 8352043"/>
                  <a:gd name="connsiteY24" fmla="*/ 3362222 h 4636689"/>
                  <a:gd name="connsiteX25" fmla="*/ 8278916 w 8352043"/>
                  <a:gd name="connsiteY25" fmla="*/ 2767862 h 4636689"/>
                  <a:gd name="connsiteX26" fmla="*/ 7562636 w 8352043"/>
                  <a:gd name="connsiteY26" fmla="*/ 2524022 h 4636689"/>
                  <a:gd name="connsiteX27" fmla="*/ 6983516 w 8352043"/>
                  <a:gd name="connsiteY27" fmla="*/ 2508782 h 4636689"/>
                  <a:gd name="connsiteX28" fmla="*/ 6130076 w 8352043"/>
                  <a:gd name="connsiteY28" fmla="*/ 2752622 h 4636689"/>
                  <a:gd name="connsiteX29" fmla="*/ 5048036 w 8352043"/>
                  <a:gd name="connsiteY29" fmla="*/ 3331742 h 4636689"/>
                  <a:gd name="connsiteX30" fmla="*/ 4072676 w 8352043"/>
                  <a:gd name="connsiteY30" fmla="*/ 3880382 h 4636689"/>
                  <a:gd name="connsiteX31" fmla="*/ 2960156 w 8352043"/>
                  <a:gd name="connsiteY31" fmla="*/ 4169942 h 4636689"/>
                  <a:gd name="connsiteX32" fmla="*/ 2015276 w 8352043"/>
                  <a:gd name="connsiteY32" fmla="*/ 4017542 h 4636689"/>
                  <a:gd name="connsiteX33" fmla="*/ 1329476 w 8352043"/>
                  <a:gd name="connsiteY33" fmla="*/ 3651782 h 4636689"/>
                  <a:gd name="connsiteX34" fmla="*/ 1130919 w 8352043"/>
                  <a:gd name="connsiteY34" fmla="*/ 3230115 h 4636689"/>
                  <a:gd name="connsiteX35" fmla="*/ 1565904 w 8352043"/>
                  <a:gd name="connsiteY35" fmla="*/ 2724580 h 4636689"/>
                  <a:gd name="connsiteX36" fmla="*/ 1763154 w 8352043"/>
                  <a:gd name="connsiteY36" fmla="*/ 2071779 h 4636689"/>
                  <a:gd name="connsiteX37" fmla="*/ 1024676 w 8352043"/>
                  <a:gd name="connsiteY37" fmla="*/ 1579142 h 4636689"/>
                  <a:gd name="connsiteX38" fmla="*/ 628436 w 8352043"/>
                  <a:gd name="connsiteY38" fmla="*/ 1609622 h 4636689"/>
                  <a:gd name="connsiteX39" fmla="*/ 1161836 w 8352043"/>
                  <a:gd name="connsiteY39" fmla="*/ 1015262 h 4636689"/>
                  <a:gd name="connsiteX40" fmla="*/ 1756196 w 8352043"/>
                  <a:gd name="connsiteY40" fmla="*/ 634262 h 4636689"/>
                  <a:gd name="connsiteX41" fmla="*/ 2426756 w 8352043"/>
                  <a:gd name="connsiteY41" fmla="*/ 436142 h 4636689"/>
                  <a:gd name="connsiteX42" fmla="*/ 3127796 w 8352043"/>
                  <a:gd name="connsiteY42" fmla="*/ 497102 h 4636689"/>
                  <a:gd name="connsiteX43" fmla="*/ 3828836 w 8352043"/>
                  <a:gd name="connsiteY43" fmla="*/ 771422 h 4636689"/>
                  <a:gd name="connsiteX44" fmla="*/ 4072676 w 8352043"/>
                  <a:gd name="connsiteY44" fmla="*/ 1000022 h 4636689"/>
                  <a:gd name="connsiteX45" fmla="*/ 4346996 w 8352043"/>
                  <a:gd name="connsiteY45" fmla="*/ 1426742 h 4636689"/>
                  <a:gd name="connsiteX0" fmla="*/ 4346996 w 8352043"/>
                  <a:gd name="connsiteY0" fmla="*/ 1426742 h 4636689"/>
                  <a:gd name="connsiteX1" fmla="*/ 4057436 w 8352043"/>
                  <a:gd name="connsiteY1" fmla="*/ 725702 h 4636689"/>
                  <a:gd name="connsiteX2" fmla="*/ 3447836 w 8352043"/>
                  <a:gd name="connsiteY2" fmla="*/ 268502 h 4636689"/>
                  <a:gd name="connsiteX3" fmla="*/ 2655356 w 8352043"/>
                  <a:gd name="connsiteY3" fmla="*/ 9422 h 4636689"/>
                  <a:gd name="connsiteX4" fmla="*/ 1878116 w 8352043"/>
                  <a:gd name="connsiteY4" fmla="*/ 85622 h 4636689"/>
                  <a:gd name="connsiteX5" fmla="*/ 1207556 w 8352043"/>
                  <a:gd name="connsiteY5" fmla="*/ 359942 h 4636689"/>
                  <a:gd name="connsiteX6" fmla="*/ 338876 w 8352043"/>
                  <a:gd name="connsiteY6" fmla="*/ 1060982 h 4636689"/>
                  <a:gd name="connsiteX7" fmla="*/ 18836 w 8352043"/>
                  <a:gd name="connsiteY7" fmla="*/ 1746782 h 4636689"/>
                  <a:gd name="connsiteX8" fmla="*/ 79796 w 8352043"/>
                  <a:gd name="connsiteY8" fmla="*/ 2127782 h 4636689"/>
                  <a:gd name="connsiteX9" fmla="*/ 430316 w 8352043"/>
                  <a:gd name="connsiteY9" fmla="*/ 2203982 h 4636689"/>
                  <a:gd name="connsiteX10" fmla="*/ 643676 w 8352043"/>
                  <a:gd name="connsiteY10" fmla="*/ 2097302 h 4636689"/>
                  <a:gd name="connsiteX11" fmla="*/ 926697 w 8352043"/>
                  <a:gd name="connsiteY11" fmla="*/ 2701676 h 4636689"/>
                  <a:gd name="connsiteX12" fmla="*/ 536996 w 8352043"/>
                  <a:gd name="connsiteY12" fmla="*/ 3087902 h 4636689"/>
                  <a:gd name="connsiteX13" fmla="*/ 567476 w 8352043"/>
                  <a:gd name="connsiteY13" fmla="*/ 3560342 h 4636689"/>
                  <a:gd name="connsiteX14" fmla="*/ 917996 w 8352043"/>
                  <a:gd name="connsiteY14" fmla="*/ 4002302 h 4636689"/>
                  <a:gd name="connsiteX15" fmla="*/ 1573316 w 8352043"/>
                  <a:gd name="connsiteY15" fmla="*/ 4352822 h 4636689"/>
                  <a:gd name="connsiteX16" fmla="*/ 2335316 w 8352043"/>
                  <a:gd name="connsiteY16" fmla="*/ 4627142 h 4636689"/>
                  <a:gd name="connsiteX17" fmla="*/ 3600236 w 8352043"/>
                  <a:gd name="connsiteY17" fmla="*/ 4535702 h 4636689"/>
                  <a:gd name="connsiteX18" fmla="*/ 4407956 w 8352043"/>
                  <a:gd name="connsiteY18" fmla="*/ 4169942 h 4636689"/>
                  <a:gd name="connsiteX19" fmla="*/ 5322356 w 8352043"/>
                  <a:gd name="connsiteY19" fmla="*/ 3667022 h 4636689"/>
                  <a:gd name="connsiteX20" fmla="*/ 6358676 w 8352043"/>
                  <a:gd name="connsiteY20" fmla="*/ 3194582 h 4636689"/>
                  <a:gd name="connsiteX21" fmla="*/ 6892076 w 8352043"/>
                  <a:gd name="connsiteY21" fmla="*/ 2996462 h 4636689"/>
                  <a:gd name="connsiteX22" fmla="*/ 7593116 w 8352043"/>
                  <a:gd name="connsiteY22" fmla="*/ 3011702 h 4636689"/>
                  <a:gd name="connsiteX23" fmla="*/ 8111276 w 8352043"/>
                  <a:gd name="connsiteY23" fmla="*/ 3194582 h 4636689"/>
                  <a:gd name="connsiteX24" fmla="*/ 8309396 w 8352043"/>
                  <a:gd name="connsiteY24" fmla="*/ 3362222 h 4636689"/>
                  <a:gd name="connsiteX25" fmla="*/ 8278916 w 8352043"/>
                  <a:gd name="connsiteY25" fmla="*/ 2767862 h 4636689"/>
                  <a:gd name="connsiteX26" fmla="*/ 7562636 w 8352043"/>
                  <a:gd name="connsiteY26" fmla="*/ 2524022 h 4636689"/>
                  <a:gd name="connsiteX27" fmla="*/ 6983516 w 8352043"/>
                  <a:gd name="connsiteY27" fmla="*/ 2508782 h 4636689"/>
                  <a:gd name="connsiteX28" fmla="*/ 6130076 w 8352043"/>
                  <a:gd name="connsiteY28" fmla="*/ 2752622 h 4636689"/>
                  <a:gd name="connsiteX29" fmla="*/ 5048036 w 8352043"/>
                  <a:gd name="connsiteY29" fmla="*/ 3331742 h 4636689"/>
                  <a:gd name="connsiteX30" fmla="*/ 4072676 w 8352043"/>
                  <a:gd name="connsiteY30" fmla="*/ 3880382 h 4636689"/>
                  <a:gd name="connsiteX31" fmla="*/ 2960156 w 8352043"/>
                  <a:gd name="connsiteY31" fmla="*/ 4169942 h 4636689"/>
                  <a:gd name="connsiteX32" fmla="*/ 2015276 w 8352043"/>
                  <a:gd name="connsiteY32" fmla="*/ 4017542 h 4636689"/>
                  <a:gd name="connsiteX33" fmla="*/ 1329476 w 8352043"/>
                  <a:gd name="connsiteY33" fmla="*/ 3651782 h 4636689"/>
                  <a:gd name="connsiteX34" fmla="*/ 1130919 w 8352043"/>
                  <a:gd name="connsiteY34" fmla="*/ 3230115 h 4636689"/>
                  <a:gd name="connsiteX35" fmla="*/ 1565904 w 8352043"/>
                  <a:gd name="connsiteY35" fmla="*/ 2724580 h 4636689"/>
                  <a:gd name="connsiteX36" fmla="*/ 1763154 w 8352043"/>
                  <a:gd name="connsiteY36" fmla="*/ 2071779 h 4636689"/>
                  <a:gd name="connsiteX37" fmla="*/ 1024676 w 8352043"/>
                  <a:gd name="connsiteY37" fmla="*/ 1579142 h 4636689"/>
                  <a:gd name="connsiteX38" fmla="*/ 628436 w 8352043"/>
                  <a:gd name="connsiteY38" fmla="*/ 1609622 h 4636689"/>
                  <a:gd name="connsiteX39" fmla="*/ 1161836 w 8352043"/>
                  <a:gd name="connsiteY39" fmla="*/ 1015262 h 4636689"/>
                  <a:gd name="connsiteX40" fmla="*/ 1756196 w 8352043"/>
                  <a:gd name="connsiteY40" fmla="*/ 634262 h 4636689"/>
                  <a:gd name="connsiteX41" fmla="*/ 2426756 w 8352043"/>
                  <a:gd name="connsiteY41" fmla="*/ 436142 h 4636689"/>
                  <a:gd name="connsiteX42" fmla="*/ 3127796 w 8352043"/>
                  <a:gd name="connsiteY42" fmla="*/ 497102 h 4636689"/>
                  <a:gd name="connsiteX43" fmla="*/ 3828836 w 8352043"/>
                  <a:gd name="connsiteY43" fmla="*/ 771422 h 4636689"/>
                  <a:gd name="connsiteX44" fmla="*/ 4072676 w 8352043"/>
                  <a:gd name="connsiteY44" fmla="*/ 1000022 h 4636689"/>
                  <a:gd name="connsiteX45" fmla="*/ 4346996 w 8352043"/>
                  <a:gd name="connsiteY45" fmla="*/ 1426742 h 4636689"/>
                  <a:gd name="connsiteX0" fmla="*/ 4346996 w 8352043"/>
                  <a:gd name="connsiteY0" fmla="*/ 1426742 h 4636689"/>
                  <a:gd name="connsiteX1" fmla="*/ 4057436 w 8352043"/>
                  <a:gd name="connsiteY1" fmla="*/ 725702 h 4636689"/>
                  <a:gd name="connsiteX2" fmla="*/ 3447836 w 8352043"/>
                  <a:gd name="connsiteY2" fmla="*/ 268502 h 4636689"/>
                  <a:gd name="connsiteX3" fmla="*/ 2655356 w 8352043"/>
                  <a:gd name="connsiteY3" fmla="*/ 9422 h 4636689"/>
                  <a:gd name="connsiteX4" fmla="*/ 1878116 w 8352043"/>
                  <a:gd name="connsiteY4" fmla="*/ 85622 h 4636689"/>
                  <a:gd name="connsiteX5" fmla="*/ 1207556 w 8352043"/>
                  <a:gd name="connsiteY5" fmla="*/ 359942 h 4636689"/>
                  <a:gd name="connsiteX6" fmla="*/ 338876 w 8352043"/>
                  <a:gd name="connsiteY6" fmla="*/ 1060982 h 4636689"/>
                  <a:gd name="connsiteX7" fmla="*/ 18836 w 8352043"/>
                  <a:gd name="connsiteY7" fmla="*/ 1746782 h 4636689"/>
                  <a:gd name="connsiteX8" fmla="*/ 79796 w 8352043"/>
                  <a:gd name="connsiteY8" fmla="*/ 2127782 h 4636689"/>
                  <a:gd name="connsiteX9" fmla="*/ 430316 w 8352043"/>
                  <a:gd name="connsiteY9" fmla="*/ 2203982 h 4636689"/>
                  <a:gd name="connsiteX10" fmla="*/ 1174017 w 8352043"/>
                  <a:gd name="connsiteY10" fmla="*/ 2229318 h 4636689"/>
                  <a:gd name="connsiteX11" fmla="*/ 926697 w 8352043"/>
                  <a:gd name="connsiteY11" fmla="*/ 2701676 h 4636689"/>
                  <a:gd name="connsiteX12" fmla="*/ 536996 w 8352043"/>
                  <a:gd name="connsiteY12" fmla="*/ 3087902 h 4636689"/>
                  <a:gd name="connsiteX13" fmla="*/ 567476 w 8352043"/>
                  <a:gd name="connsiteY13" fmla="*/ 3560342 h 4636689"/>
                  <a:gd name="connsiteX14" fmla="*/ 917996 w 8352043"/>
                  <a:gd name="connsiteY14" fmla="*/ 4002302 h 4636689"/>
                  <a:gd name="connsiteX15" fmla="*/ 1573316 w 8352043"/>
                  <a:gd name="connsiteY15" fmla="*/ 4352822 h 4636689"/>
                  <a:gd name="connsiteX16" fmla="*/ 2335316 w 8352043"/>
                  <a:gd name="connsiteY16" fmla="*/ 4627142 h 4636689"/>
                  <a:gd name="connsiteX17" fmla="*/ 3600236 w 8352043"/>
                  <a:gd name="connsiteY17" fmla="*/ 4535702 h 4636689"/>
                  <a:gd name="connsiteX18" fmla="*/ 4407956 w 8352043"/>
                  <a:gd name="connsiteY18" fmla="*/ 4169942 h 4636689"/>
                  <a:gd name="connsiteX19" fmla="*/ 5322356 w 8352043"/>
                  <a:gd name="connsiteY19" fmla="*/ 3667022 h 4636689"/>
                  <a:gd name="connsiteX20" fmla="*/ 6358676 w 8352043"/>
                  <a:gd name="connsiteY20" fmla="*/ 3194582 h 4636689"/>
                  <a:gd name="connsiteX21" fmla="*/ 6892076 w 8352043"/>
                  <a:gd name="connsiteY21" fmla="*/ 2996462 h 4636689"/>
                  <a:gd name="connsiteX22" fmla="*/ 7593116 w 8352043"/>
                  <a:gd name="connsiteY22" fmla="*/ 3011702 h 4636689"/>
                  <a:gd name="connsiteX23" fmla="*/ 8111276 w 8352043"/>
                  <a:gd name="connsiteY23" fmla="*/ 3194582 h 4636689"/>
                  <a:gd name="connsiteX24" fmla="*/ 8309396 w 8352043"/>
                  <a:gd name="connsiteY24" fmla="*/ 3362222 h 4636689"/>
                  <a:gd name="connsiteX25" fmla="*/ 8278916 w 8352043"/>
                  <a:gd name="connsiteY25" fmla="*/ 2767862 h 4636689"/>
                  <a:gd name="connsiteX26" fmla="*/ 7562636 w 8352043"/>
                  <a:gd name="connsiteY26" fmla="*/ 2524022 h 4636689"/>
                  <a:gd name="connsiteX27" fmla="*/ 6983516 w 8352043"/>
                  <a:gd name="connsiteY27" fmla="*/ 2508782 h 4636689"/>
                  <a:gd name="connsiteX28" fmla="*/ 6130076 w 8352043"/>
                  <a:gd name="connsiteY28" fmla="*/ 2752622 h 4636689"/>
                  <a:gd name="connsiteX29" fmla="*/ 5048036 w 8352043"/>
                  <a:gd name="connsiteY29" fmla="*/ 3331742 h 4636689"/>
                  <a:gd name="connsiteX30" fmla="*/ 4072676 w 8352043"/>
                  <a:gd name="connsiteY30" fmla="*/ 3880382 h 4636689"/>
                  <a:gd name="connsiteX31" fmla="*/ 2960156 w 8352043"/>
                  <a:gd name="connsiteY31" fmla="*/ 4169942 h 4636689"/>
                  <a:gd name="connsiteX32" fmla="*/ 2015276 w 8352043"/>
                  <a:gd name="connsiteY32" fmla="*/ 4017542 h 4636689"/>
                  <a:gd name="connsiteX33" fmla="*/ 1329476 w 8352043"/>
                  <a:gd name="connsiteY33" fmla="*/ 3651782 h 4636689"/>
                  <a:gd name="connsiteX34" fmla="*/ 1130919 w 8352043"/>
                  <a:gd name="connsiteY34" fmla="*/ 3230115 h 4636689"/>
                  <a:gd name="connsiteX35" fmla="*/ 1565904 w 8352043"/>
                  <a:gd name="connsiteY35" fmla="*/ 2724580 h 4636689"/>
                  <a:gd name="connsiteX36" fmla="*/ 1763154 w 8352043"/>
                  <a:gd name="connsiteY36" fmla="*/ 2071779 h 4636689"/>
                  <a:gd name="connsiteX37" fmla="*/ 1024676 w 8352043"/>
                  <a:gd name="connsiteY37" fmla="*/ 1579142 h 4636689"/>
                  <a:gd name="connsiteX38" fmla="*/ 628436 w 8352043"/>
                  <a:gd name="connsiteY38" fmla="*/ 1609622 h 4636689"/>
                  <a:gd name="connsiteX39" fmla="*/ 1161836 w 8352043"/>
                  <a:gd name="connsiteY39" fmla="*/ 1015262 h 4636689"/>
                  <a:gd name="connsiteX40" fmla="*/ 1756196 w 8352043"/>
                  <a:gd name="connsiteY40" fmla="*/ 634262 h 4636689"/>
                  <a:gd name="connsiteX41" fmla="*/ 2426756 w 8352043"/>
                  <a:gd name="connsiteY41" fmla="*/ 436142 h 4636689"/>
                  <a:gd name="connsiteX42" fmla="*/ 3127796 w 8352043"/>
                  <a:gd name="connsiteY42" fmla="*/ 497102 h 4636689"/>
                  <a:gd name="connsiteX43" fmla="*/ 3828836 w 8352043"/>
                  <a:gd name="connsiteY43" fmla="*/ 771422 h 4636689"/>
                  <a:gd name="connsiteX44" fmla="*/ 4072676 w 8352043"/>
                  <a:gd name="connsiteY44" fmla="*/ 1000022 h 4636689"/>
                  <a:gd name="connsiteX45" fmla="*/ 4346996 w 8352043"/>
                  <a:gd name="connsiteY45" fmla="*/ 1426742 h 4636689"/>
                  <a:gd name="connsiteX0" fmla="*/ 4346996 w 8335366"/>
                  <a:gd name="connsiteY0" fmla="*/ 1426742 h 4636689"/>
                  <a:gd name="connsiteX1" fmla="*/ 4057436 w 8335366"/>
                  <a:gd name="connsiteY1" fmla="*/ 725702 h 4636689"/>
                  <a:gd name="connsiteX2" fmla="*/ 3447836 w 8335366"/>
                  <a:gd name="connsiteY2" fmla="*/ 268502 h 4636689"/>
                  <a:gd name="connsiteX3" fmla="*/ 2655356 w 8335366"/>
                  <a:gd name="connsiteY3" fmla="*/ 9422 h 4636689"/>
                  <a:gd name="connsiteX4" fmla="*/ 1878116 w 8335366"/>
                  <a:gd name="connsiteY4" fmla="*/ 85622 h 4636689"/>
                  <a:gd name="connsiteX5" fmla="*/ 1207556 w 8335366"/>
                  <a:gd name="connsiteY5" fmla="*/ 359942 h 4636689"/>
                  <a:gd name="connsiteX6" fmla="*/ 338876 w 8335366"/>
                  <a:gd name="connsiteY6" fmla="*/ 1060982 h 4636689"/>
                  <a:gd name="connsiteX7" fmla="*/ 18836 w 8335366"/>
                  <a:gd name="connsiteY7" fmla="*/ 1746782 h 4636689"/>
                  <a:gd name="connsiteX8" fmla="*/ 79796 w 8335366"/>
                  <a:gd name="connsiteY8" fmla="*/ 2127782 h 4636689"/>
                  <a:gd name="connsiteX9" fmla="*/ 430316 w 8335366"/>
                  <a:gd name="connsiteY9" fmla="*/ 2203982 h 4636689"/>
                  <a:gd name="connsiteX10" fmla="*/ 1174017 w 8335366"/>
                  <a:gd name="connsiteY10" fmla="*/ 2229318 h 4636689"/>
                  <a:gd name="connsiteX11" fmla="*/ 926697 w 8335366"/>
                  <a:gd name="connsiteY11" fmla="*/ 2701676 h 4636689"/>
                  <a:gd name="connsiteX12" fmla="*/ 536996 w 8335366"/>
                  <a:gd name="connsiteY12" fmla="*/ 3087902 h 4636689"/>
                  <a:gd name="connsiteX13" fmla="*/ 567476 w 8335366"/>
                  <a:gd name="connsiteY13" fmla="*/ 3560342 h 4636689"/>
                  <a:gd name="connsiteX14" fmla="*/ 917996 w 8335366"/>
                  <a:gd name="connsiteY14" fmla="*/ 4002302 h 4636689"/>
                  <a:gd name="connsiteX15" fmla="*/ 1573316 w 8335366"/>
                  <a:gd name="connsiteY15" fmla="*/ 4352822 h 4636689"/>
                  <a:gd name="connsiteX16" fmla="*/ 2335316 w 8335366"/>
                  <a:gd name="connsiteY16" fmla="*/ 4627142 h 4636689"/>
                  <a:gd name="connsiteX17" fmla="*/ 3600236 w 8335366"/>
                  <a:gd name="connsiteY17" fmla="*/ 4535702 h 4636689"/>
                  <a:gd name="connsiteX18" fmla="*/ 4407956 w 8335366"/>
                  <a:gd name="connsiteY18" fmla="*/ 4169942 h 4636689"/>
                  <a:gd name="connsiteX19" fmla="*/ 5322356 w 8335366"/>
                  <a:gd name="connsiteY19" fmla="*/ 3667022 h 4636689"/>
                  <a:gd name="connsiteX20" fmla="*/ 6358676 w 8335366"/>
                  <a:gd name="connsiteY20" fmla="*/ 3194582 h 4636689"/>
                  <a:gd name="connsiteX21" fmla="*/ 6892076 w 8335366"/>
                  <a:gd name="connsiteY21" fmla="*/ 2996462 h 4636689"/>
                  <a:gd name="connsiteX22" fmla="*/ 7593116 w 8335366"/>
                  <a:gd name="connsiteY22" fmla="*/ 3011702 h 4636689"/>
                  <a:gd name="connsiteX23" fmla="*/ 8111276 w 8335366"/>
                  <a:gd name="connsiteY23" fmla="*/ 3194582 h 4636689"/>
                  <a:gd name="connsiteX24" fmla="*/ 8309396 w 8335366"/>
                  <a:gd name="connsiteY24" fmla="*/ 3362222 h 4636689"/>
                  <a:gd name="connsiteX25" fmla="*/ 7562636 w 8335366"/>
                  <a:gd name="connsiteY25" fmla="*/ 2524022 h 4636689"/>
                  <a:gd name="connsiteX26" fmla="*/ 6983516 w 8335366"/>
                  <a:gd name="connsiteY26" fmla="*/ 2508782 h 4636689"/>
                  <a:gd name="connsiteX27" fmla="*/ 6130076 w 8335366"/>
                  <a:gd name="connsiteY27" fmla="*/ 2752622 h 4636689"/>
                  <a:gd name="connsiteX28" fmla="*/ 5048036 w 8335366"/>
                  <a:gd name="connsiteY28" fmla="*/ 3331742 h 4636689"/>
                  <a:gd name="connsiteX29" fmla="*/ 4072676 w 8335366"/>
                  <a:gd name="connsiteY29" fmla="*/ 3880382 h 4636689"/>
                  <a:gd name="connsiteX30" fmla="*/ 2960156 w 8335366"/>
                  <a:gd name="connsiteY30" fmla="*/ 4169942 h 4636689"/>
                  <a:gd name="connsiteX31" fmla="*/ 2015276 w 8335366"/>
                  <a:gd name="connsiteY31" fmla="*/ 4017542 h 4636689"/>
                  <a:gd name="connsiteX32" fmla="*/ 1329476 w 8335366"/>
                  <a:gd name="connsiteY32" fmla="*/ 3651782 h 4636689"/>
                  <a:gd name="connsiteX33" fmla="*/ 1130919 w 8335366"/>
                  <a:gd name="connsiteY33" fmla="*/ 3230115 h 4636689"/>
                  <a:gd name="connsiteX34" fmla="*/ 1565904 w 8335366"/>
                  <a:gd name="connsiteY34" fmla="*/ 2724580 h 4636689"/>
                  <a:gd name="connsiteX35" fmla="*/ 1763154 w 8335366"/>
                  <a:gd name="connsiteY35" fmla="*/ 2071779 h 4636689"/>
                  <a:gd name="connsiteX36" fmla="*/ 1024676 w 8335366"/>
                  <a:gd name="connsiteY36" fmla="*/ 1579142 h 4636689"/>
                  <a:gd name="connsiteX37" fmla="*/ 628436 w 8335366"/>
                  <a:gd name="connsiteY37" fmla="*/ 1609622 h 4636689"/>
                  <a:gd name="connsiteX38" fmla="*/ 1161836 w 8335366"/>
                  <a:gd name="connsiteY38" fmla="*/ 1015262 h 4636689"/>
                  <a:gd name="connsiteX39" fmla="*/ 1756196 w 8335366"/>
                  <a:gd name="connsiteY39" fmla="*/ 634262 h 4636689"/>
                  <a:gd name="connsiteX40" fmla="*/ 2426756 w 8335366"/>
                  <a:gd name="connsiteY40" fmla="*/ 436142 h 4636689"/>
                  <a:gd name="connsiteX41" fmla="*/ 3127796 w 8335366"/>
                  <a:gd name="connsiteY41" fmla="*/ 497102 h 4636689"/>
                  <a:gd name="connsiteX42" fmla="*/ 3828836 w 8335366"/>
                  <a:gd name="connsiteY42" fmla="*/ 771422 h 4636689"/>
                  <a:gd name="connsiteX43" fmla="*/ 4072676 w 8335366"/>
                  <a:gd name="connsiteY43" fmla="*/ 1000022 h 4636689"/>
                  <a:gd name="connsiteX44" fmla="*/ 4346996 w 8335366"/>
                  <a:gd name="connsiteY44" fmla="*/ 1426742 h 4636689"/>
                  <a:gd name="connsiteX0" fmla="*/ 4346996 w 8111338"/>
                  <a:gd name="connsiteY0" fmla="*/ 1426742 h 4636689"/>
                  <a:gd name="connsiteX1" fmla="*/ 4057436 w 8111338"/>
                  <a:gd name="connsiteY1" fmla="*/ 725702 h 4636689"/>
                  <a:gd name="connsiteX2" fmla="*/ 3447836 w 8111338"/>
                  <a:gd name="connsiteY2" fmla="*/ 268502 h 4636689"/>
                  <a:gd name="connsiteX3" fmla="*/ 2655356 w 8111338"/>
                  <a:gd name="connsiteY3" fmla="*/ 9422 h 4636689"/>
                  <a:gd name="connsiteX4" fmla="*/ 1878116 w 8111338"/>
                  <a:gd name="connsiteY4" fmla="*/ 85622 h 4636689"/>
                  <a:gd name="connsiteX5" fmla="*/ 1207556 w 8111338"/>
                  <a:gd name="connsiteY5" fmla="*/ 359942 h 4636689"/>
                  <a:gd name="connsiteX6" fmla="*/ 338876 w 8111338"/>
                  <a:gd name="connsiteY6" fmla="*/ 1060982 h 4636689"/>
                  <a:gd name="connsiteX7" fmla="*/ 18836 w 8111338"/>
                  <a:gd name="connsiteY7" fmla="*/ 1746782 h 4636689"/>
                  <a:gd name="connsiteX8" fmla="*/ 79796 w 8111338"/>
                  <a:gd name="connsiteY8" fmla="*/ 2127782 h 4636689"/>
                  <a:gd name="connsiteX9" fmla="*/ 430316 w 8111338"/>
                  <a:gd name="connsiteY9" fmla="*/ 2203982 h 4636689"/>
                  <a:gd name="connsiteX10" fmla="*/ 1174017 w 8111338"/>
                  <a:gd name="connsiteY10" fmla="*/ 2229318 h 4636689"/>
                  <a:gd name="connsiteX11" fmla="*/ 926697 w 8111338"/>
                  <a:gd name="connsiteY11" fmla="*/ 2701676 h 4636689"/>
                  <a:gd name="connsiteX12" fmla="*/ 536996 w 8111338"/>
                  <a:gd name="connsiteY12" fmla="*/ 3087902 h 4636689"/>
                  <a:gd name="connsiteX13" fmla="*/ 567476 w 8111338"/>
                  <a:gd name="connsiteY13" fmla="*/ 3560342 h 4636689"/>
                  <a:gd name="connsiteX14" fmla="*/ 917996 w 8111338"/>
                  <a:gd name="connsiteY14" fmla="*/ 4002302 h 4636689"/>
                  <a:gd name="connsiteX15" fmla="*/ 1573316 w 8111338"/>
                  <a:gd name="connsiteY15" fmla="*/ 4352822 h 4636689"/>
                  <a:gd name="connsiteX16" fmla="*/ 2335316 w 8111338"/>
                  <a:gd name="connsiteY16" fmla="*/ 4627142 h 4636689"/>
                  <a:gd name="connsiteX17" fmla="*/ 3600236 w 8111338"/>
                  <a:gd name="connsiteY17" fmla="*/ 4535702 h 4636689"/>
                  <a:gd name="connsiteX18" fmla="*/ 4407956 w 8111338"/>
                  <a:gd name="connsiteY18" fmla="*/ 4169942 h 4636689"/>
                  <a:gd name="connsiteX19" fmla="*/ 5322356 w 8111338"/>
                  <a:gd name="connsiteY19" fmla="*/ 3667022 h 4636689"/>
                  <a:gd name="connsiteX20" fmla="*/ 6358676 w 8111338"/>
                  <a:gd name="connsiteY20" fmla="*/ 3194582 h 4636689"/>
                  <a:gd name="connsiteX21" fmla="*/ 6892076 w 8111338"/>
                  <a:gd name="connsiteY21" fmla="*/ 2996462 h 4636689"/>
                  <a:gd name="connsiteX22" fmla="*/ 7593116 w 8111338"/>
                  <a:gd name="connsiteY22" fmla="*/ 3011702 h 4636689"/>
                  <a:gd name="connsiteX23" fmla="*/ 8111276 w 8111338"/>
                  <a:gd name="connsiteY23" fmla="*/ 3194582 h 4636689"/>
                  <a:gd name="connsiteX24" fmla="*/ 7562636 w 8111338"/>
                  <a:gd name="connsiteY24" fmla="*/ 2524022 h 4636689"/>
                  <a:gd name="connsiteX25" fmla="*/ 6983516 w 8111338"/>
                  <a:gd name="connsiteY25" fmla="*/ 2508782 h 4636689"/>
                  <a:gd name="connsiteX26" fmla="*/ 6130076 w 8111338"/>
                  <a:gd name="connsiteY26" fmla="*/ 2752622 h 4636689"/>
                  <a:gd name="connsiteX27" fmla="*/ 5048036 w 8111338"/>
                  <a:gd name="connsiteY27" fmla="*/ 3331742 h 4636689"/>
                  <a:gd name="connsiteX28" fmla="*/ 4072676 w 8111338"/>
                  <a:gd name="connsiteY28" fmla="*/ 3880382 h 4636689"/>
                  <a:gd name="connsiteX29" fmla="*/ 2960156 w 8111338"/>
                  <a:gd name="connsiteY29" fmla="*/ 4169942 h 4636689"/>
                  <a:gd name="connsiteX30" fmla="*/ 2015276 w 8111338"/>
                  <a:gd name="connsiteY30" fmla="*/ 4017542 h 4636689"/>
                  <a:gd name="connsiteX31" fmla="*/ 1329476 w 8111338"/>
                  <a:gd name="connsiteY31" fmla="*/ 3651782 h 4636689"/>
                  <a:gd name="connsiteX32" fmla="*/ 1130919 w 8111338"/>
                  <a:gd name="connsiteY32" fmla="*/ 3230115 h 4636689"/>
                  <a:gd name="connsiteX33" fmla="*/ 1565904 w 8111338"/>
                  <a:gd name="connsiteY33" fmla="*/ 2724580 h 4636689"/>
                  <a:gd name="connsiteX34" fmla="*/ 1763154 w 8111338"/>
                  <a:gd name="connsiteY34" fmla="*/ 2071779 h 4636689"/>
                  <a:gd name="connsiteX35" fmla="*/ 1024676 w 8111338"/>
                  <a:gd name="connsiteY35" fmla="*/ 1579142 h 4636689"/>
                  <a:gd name="connsiteX36" fmla="*/ 628436 w 8111338"/>
                  <a:gd name="connsiteY36" fmla="*/ 1609622 h 4636689"/>
                  <a:gd name="connsiteX37" fmla="*/ 1161836 w 8111338"/>
                  <a:gd name="connsiteY37" fmla="*/ 1015262 h 4636689"/>
                  <a:gd name="connsiteX38" fmla="*/ 1756196 w 8111338"/>
                  <a:gd name="connsiteY38" fmla="*/ 634262 h 4636689"/>
                  <a:gd name="connsiteX39" fmla="*/ 2426756 w 8111338"/>
                  <a:gd name="connsiteY39" fmla="*/ 436142 h 4636689"/>
                  <a:gd name="connsiteX40" fmla="*/ 3127796 w 8111338"/>
                  <a:gd name="connsiteY40" fmla="*/ 497102 h 4636689"/>
                  <a:gd name="connsiteX41" fmla="*/ 3828836 w 8111338"/>
                  <a:gd name="connsiteY41" fmla="*/ 771422 h 4636689"/>
                  <a:gd name="connsiteX42" fmla="*/ 4072676 w 8111338"/>
                  <a:gd name="connsiteY42" fmla="*/ 1000022 h 4636689"/>
                  <a:gd name="connsiteX43" fmla="*/ 4346996 w 8111338"/>
                  <a:gd name="connsiteY43" fmla="*/ 1426742 h 4636689"/>
                  <a:gd name="connsiteX0" fmla="*/ 4346996 w 7660060"/>
                  <a:gd name="connsiteY0" fmla="*/ 1426742 h 4636689"/>
                  <a:gd name="connsiteX1" fmla="*/ 4057436 w 7660060"/>
                  <a:gd name="connsiteY1" fmla="*/ 725702 h 4636689"/>
                  <a:gd name="connsiteX2" fmla="*/ 3447836 w 7660060"/>
                  <a:gd name="connsiteY2" fmla="*/ 268502 h 4636689"/>
                  <a:gd name="connsiteX3" fmla="*/ 2655356 w 7660060"/>
                  <a:gd name="connsiteY3" fmla="*/ 9422 h 4636689"/>
                  <a:gd name="connsiteX4" fmla="*/ 1878116 w 7660060"/>
                  <a:gd name="connsiteY4" fmla="*/ 85622 h 4636689"/>
                  <a:gd name="connsiteX5" fmla="*/ 1207556 w 7660060"/>
                  <a:gd name="connsiteY5" fmla="*/ 359942 h 4636689"/>
                  <a:gd name="connsiteX6" fmla="*/ 338876 w 7660060"/>
                  <a:gd name="connsiteY6" fmla="*/ 1060982 h 4636689"/>
                  <a:gd name="connsiteX7" fmla="*/ 18836 w 7660060"/>
                  <a:gd name="connsiteY7" fmla="*/ 1746782 h 4636689"/>
                  <a:gd name="connsiteX8" fmla="*/ 79796 w 7660060"/>
                  <a:gd name="connsiteY8" fmla="*/ 2127782 h 4636689"/>
                  <a:gd name="connsiteX9" fmla="*/ 430316 w 7660060"/>
                  <a:gd name="connsiteY9" fmla="*/ 2203982 h 4636689"/>
                  <a:gd name="connsiteX10" fmla="*/ 1174017 w 7660060"/>
                  <a:gd name="connsiteY10" fmla="*/ 2229318 h 4636689"/>
                  <a:gd name="connsiteX11" fmla="*/ 926697 w 7660060"/>
                  <a:gd name="connsiteY11" fmla="*/ 2701676 h 4636689"/>
                  <a:gd name="connsiteX12" fmla="*/ 536996 w 7660060"/>
                  <a:gd name="connsiteY12" fmla="*/ 3087902 h 4636689"/>
                  <a:gd name="connsiteX13" fmla="*/ 567476 w 7660060"/>
                  <a:gd name="connsiteY13" fmla="*/ 3560342 h 4636689"/>
                  <a:gd name="connsiteX14" fmla="*/ 917996 w 7660060"/>
                  <a:gd name="connsiteY14" fmla="*/ 4002302 h 4636689"/>
                  <a:gd name="connsiteX15" fmla="*/ 1573316 w 7660060"/>
                  <a:gd name="connsiteY15" fmla="*/ 4352822 h 4636689"/>
                  <a:gd name="connsiteX16" fmla="*/ 2335316 w 7660060"/>
                  <a:gd name="connsiteY16" fmla="*/ 4627142 h 4636689"/>
                  <a:gd name="connsiteX17" fmla="*/ 3600236 w 7660060"/>
                  <a:gd name="connsiteY17" fmla="*/ 4535702 h 4636689"/>
                  <a:gd name="connsiteX18" fmla="*/ 4407956 w 7660060"/>
                  <a:gd name="connsiteY18" fmla="*/ 4169942 h 4636689"/>
                  <a:gd name="connsiteX19" fmla="*/ 5322356 w 7660060"/>
                  <a:gd name="connsiteY19" fmla="*/ 3667022 h 4636689"/>
                  <a:gd name="connsiteX20" fmla="*/ 6358676 w 7660060"/>
                  <a:gd name="connsiteY20" fmla="*/ 3194582 h 4636689"/>
                  <a:gd name="connsiteX21" fmla="*/ 6892076 w 7660060"/>
                  <a:gd name="connsiteY21" fmla="*/ 2996462 h 4636689"/>
                  <a:gd name="connsiteX22" fmla="*/ 7593116 w 7660060"/>
                  <a:gd name="connsiteY22" fmla="*/ 3011702 h 4636689"/>
                  <a:gd name="connsiteX23" fmla="*/ 7562636 w 7660060"/>
                  <a:gd name="connsiteY23" fmla="*/ 2524022 h 4636689"/>
                  <a:gd name="connsiteX24" fmla="*/ 6983516 w 7660060"/>
                  <a:gd name="connsiteY24" fmla="*/ 2508782 h 4636689"/>
                  <a:gd name="connsiteX25" fmla="*/ 6130076 w 7660060"/>
                  <a:gd name="connsiteY25" fmla="*/ 2752622 h 4636689"/>
                  <a:gd name="connsiteX26" fmla="*/ 5048036 w 7660060"/>
                  <a:gd name="connsiteY26" fmla="*/ 3331742 h 4636689"/>
                  <a:gd name="connsiteX27" fmla="*/ 4072676 w 7660060"/>
                  <a:gd name="connsiteY27" fmla="*/ 3880382 h 4636689"/>
                  <a:gd name="connsiteX28" fmla="*/ 2960156 w 7660060"/>
                  <a:gd name="connsiteY28" fmla="*/ 4169942 h 4636689"/>
                  <a:gd name="connsiteX29" fmla="*/ 2015276 w 7660060"/>
                  <a:gd name="connsiteY29" fmla="*/ 4017542 h 4636689"/>
                  <a:gd name="connsiteX30" fmla="*/ 1329476 w 7660060"/>
                  <a:gd name="connsiteY30" fmla="*/ 3651782 h 4636689"/>
                  <a:gd name="connsiteX31" fmla="*/ 1130919 w 7660060"/>
                  <a:gd name="connsiteY31" fmla="*/ 3230115 h 4636689"/>
                  <a:gd name="connsiteX32" fmla="*/ 1565904 w 7660060"/>
                  <a:gd name="connsiteY32" fmla="*/ 2724580 h 4636689"/>
                  <a:gd name="connsiteX33" fmla="*/ 1763154 w 7660060"/>
                  <a:gd name="connsiteY33" fmla="*/ 2071779 h 4636689"/>
                  <a:gd name="connsiteX34" fmla="*/ 1024676 w 7660060"/>
                  <a:gd name="connsiteY34" fmla="*/ 1579142 h 4636689"/>
                  <a:gd name="connsiteX35" fmla="*/ 628436 w 7660060"/>
                  <a:gd name="connsiteY35" fmla="*/ 1609622 h 4636689"/>
                  <a:gd name="connsiteX36" fmla="*/ 1161836 w 7660060"/>
                  <a:gd name="connsiteY36" fmla="*/ 1015262 h 4636689"/>
                  <a:gd name="connsiteX37" fmla="*/ 1756196 w 7660060"/>
                  <a:gd name="connsiteY37" fmla="*/ 634262 h 4636689"/>
                  <a:gd name="connsiteX38" fmla="*/ 2426756 w 7660060"/>
                  <a:gd name="connsiteY38" fmla="*/ 436142 h 4636689"/>
                  <a:gd name="connsiteX39" fmla="*/ 3127796 w 7660060"/>
                  <a:gd name="connsiteY39" fmla="*/ 497102 h 4636689"/>
                  <a:gd name="connsiteX40" fmla="*/ 3828836 w 7660060"/>
                  <a:gd name="connsiteY40" fmla="*/ 771422 h 4636689"/>
                  <a:gd name="connsiteX41" fmla="*/ 4072676 w 7660060"/>
                  <a:gd name="connsiteY41" fmla="*/ 1000022 h 4636689"/>
                  <a:gd name="connsiteX42" fmla="*/ 4346996 w 7660060"/>
                  <a:gd name="connsiteY42" fmla="*/ 1426742 h 4636689"/>
                  <a:gd name="connsiteX0" fmla="*/ 4346996 w 7563112"/>
                  <a:gd name="connsiteY0" fmla="*/ 1426742 h 4636689"/>
                  <a:gd name="connsiteX1" fmla="*/ 4057436 w 7563112"/>
                  <a:gd name="connsiteY1" fmla="*/ 725702 h 4636689"/>
                  <a:gd name="connsiteX2" fmla="*/ 3447836 w 7563112"/>
                  <a:gd name="connsiteY2" fmla="*/ 268502 h 4636689"/>
                  <a:gd name="connsiteX3" fmla="*/ 2655356 w 7563112"/>
                  <a:gd name="connsiteY3" fmla="*/ 9422 h 4636689"/>
                  <a:gd name="connsiteX4" fmla="*/ 1878116 w 7563112"/>
                  <a:gd name="connsiteY4" fmla="*/ 85622 h 4636689"/>
                  <a:gd name="connsiteX5" fmla="*/ 1207556 w 7563112"/>
                  <a:gd name="connsiteY5" fmla="*/ 359942 h 4636689"/>
                  <a:gd name="connsiteX6" fmla="*/ 338876 w 7563112"/>
                  <a:gd name="connsiteY6" fmla="*/ 1060982 h 4636689"/>
                  <a:gd name="connsiteX7" fmla="*/ 18836 w 7563112"/>
                  <a:gd name="connsiteY7" fmla="*/ 1746782 h 4636689"/>
                  <a:gd name="connsiteX8" fmla="*/ 79796 w 7563112"/>
                  <a:gd name="connsiteY8" fmla="*/ 2127782 h 4636689"/>
                  <a:gd name="connsiteX9" fmla="*/ 430316 w 7563112"/>
                  <a:gd name="connsiteY9" fmla="*/ 2203982 h 4636689"/>
                  <a:gd name="connsiteX10" fmla="*/ 1174017 w 7563112"/>
                  <a:gd name="connsiteY10" fmla="*/ 2229318 h 4636689"/>
                  <a:gd name="connsiteX11" fmla="*/ 926697 w 7563112"/>
                  <a:gd name="connsiteY11" fmla="*/ 2701676 h 4636689"/>
                  <a:gd name="connsiteX12" fmla="*/ 536996 w 7563112"/>
                  <a:gd name="connsiteY12" fmla="*/ 3087902 h 4636689"/>
                  <a:gd name="connsiteX13" fmla="*/ 567476 w 7563112"/>
                  <a:gd name="connsiteY13" fmla="*/ 3560342 h 4636689"/>
                  <a:gd name="connsiteX14" fmla="*/ 917996 w 7563112"/>
                  <a:gd name="connsiteY14" fmla="*/ 4002302 h 4636689"/>
                  <a:gd name="connsiteX15" fmla="*/ 1573316 w 7563112"/>
                  <a:gd name="connsiteY15" fmla="*/ 4352822 h 4636689"/>
                  <a:gd name="connsiteX16" fmla="*/ 2335316 w 7563112"/>
                  <a:gd name="connsiteY16" fmla="*/ 4627142 h 4636689"/>
                  <a:gd name="connsiteX17" fmla="*/ 3600236 w 7563112"/>
                  <a:gd name="connsiteY17" fmla="*/ 4535702 h 4636689"/>
                  <a:gd name="connsiteX18" fmla="*/ 4407956 w 7563112"/>
                  <a:gd name="connsiteY18" fmla="*/ 4169942 h 4636689"/>
                  <a:gd name="connsiteX19" fmla="*/ 5322356 w 7563112"/>
                  <a:gd name="connsiteY19" fmla="*/ 3667022 h 4636689"/>
                  <a:gd name="connsiteX20" fmla="*/ 6358676 w 7563112"/>
                  <a:gd name="connsiteY20" fmla="*/ 3194582 h 4636689"/>
                  <a:gd name="connsiteX21" fmla="*/ 6892076 w 7563112"/>
                  <a:gd name="connsiteY21" fmla="*/ 2996462 h 4636689"/>
                  <a:gd name="connsiteX22" fmla="*/ 7562636 w 7563112"/>
                  <a:gd name="connsiteY22" fmla="*/ 2524022 h 4636689"/>
                  <a:gd name="connsiteX23" fmla="*/ 6983516 w 7563112"/>
                  <a:gd name="connsiteY23" fmla="*/ 2508782 h 4636689"/>
                  <a:gd name="connsiteX24" fmla="*/ 6130076 w 7563112"/>
                  <a:gd name="connsiteY24" fmla="*/ 2752622 h 4636689"/>
                  <a:gd name="connsiteX25" fmla="*/ 5048036 w 7563112"/>
                  <a:gd name="connsiteY25" fmla="*/ 3331742 h 4636689"/>
                  <a:gd name="connsiteX26" fmla="*/ 4072676 w 7563112"/>
                  <a:gd name="connsiteY26" fmla="*/ 3880382 h 4636689"/>
                  <a:gd name="connsiteX27" fmla="*/ 2960156 w 7563112"/>
                  <a:gd name="connsiteY27" fmla="*/ 4169942 h 4636689"/>
                  <a:gd name="connsiteX28" fmla="*/ 2015276 w 7563112"/>
                  <a:gd name="connsiteY28" fmla="*/ 4017542 h 4636689"/>
                  <a:gd name="connsiteX29" fmla="*/ 1329476 w 7563112"/>
                  <a:gd name="connsiteY29" fmla="*/ 3651782 h 4636689"/>
                  <a:gd name="connsiteX30" fmla="*/ 1130919 w 7563112"/>
                  <a:gd name="connsiteY30" fmla="*/ 3230115 h 4636689"/>
                  <a:gd name="connsiteX31" fmla="*/ 1565904 w 7563112"/>
                  <a:gd name="connsiteY31" fmla="*/ 2724580 h 4636689"/>
                  <a:gd name="connsiteX32" fmla="*/ 1763154 w 7563112"/>
                  <a:gd name="connsiteY32" fmla="*/ 2071779 h 4636689"/>
                  <a:gd name="connsiteX33" fmla="*/ 1024676 w 7563112"/>
                  <a:gd name="connsiteY33" fmla="*/ 1579142 h 4636689"/>
                  <a:gd name="connsiteX34" fmla="*/ 628436 w 7563112"/>
                  <a:gd name="connsiteY34" fmla="*/ 1609622 h 4636689"/>
                  <a:gd name="connsiteX35" fmla="*/ 1161836 w 7563112"/>
                  <a:gd name="connsiteY35" fmla="*/ 1015262 h 4636689"/>
                  <a:gd name="connsiteX36" fmla="*/ 1756196 w 7563112"/>
                  <a:gd name="connsiteY36" fmla="*/ 634262 h 4636689"/>
                  <a:gd name="connsiteX37" fmla="*/ 2426756 w 7563112"/>
                  <a:gd name="connsiteY37" fmla="*/ 436142 h 4636689"/>
                  <a:gd name="connsiteX38" fmla="*/ 3127796 w 7563112"/>
                  <a:gd name="connsiteY38" fmla="*/ 497102 h 4636689"/>
                  <a:gd name="connsiteX39" fmla="*/ 3828836 w 7563112"/>
                  <a:gd name="connsiteY39" fmla="*/ 771422 h 4636689"/>
                  <a:gd name="connsiteX40" fmla="*/ 4072676 w 7563112"/>
                  <a:gd name="connsiteY40" fmla="*/ 1000022 h 4636689"/>
                  <a:gd name="connsiteX41" fmla="*/ 4346996 w 7563112"/>
                  <a:gd name="connsiteY41" fmla="*/ 1426742 h 4636689"/>
                  <a:gd name="connsiteX0" fmla="*/ 4346996 w 7039557"/>
                  <a:gd name="connsiteY0" fmla="*/ 1426742 h 4636689"/>
                  <a:gd name="connsiteX1" fmla="*/ 4057436 w 7039557"/>
                  <a:gd name="connsiteY1" fmla="*/ 725702 h 4636689"/>
                  <a:gd name="connsiteX2" fmla="*/ 3447836 w 7039557"/>
                  <a:gd name="connsiteY2" fmla="*/ 268502 h 4636689"/>
                  <a:gd name="connsiteX3" fmla="*/ 2655356 w 7039557"/>
                  <a:gd name="connsiteY3" fmla="*/ 9422 h 4636689"/>
                  <a:gd name="connsiteX4" fmla="*/ 1878116 w 7039557"/>
                  <a:gd name="connsiteY4" fmla="*/ 85622 h 4636689"/>
                  <a:gd name="connsiteX5" fmla="*/ 1207556 w 7039557"/>
                  <a:gd name="connsiteY5" fmla="*/ 359942 h 4636689"/>
                  <a:gd name="connsiteX6" fmla="*/ 338876 w 7039557"/>
                  <a:gd name="connsiteY6" fmla="*/ 1060982 h 4636689"/>
                  <a:gd name="connsiteX7" fmla="*/ 18836 w 7039557"/>
                  <a:gd name="connsiteY7" fmla="*/ 1746782 h 4636689"/>
                  <a:gd name="connsiteX8" fmla="*/ 79796 w 7039557"/>
                  <a:gd name="connsiteY8" fmla="*/ 2127782 h 4636689"/>
                  <a:gd name="connsiteX9" fmla="*/ 430316 w 7039557"/>
                  <a:gd name="connsiteY9" fmla="*/ 2203982 h 4636689"/>
                  <a:gd name="connsiteX10" fmla="*/ 1174017 w 7039557"/>
                  <a:gd name="connsiteY10" fmla="*/ 2229318 h 4636689"/>
                  <a:gd name="connsiteX11" fmla="*/ 926697 w 7039557"/>
                  <a:gd name="connsiteY11" fmla="*/ 2701676 h 4636689"/>
                  <a:gd name="connsiteX12" fmla="*/ 536996 w 7039557"/>
                  <a:gd name="connsiteY12" fmla="*/ 3087902 h 4636689"/>
                  <a:gd name="connsiteX13" fmla="*/ 567476 w 7039557"/>
                  <a:gd name="connsiteY13" fmla="*/ 3560342 h 4636689"/>
                  <a:gd name="connsiteX14" fmla="*/ 917996 w 7039557"/>
                  <a:gd name="connsiteY14" fmla="*/ 4002302 h 4636689"/>
                  <a:gd name="connsiteX15" fmla="*/ 1573316 w 7039557"/>
                  <a:gd name="connsiteY15" fmla="*/ 4352822 h 4636689"/>
                  <a:gd name="connsiteX16" fmla="*/ 2335316 w 7039557"/>
                  <a:gd name="connsiteY16" fmla="*/ 4627142 h 4636689"/>
                  <a:gd name="connsiteX17" fmla="*/ 3600236 w 7039557"/>
                  <a:gd name="connsiteY17" fmla="*/ 4535702 h 4636689"/>
                  <a:gd name="connsiteX18" fmla="*/ 4407956 w 7039557"/>
                  <a:gd name="connsiteY18" fmla="*/ 4169942 h 4636689"/>
                  <a:gd name="connsiteX19" fmla="*/ 5322356 w 7039557"/>
                  <a:gd name="connsiteY19" fmla="*/ 3667022 h 4636689"/>
                  <a:gd name="connsiteX20" fmla="*/ 6358676 w 7039557"/>
                  <a:gd name="connsiteY20" fmla="*/ 3194582 h 4636689"/>
                  <a:gd name="connsiteX21" fmla="*/ 6892076 w 7039557"/>
                  <a:gd name="connsiteY21" fmla="*/ 2996462 h 4636689"/>
                  <a:gd name="connsiteX22" fmla="*/ 6983516 w 7039557"/>
                  <a:gd name="connsiteY22" fmla="*/ 2508782 h 4636689"/>
                  <a:gd name="connsiteX23" fmla="*/ 6130076 w 7039557"/>
                  <a:gd name="connsiteY23" fmla="*/ 2752622 h 4636689"/>
                  <a:gd name="connsiteX24" fmla="*/ 5048036 w 7039557"/>
                  <a:gd name="connsiteY24" fmla="*/ 3331742 h 4636689"/>
                  <a:gd name="connsiteX25" fmla="*/ 4072676 w 7039557"/>
                  <a:gd name="connsiteY25" fmla="*/ 3880382 h 4636689"/>
                  <a:gd name="connsiteX26" fmla="*/ 2960156 w 7039557"/>
                  <a:gd name="connsiteY26" fmla="*/ 4169942 h 4636689"/>
                  <a:gd name="connsiteX27" fmla="*/ 2015276 w 7039557"/>
                  <a:gd name="connsiteY27" fmla="*/ 4017542 h 4636689"/>
                  <a:gd name="connsiteX28" fmla="*/ 1329476 w 7039557"/>
                  <a:gd name="connsiteY28" fmla="*/ 3651782 h 4636689"/>
                  <a:gd name="connsiteX29" fmla="*/ 1130919 w 7039557"/>
                  <a:gd name="connsiteY29" fmla="*/ 3230115 h 4636689"/>
                  <a:gd name="connsiteX30" fmla="*/ 1565904 w 7039557"/>
                  <a:gd name="connsiteY30" fmla="*/ 2724580 h 4636689"/>
                  <a:gd name="connsiteX31" fmla="*/ 1763154 w 7039557"/>
                  <a:gd name="connsiteY31" fmla="*/ 2071779 h 4636689"/>
                  <a:gd name="connsiteX32" fmla="*/ 1024676 w 7039557"/>
                  <a:gd name="connsiteY32" fmla="*/ 1579142 h 4636689"/>
                  <a:gd name="connsiteX33" fmla="*/ 628436 w 7039557"/>
                  <a:gd name="connsiteY33" fmla="*/ 1609622 h 4636689"/>
                  <a:gd name="connsiteX34" fmla="*/ 1161836 w 7039557"/>
                  <a:gd name="connsiteY34" fmla="*/ 1015262 h 4636689"/>
                  <a:gd name="connsiteX35" fmla="*/ 1756196 w 7039557"/>
                  <a:gd name="connsiteY35" fmla="*/ 634262 h 4636689"/>
                  <a:gd name="connsiteX36" fmla="*/ 2426756 w 7039557"/>
                  <a:gd name="connsiteY36" fmla="*/ 436142 h 4636689"/>
                  <a:gd name="connsiteX37" fmla="*/ 3127796 w 7039557"/>
                  <a:gd name="connsiteY37" fmla="*/ 497102 h 4636689"/>
                  <a:gd name="connsiteX38" fmla="*/ 3828836 w 7039557"/>
                  <a:gd name="connsiteY38" fmla="*/ 771422 h 4636689"/>
                  <a:gd name="connsiteX39" fmla="*/ 4072676 w 7039557"/>
                  <a:gd name="connsiteY39" fmla="*/ 1000022 h 4636689"/>
                  <a:gd name="connsiteX40" fmla="*/ 4346996 w 7039557"/>
                  <a:gd name="connsiteY40" fmla="*/ 1426742 h 4636689"/>
                  <a:gd name="connsiteX0" fmla="*/ 4346996 w 6895269"/>
                  <a:gd name="connsiteY0" fmla="*/ 1426742 h 4636689"/>
                  <a:gd name="connsiteX1" fmla="*/ 4057436 w 6895269"/>
                  <a:gd name="connsiteY1" fmla="*/ 725702 h 4636689"/>
                  <a:gd name="connsiteX2" fmla="*/ 3447836 w 6895269"/>
                  <a:gd name="connsiteY2" fmla="*/ 268502 h 4636689"/>
                  <a:gd name="connsiteX3" fmla="*/ 2655356 w 6895269"/>
                  <a:gd name="connsiteY3" fmla="*/ 9422 h 4636689"/>
                  <a:gd name="connsiteX4" fmla="*/ 1878116 w 6895269"/>
                  <a:gd name="connsiteY4" fmla="*/ 85622 h 4636689"/>
                  <a:gd name="connsiteX5" fmla="*/ 1207556 w 6895269"/>
                  <a:gd name="connsiteY5" fmla="*/ 359942 h 4636689"/>
                  <a:gd name="connsiteX6" fmla="*/ 338876 w 6895269"/>
                  <a:gd name="connsiteY6" fmla="*/ 1060982 h 4636689"/>
                  <a:gd name="connsiteX7" fmla="*/ 18836 w 6895269"/>
                  <a:gd name="connsiteY7" fmla="*/ 1746782 h 4636689"/>
                  <a:gd name="connsiteX8" fmla="*/ 79796 w 6895269"/>
                  <a:gd name="connsiteY8" fmla="*/ 2127782 h 4636689"/>
                  <a:gd name="connsiteX9" fmla="*/ 430316 w 6895269"/>
                  <a:gd name="connsiteY9" fmla="*/ 2203982 h 4636689"/>
                  <a:gd name="connsiteX10" fmla="*/ 1174017 w 6895269"/>
                  <a:gd name="connsiteY10" fmla="*/ 2229318 h 4636689"/>
                  <a:gd name="connsiteX11" fmla="*/ 926697 w 6895269"/>
                  <a:gd name="connsiteY11" fmla="*/ 2701676 h 4636689"/>
                  <a:gd name="connsiteX12" fmla="*/ 536996 w 6895269"/>
                  <a:gd name="connsiteY12" fmla="*/ 3087902 h 4636689"/>
                  <a:gd name="connsiteX13" fmla="*/ 567476 w 6895269"/>
                  <a:gd name="connsiteY13" fmla="*/ 3560342 h 4636689"/>
                  <a:gd name="connsiteX14" fmla="*/ 917996 w 6895269"/>
                  <a:gd name="connsiteY14" fmla="*/ 4002302 h 4636689"/>
                  <a:gd name="connsiteX15" fmla="*/ 1573316 w 6895269"/>
                  <a:gd name="connsiteY15" fmla="*/ 4352822 h 4636689"/>
                  <a:gd name="connsiteX16" fmla="*/ 2335316 w 6895269"/>
                  <a:gd name="connsiteY16" fmla="*/ 4627142 h 4636689"/>
                  <a:gd name="connsiteX17" fmla="*/ 3600236 w 6895269"/>
                  <a:gd name="connsiteY17" fmla="*/ 4535702 h 4636689"/>
                  <a:gd name="connsiteX18" fmla="*/ 4407956 w 6895269"/>
                  <a:gd name="connsiteY18" fmla="*/ 4169942 h 4636689"/>
                  <a:gd name="connsiteX19" fmla="*/ 5322356 w 6895269"/>
                  <a:gd name="connsiteY19" fmla="*/ 3667022 h 4636689"/>
                  <a:gd name="connsiteX20" fmla="*/ 6358676 w 6895269"/>
                  <a:gd name="connsiteY20" fmla="*/ 3194582 h 4636689"/>
                  <a:gd name="connsiteX21" fmla="*/ 6892076 w 6895269"/>
                  <a:gd name="connsiteY21" fmla="*/ 2996462 h 4636689"/>
                  <a:gd name="connsiteX22" fmla="*/ 6130076 w 6895269"/>
                  <a:gd name="connsiteY22" fmla="*/ 2752622 h 4636689"/>
                  <a:gd name="connsiteX23" fmla="*/ 5048036 w 6895269"/>
                  <a:gd name="connsiteY23" fmla="*/ 3331742 h 4636689"/>
                  <a:gd name="connsiteX24" fmla="*/ 4072676 w 6895269"/>
                  <a:gd name="connsiteY24" fmla="*/ 3880382 h 4636689"/>
                  <a:gd name="connsiteX25" fmla="*/ 2960156 w 6895269"/>
                  <a:gd name="connsiteY25" fmla="*/ 4169942 h 4636689"/>
                  <a:gd name="connsiteX26" fmla="*/ 2015276 w 6895269"/>
                  <a:gd name="connsiteY26" fmla="*/ 4017542 h 4636689"/>
                  <a:gd name="connsiteX27" fmla="*/ 1329476 w 6895269"/>
                  <a:gd name="connsiteY27" fmla="*/ 3651782 h 4636689"/>
                  <a:gd name="connsiteX28" fmla="*/ 1130919 w 6895269"/>
                  <a:gd name="connsiteY28" fmla="*/ 3230115 h 4636689"/>
                  <a:gd name="connsiteX29" fmla="*/ 1565904 w 6895269"/>
                  <a:gd name="connsiteY29" fmla="*/ 2724580 h 4636689"/>
                  <a:gd name="connsiteX30" fmla="*/ 1763154 w 6895269"/>
                  <a:gd name="connsiteY30" fmla="*/ 2071779 h 4636689"/>
                  <a:gd name="connsiteX31" fmla="*/ 1024676 w 6895269"/>
                  <a:gd name="connsiteY31" fmla="*/ 1579142 h 4636689"/>
                  <a:gd name="connsiteX32" fmla="*/ 628436 w 6895269"/>
                  <a:gd name="connsiteY32" fmla="*/ 1609622 h 4636689"/>
                  <a:gd name="connsiteX33" fmla="*/ 1161836 w 6895269"/>
                  <a:gd name="connsiteY33" fmla="*/ 1015262 h 4636689"/>
                  <a:gd name="connsiteX34" fmla="*/ 1756196 w 6895269"/>
                  <a:gd name="connsiteY34" fmla="*/ 634262 h 4636689"/>
                  <a:gd name="connsiteX35" fmla="*/ 2426756 w 6895269"/>
                  <a:gd name="connsiteY35" fmla="*/ 436142 h 4636689"/>
                  <a:gd name="connsiteX36" fmla="*/ 3127796 w 6895269"/>
                  <a:gd name="connsiteY36" fmla="*/ 497102 h 4636689"/>
                  <a:gd name="connsiteX37" fmla="*/ 3828836 w 6895269"/>
                  <a:gd name="connsiteY37" fmla="*/ 771422 h 4636689"/>
                  <a:gd name="connsiteX38" fmla="*/ 4072676 w 6895269"/>
                  <a:gd name="connsiteY38" fmla="*/ 1000022 h 4636689"/>
                  <a:gd name="connsiteX39" fmla="*/ 4346996 w 6895269"/>
                  <a:gd name="connsiteY39" fmla="*/ 1426742 h 4636689"/>
                  <a:gd name="connsiteX0" fmla="*/ 4346996 w 6410663"/>
                  <a:gd name="connsiteY0" fmla="*/ 1426742 h 4636689"/>
                  <a:gd name="connsiteX1" fmla="*/ 4057436 w 6410663"/>
                  <a:gd name="connsiteY1" fmla="*/ 725702 h 4636689"/>
                  <a:gd name="connsiteX2" fmla="*/ 3447836 w 6410663"/>
                  <a:gd name="connsiteY2" fmla="*/ 268502 h 4636689"/>
                  <a:gd name="connsiteX3" fmla="*/ 2655356 w 6410663"/>
                  <a:gd name="connsiteY3" fmla="*/ 9422 h 4636689"/>
                  <a:gd name="connsiteX4" fmla="*/ 1878116 w 6410663"/>
                  <a:gd name="connsiteY4" fmla="*/ 85622 h 4636689"/>
                  <a:gd name="connsiteX5" fmla="*/ 1207556 w 6410663"/>
                  <a:gd name="connsiteY5" fmla="*/ 359942 h 4636689"/>
                  <a:gd name="connsiteX6" fmla="*/ 338876 w 6410663"/>
                  <a:gd name="connsiteY6" fmla="*/ 1060982 h 4636689"/>
                  <a:gd name="connsiteX7" fmla="*/ 18836 w 6410663"/>
                  <a:gd name="connsiteY7" fmla="*/ 1746782 h 4636689"/>
                  <a:gd name="connsiteX8" fmla="*/ 79796 w 6410663"/>
                  <a:gd name="connsiteY8" fmla="*/ 2127782 h 4636689"/>
                  <a:gd name="connsiteX9" fmla="*/ 430316 w 6410663"/>
                  <a:gd name="connsiteY9" fmla="*/ 2203982 h 4636689"/>
                  <a:gd name="connsiteX10" fmla="*/ 1174017 w 6410663"/>
                  <a:gd name="connsiteY10" fmla="*/ 2229318 h 4636689"/>
                  <a:gd name="connsiteX11" fmla="*/ 926697 w 6410663"/>
                  <a:gd name="connsiteY11" fmla="*/ 2701676 h 4636689"/>
                  <a:gd name="connsiteX12" fmla="*/ 536996 w 6410663"/>
                  <a:gd name="connsiteY12" fmla="*/ 3087902 h 4636689"/>
                  <a:gd name="connsiteX13" fmla="*/ 567476 w 6410663"/>
                  <a:gd name="connsiteY13" fmla="*/ 3560342 h 4636689"/>
                  <a:gd name="connsiteX14" fmla="*/ 917996 w 6410663"/>
                  <a:gd name="connsiteY14" fmla="*/ 4002302 h 4636689"/>
                  <a:gd name="connsiteX15" fmla="*/ 1573316 w 6410663"/>
                  <a:gd name="connsiteY15" fmla="*/ 4352822 h 4636689"/>
                  <a:gd name="connsiteX16" fmla="*/ 2335316 w 6410663"/>
                  <a:gd name="connsiteY16" fmla="*/ 4627142 h 4636689"/>
                  <a:gd name="connsiteX17" fmla="*/ 3600236 w 6410663"/>
                  <a:gd name="connsiteY17" fmla="*/ 4535702 h 4636689"/>
                  <a:gd name="connsiteX18" fmla="*/ 4407956 w 6410663"/>
                  <a:gd name="connsiteY18" fmla="*/ 4169942 h 4636689"/>
                  <a:gd name="connsiteX19" fmla="*/ 5322356 w 6410663"/>
                  <a:gd name="connsiteY19" fmla="*/ 3667022 h 4636689"/>
                  <a:gd name="connsiteX20" fmla="*/ 6358676 w 6410663"/>
                  <a:gd name="connsiteY20" fmla="*/ 3194582 h 4636689"/>
                  <a:gd name="connsiteX21" fmla="*/ 6130076 w 6410663"/>
                  <a:gd name="connsiteY21" fmla="*/ 2752622 h 4636689"/>
                  <a:gd name="connsiteX22" fmla="*/ 5048036 w 6410663"/>
                  <a:gd name="connsiteY22" fmla="*/ 3331742 h 4636689"/>
                  <a:gd name="connsiteX23" fmla="*/ 4072676 w 6410663"/>
                  <a:gd name="connsiteY23" fmla="*/ 3880382 h 4636689"/>
                  <a:gd name="connsiteX24" fmla="*/ 2960156 w 6410663"/>
                  <a:gd name="connsiteY24" fmla="*/ 4169942 h 4636689"/>
                  <a:gd name="connsiteX25" fmla="*/ 2015276 w 6410663"/>
                  <a:gd name="connsiteY25" fmla="*/ 4017542 h 4636689"/>
                  <a:gd name="connsiteX26" fmla="*/ 1329476 w 6410663"/>
                  <a:gd name="connsiteY26" fmla="*/ 3651782 h 4636689"/>
                  <a:gd name="connsiteX27" fmla="*/ 1130919 w 6410663"/>
                  <a:gd name="connsiteY27" fmla="*/ 3230115 h 4636689"/>
                  <a:gd name="connsiteX28" fmla="*/ 1565904 w 6410663"/>
                  <a:gd name="connsiteY28" fmla="*/ 2724580 h 4636689"/>
                  <a:gd name="connsiteX29" fmla="*/ 1763154 w 6410663"/>
                  <a:gd name="connsiteY29" fmla="*/ 2071779 h 4636689"/>
                  <a:gd name="connsiteX30" fmla="*/ 1024676 w 6410663"/>
                  <a:gd name="connsiteY30" fmla="*/ 1579142 h 4636689"/>
                  <a:gd name="connsiteX31" fmla="*/ 628436 w 6410663"/>
                  <a:gd name="connsiteY31" fmla="*/ 1609622 h 4636689"/>
                  <a:gd name="connsiteX32" fmla="*/ 1161836 w 6410663"/>
                  <a:gd name="connsiteY32" fmla="*/ 1015262 h 4636689"/>
                  <a:gd name="connsiteX33" fmla="*/ 1756196 w 6410663"/>
                  <a:gd name="connsiteY33" fmla="*/ 634262 h 4636689"/>
                  <a:gd name="connsiteX34" fmla="*/ 2426756 w 6410663"/>
                  <a:gd name="connsiteY34" fmla="*/ 436142 h 4636689"/>
                  <a:gd name="connsiteX35" fmla="*/ 3127796 w 6410663"/>
                  <a:gd name="connsiteY35" fmla="*/ 497102 h 4636689"/>
                  <a:gd name="connsiteX36" fmla="*/ 3828836 w 6410663"/>
                  <a:gd name="connsiteY36" fmla="*/ 771422 h 4636689"/>
                  <a:gd name="connsiteX37" fmla="*/ 4072676 w 6410663"/>
                  <a:gd name="connsiteY37" fmla="*/ 1000022 h 4636689"/>
                  <a:gd name="connsiteX38" fmla="*/ 4346996 w 6410663"/>
                  <a:gd name="connsiteY38" fmla="*/ 1426742 h 4636689"/>
                  <a:gd name="connsiteX0" fmla="*/ 4346996 w 6360658"/>
                  <a:gd name="connsiteY0" fmla="*/ 1426742 h 4636689"/>
                  <a:gd name="connsiteX1" fmla="*/ 4057436 w 6360658"/>
                  <a:gd name="connsiteY1" fmla="*/ 725702 h 4636689"/>
                  <a:gd name="connsiteX2" fmla="*/ 3447836 w 6360658"/>
                  <a:gd name="connsiteY2" fmla="*/ 268502 h 4636689"/>
                  <a:gd name="connsiteX3" fmla="*/ 2655356 w 6360658"/>
                  <a:gd name="connsiteY3" fmla="*/ 9422 h 4636689"/>
                  <a:gd name="connsiteX4" fmla="*/ 1878116 w 6360658"/>
                  <a:gd name="connsiteY4" fmla="*/ 85622 h 4636689"/>
                  <a:gd name="connsiteX5" fmla="*/ 1207556 w 6360658"/>
                  <a:gd name="connsiteY5" fmla="*/ 359942 h 4636689"/>
                  <a:gd name="connsiteX6" fmla="*/ 338876 w 6360658"/>
                  <a:gd name="connsiteY6" fmla="*/ 1060982 h 4636689"/>
                  <a:gd name="connsiteX7" fmla="*/ 18836 w 6360658"/>
                  <a:gd name="connsiteY7" fmla="*/ 1746782 h 4636689"/>
                  <a:gd name="connsiteX8" fmla="*/ 79796 w 6360658"/>
                  <a:gd name="connsiteY8" fmla="*/ 2127782 h 4636689"/>
                  <a:gd name="connsiteX9" fmla="*/ 430316 w 6360658"/>
                  <a:gd name="connsiteY9" fmla="*/ 2203982 h 4636689"/>
                  <a:gd name="connsiteX10" fmla="*/ 1174017 w 6360658"/>
                  <a:gd name="connsiteY10" fmla="*/ 2229318 h 4636689"/>
                  <a:gd name="connsiteX11" fmla="*/ 926697 w 6360658"/>
                  <a:gd name="connsiteY11" fmla="*/ 2701676 h 4636689"/>
                  <a:gd name="connsiteX12" fmla="*/ 536996 w 6360658"/>
                  <a:gd name="connsiteY12" fmla="*/ 3087902 h 4636689"/>
                  <a:gd name="connsiteX13" fmla="*/ 567476 w 6360658"/>
                  <a:gd name="connsiteY13" fmla="*/ 3560342 h 4636689"/>
                  <a:gd name="connsiteX14" fmla="*/ 917996 w 6360658"/>
                  <a:gd name="connsiteY14" fmla="*/ 4002302 h 4636689"/>
                  <a:gd name="connsiteX15" fmla="*/ 1573316 w 6360658"/>
                  <a:gd name="connsiteY15" fmla="*/ 4352822 h 4636689"/>
                  <a:gd name="connsiteX16" fmla="*/ 2335316 w 6360658"/>
                  <a:gd name="connsiteY16" fmla="*/ 4627142 h 4636689"/>
                  <a:gd name="connsiteX17" fmla="*/ 3600236 w 6360658"/>
                  <a:gd name="connsiteY17" fmla="*/ 4535702 h 4636689"/>
                  <a:gd name="connsiteX18" fmla="*/ 4407956 w 6360658"/>
                  <a:gd name="connsiteY18" fmla="*/ 4169942 h 4636689"/>
                  <a:gd name="connsiteX19" fmla="*/ 5322356 w 6360658"/>
                  <a:gd name="connsiteY19" fmla="*/ 3667022 h 4636689"/>
                  <a:gd name="connsiteX20" fmla="*/ 6358676 w 6360658"/>
                  <a:gd name="connsiteY20" fmla="*/ 3194582 h 4636689"/>
                  <a:gd name="connsiteX21" fmla="*/ 5048036 w 6360658"/>
                  <a:gd name="connsiteY21" fmla="*/ 3331742 h 4636689"/>
                  <a:gd name="connsiteX22" fmla="*/ 4072676 w 6360658"/>
                  <a:gd name="connsiteY22" fmla="*/ 3880382 h 4636689"/>
                  <a:gd name="connsiteX23" fmla="*/ 2960156 w 6360658"/>
                  <a:gd name="connsiteY23" fmla="*/ 4169942 h 4636689"/>
                  <a:gd name="connsiteX24" fmla="*/ 2015276 w 6360658"/>
                  <a:gd name="connsiteY24" fmla="*/ 4017542 h 4636689"/>
                  <a:gd name="connsiteX25" fmla="*/ 1329476 w 6360658"/>
                  <a:gd name="connsiteY25" fmla="*/ 3651782 h 4636689"/>
                  <a:gd name="connsiteX26" fmla="*/ 1130919 w 6360658"/>
                  <a:gd name="connsiteY26" fmla="*/ 3230115 h 4636689"/>
                  <a:gd name="connsiteX27" fmla="*/ 1565904 w 6360658"/>
                  <a:gd name="connsiteY27" fmla="*/ 2724580 h 4636689"/>
                  <a:gd name="connsiteX28" fmla="*/ 1763154 w 6360658"/>
                  <a:gd name="connsiteY28" fmla="*/ 2071779 h 4636689"/>
                  <a:gd name="connsiteX29" fmla="*/ 1024676 w 6360658"/>
                  <a:gd name="connsiteY29" fmla="*/ 1579142 h 4636689"/>
                  <a:gd name="connsiteX30" fmla="*/ 628436 w 6360658"/>
                  <a:gd name="connsiteY30" fmla="*/ 1609622 h 4636689"/>
                  <a:gd name="connsiteX31" fmla="*/ 1161836 w 6360658"/>
                  <a:gd name="connsiteY31" fmla="*/ 1015262 h 4636689"/>
                  <a:gd name="connsiteX32" fmla="*/ 1756196 w 6360658"/>
                  <a:gd name="connsiteY32" fmla="*/ 634262 h 4636689"/>
                  <a:gd name="connsiteX33" fmla="*/ 2426756 w 6360658"/>
                  <a:gd name="connsiteY33" fmla="*/ 436142 h 4636689"/>
                  <a:gd name="connsiteX34" fmla="*/ 3127796 w 6360658"/>
                  <a:gd name="connsiteY34" fmla="*/ 497102 h 4636689"/>
                  <a:gd name="connsiteX35" fmla="*/ 3828836 w 6360658"/>
                  <a:gd name="connsiteY35" fmla="*/ 771422 h 4636689"/>
                  <a:gd name="connsiteX36" fmla="*/ 4072676 w 6360658"/>
                  <a:gd name="connsiteY36" fmla="*/ 1000022 h 4636689"/>
                  <a:gd name="connsiteX37" fmla="*/ 4346996 w 6360658"/>
                  <a:gd name="connsiteY37" fmla="*/ 1426742 h 4636689"/>
                  <a:gd name="connsiteX0" fmla="*/ 4346996 w 5354857"/>
                  <a:gd name="connsiteY0" fmla="*/ 1426742 h 4636689"/>
                  <a:gd name="connsiteX1" fmla="*/ 4057436 w 5354857"/>
                  <a:gd name="connsiteY1" fmla="*/ 725702 h 4636689"/>
                  <a:gd name="connsiteX2" fmla="*/ 3447836 w 5354857"/>
                  <a:gd name="connsiteY2" fmla="*/ 268502 h 4636689"/>
                  <a:gd name="connsiteX3" fmla="*/ 2655356 w 5354857"/>
                  <a:gd name="connsiteY3" fmla="*/ 9422 h 4636689"/>
                  <a:gd name="connsiteX4" fmla="*/ 1878116 w 5354857"/>
                  <a:gd name="connsiteY4" fmla="*/ 85622 h 4636689"/>
                  <a:gd name="connsiteX5" fmla="*/ 1207556 w 5354857"/>
                  <a:gd name="connsiteY5" fmla="*/ 359942 h 4636689"/>
                  <a:gd name="connsiteX6" fmla="*/ 338876 w 5354857"/>
                  <a:gd name="connsiteY6" fmla="*/ 1060982 h 4636689"/>
                  <a:gd name="connsiteX7" fmla="*/ 18836 w 5354857"/>
                  <a:gd name="connsiteY7" fmla="*/ 1746782 h 4636689"/>
                  <a:gd name="connsiteX8" fmla="*/ 79796 w 5354857"/>
                  <a:gd name="connsiteY8" fmla="*/ 2127782 h 4636689"/>
                  <a:gd name="connsiteX9" fmla="*/ 430316 w 5354857"/>
                  <a:gd name="connsiteY9" fmla="*/ 2203982 h 4636689"/>
                  <a:gd name="connsiteX10" fmla="*/ 1174017 w 5354857"/>
                  <a:gd name="connsiteY10" fmla="*/ 2229318 h 4636689"/>
                  <a:gd name="connsiteX11" fmla="*/ 926697 w 5354857"/>
                  <a:gd name="connsiteY11" fmla="*/ 2701676 h 4636689"/>
                  <a:gd name="connsiteX12" fmla="*/ 536996 w 5354857"/>
                  <a:gd name="connsiteY12" fmla="*/ 3087902 h 4636689"/>
                  <a:gd name="connsiteX13" fmla="*/ 567476 w 5354857"/>
                  <a:gd name="connsiteY13" fmla="*/ 3560342 h 4636689"/>
                  <a:gd name="connsiteX14" fmla="*/ 917996 w 5354857"/>
                  <a:gd name="connsiteY14" fmla="*/ 4002302 h 4636689"/>
                  <a:gd name="connsiteX15" fmla="*/ 1573316 w 5354857"/>
                  <a:gd name="connsiteY15" fmla="*/ 4352822 h 4636689"/>
                  <a:gd name="connsiteX16" fmla="*/ 2335316 w 5354857"/>
                  <a:gd name="connsiteY16" fmla="*/ 4627142 h 4636689"/>
                  <a:gd name="connsiteX17" fmla="*/ 3600236 w 5354857"/>
                  <a:gd name="connsiteY17" fmla="*/ 4535702 h 4636689"/>
                  <a:gd name="connsiteX18" fmla="*/ 4407956 w 5354857"/>
                  <a:gd name="connsiteY18" fmla="*/ 4169942 h 4636689"/>
                  <a:gd name="connsiteX19" fmla="*/ 5322356 w 5354857"/>
                  <a:gd name="connsiteY19" fmla="*/ 3667022 h 4636689"/>
                  <a:gd name="connsiteX20" fmla="*/ 5048036 w 5354857"/>
                  <a:gd name="connsiteY20" fmla="*/ 3331742 h 4636689"/>
                  <a:gd name="connsiteX21" fmla="*/ 4072676 w 5354857"/>
                  <a:gd name="connsiteY21" fmla="*/ 3880382 h 4636689"/>
                  <a:gd name="connsiteX22" fmla="*/ 2960156 w 5354857"/>
                  <a:gd name="connsiteY22" fmla="*/ 4169942 h 4636689"/>
                  <a:gd name="connsiteX23" fmla="*/ 2015276 w 5354857"/>
                  <a:gd name="connsiteY23" fmla="*/ 4017542 h 4636689"/>
                  <a:gd name="connsiteX24" fmla="*/ 1329476 w 5354857"/>
                  <a:gd name="connsiteY24" fmla="*/ 3651782 h 4636689"/>
                  <a:gd name="connsiteX25" fmla="*/ 1130919 w 5354857"/>
                  <a:gd name="connsiteY25" fmla="*/ 3230115 h 4636689"/>
                  <a:gd name="connsiteX26" fmla="*/ 1565904 w 5354857"/>
                  <a:gd name="connsiteY26" fmla="*/ 2724580 h 4636689"/>
                  <a:gd name="connsiteX27" fmla="*/ 1763154 w 5354857"/>
                  <a:gd name="connsiteY27" fmla="*/ 2071779 h 4636689"/>
                  <a:gd name="connsiteX28" fmla="*/ 1024676 w 5354857"/>
                  <a:gd name="connsiteY28" fmla="*/ 1579142 h 4636689"/>
                  <a:gd name="connsiteX29" fmla="*/ 628436 w 5354857"/>
                  <a:gd name="connsiteY29" fmla="*/ 1609622 h 4636689"/>
                  <a:gd name="connsiteX30" fmla="*/ 1161836 w 5354857"/>
                  <a:gd name="connsiteY30" fmla="*/ 1015262 h 4636689"/>
                  <a:gd name="connsiteX31" fmla="*/ 1756196 w 5354857"/>
                  <a:gd name="connsiteY31" fmla="*/ 634262 h 4636689"/>
                  <a:gd name="connsiteX32" fmla="*/ 2426756 w 5354857"/>
                  <a:gd name="connsiteY32" fmla="*/ 436142 h 4636689"/>
                  <a:gd name="connsiteX33" fmla="*/ 3127796 w 5354857"/>
                  <a:gd name="connsiteY33" fmla="*/ 497102 h 4636689"/>
                  <a:gd name="connsiteX34" fmla="*/ 3828836 w 5354857"/>
                  <a:gd name="connsiteY34" fmla="*/ 771422 h 4636689"/>
                  <a:gd name="connsiteX35" fmla="*/ 4072676 w 5354857"/>
                  <a:gd name="connsiteY35" fmla="*/ 1000022 h 4636689"/>
                  <a:gd name="connsiteX36" fmla="*/ 4346996 w 5354857"/>
                  <a:gd name="connsiteY36" fmla="*/ 1426742 h 4636689"/>
                  <a:gd name="connsiteX0" fmla="*/ 4346996 w 5052746"/>
                  <a:gd name="connsiteY0" fmla="*/ 1426742 h 4636689"/>
                  <a:gd name="connsiteX1" fmla="*/ 4057436 w 5052746"/>
                  <a:gd name="connsiteY1" fmla="*/ 725702 h 4636689"/>
                  <a:gd name="connsiteX2" fmla="*/ 3447836 w 5052746"/>
                  <a:gd name="connsiteY2" fmla="*/ 268502 h 4636689"/>
                  <a:gd name="connsiteX3" fmla="*/ 2655356 w 5052746"/>
                  <a:gd name="connsiteY3" fmla="*/ 9422 h 4636689"/>
                  <a:gd name="connsiteX4" fmla="*/ 1878116 w 5052746"/>
                  <a:gd name="connsiteY4" fmla="*/ 85622 h 4636689"/>
                  <a:gd name="connsiteX5" fmla="*/ 1207556 w 5052746"/>
                  <a:gd name="connsiteY5" fmla="*/ 359942 h 4636689"/>
                  <a:gd name="connsiteX6" fmla="*/ 338876 w 5052746"/>
                  <a:gd name="connsiteY6" fmla="*/ 1060982 h 4636689"/>
                  <a:gd name="connsiteX7" fmla="*/ 18836 w 5052746"/>
                  <a:gd name="connsiteY7" fmla="*/ 1746782 h 4636689"/>
                  <a:gd name="connsiteX8" fmla="*/ 79796 w 5052746"/>
                  <a:gd name="connsiteY8" fmla="*/ 2127782 h 4636689"/>
                  <a:gd name="connsiteX9" fmla="*/ 430316 w 5052746"/>
                  <a:gd name="connsiteY9" fmla="*/ 2203982 h 4636689"/>
                  <a:gd name="connsiteX10" fmla="*/ 1174017 w 5052746"/>
                  <a:gd name="connsiteY10" fmla="*/ 2229318 h 4636689"/>
                  <a:gd name="connsiteX11" fmla="*/ 926697 w 5052746"/>
                  <a:gd name="connsiteY11" fmla="*/ 2701676 h 4636689"/>
                  <a:gd name="connsiteX12" fmla="*/ 536996 w 5052746"/>
                  <a:gd name="connsiteY12" fmla="*/ 3087902 h 4636689"/>
                  <a:gd name="connsiteX13" fmla="*/ 567476 w 5052746"/>
                  <a:gd name="connsiteY13" fmla="*/ 3560342 h 4636689"/>
                  <a:gd name="connsiteX14" fmla="*/ 917996 w 5052746"/>
                  <a:gd name="connsiteY14" fmla="*/ 4002302 h 4636689"/>
                  <a:gd name="connsiteX15" fmla="*/ 1573316 w 5052746"/>
                  <a:gd name="connsiteY15" fmla="*/ 4352822 h 4636689"/>
                  <a:gd name="connsiteX16" fmla="*/ 2335316 w 5052746"/>
                  <a:gd name="connsiteY16" fmla="*/ 4627142 h 4636689"/>
                  <a:gd name="connsiteX17" fmla="*/ 3600236 w 5052746"/>
                  <a:gd name="connsiteY17" fmla="*/ 4535702 h 4636689"/>
                  <a:gd name="connsiteX18" fmla="*/ 4407956 w 5052746"/>
                  <a:gd name="connsiteY18" fmla="*/ 4169942 h 4636689"/>
                  <a:gd name="connsiteX19" fmla="*/ 5048036 w 5052746"/>
                  <a:gd name="connsiteY19" fmla="*/ 3331742 h 4636689"/>
                  <a:gd name="connsiteX20" fmla="*/ 4072676 w 5052746"/>
                  <a:gd name="connsiteY20" fmla="*/ 3880382 h 4636689"/>
                  <a:gd name="connsiteX21" fmla="*/ 2960156 w 5052746"/>
                  <a:gd name="connsiteY21" fmla="*/ 4169942 h 4636689"/>
                  <a:gd name="connsiteX22" fmla="*/ 2015276 w 5052746"/>
                  <a:gd name="connsiteY22" fmla="*/ 4017542 h 4636689"/>
                  <a:gd name="connsiteX23" fmla="*/ 1329476 w 5052746"/>
                  <a:gd name="connsiteY23" fmla="*/ 3651782 h 4636689"/>
                  <a:gd name="connsiteX24" fmla="*/ 1130919 w 5052746"/>
                  <a:gd name="connsiteY24" fmla="*/ 3230115 h 4636689"/>
                  <a:gd name="connsiteX25" fmla="*/ 1565904 w 5052746"/>
                  <a:gd name="connsiteY25" fmla="*/ 2724580 h 4636689"/>
                  <a:gd name="connsiteX26" fmla="*/ 1763154 w 5052746"/>
                  <a:gd name="connsiteY26" fmla="*/ 2071779 h 4636689"/>
                  <a:gd name="connsiteX27" fmla="*/ 1024676 w 5052746"/>
                  <a:gd name="connsiteY27" fmla="*/ 1579142 h 4636689"/>
                  <a:gd name="connsiteX28" fmla="*/ 628436 w 5052746"/>
                  <a:gd name="connsiteY28" fmla="*/ 1609622 h 4636689"/>
                  <a:gd name="connsiteX29" fmla="*/ 1161836 w 5052746"/>
                  <a:gd name="connsiteY29" fmla="*/ 1015262 h 4636689"/>
                  <a:gd name="connsiteX30" fmla="*/ 1756196 w 5052746"/>
                  <a:gd name="connsiteY30" fmla="*/ 634262 h 4636689"/>
                  <a:gd name="connsiteX31" fmla="*/ 2426756 w 5052746"/>
                  <a:gd name="connsiteY31" fmla="*/ 436142 h 4636689"/>
                  <a:gd name="connsiteX32" fmla="*/ 3127796 w 5052746"/>
                  <a:gd name="connsiteY32" fmla="*/ 497102 h 4636689"/>
                  <a:gd name="connsiteX33" fmla="*/ 3828836 w 5052746"/>
                  <a:gd name="connsiteY33" fmla="*/ 771422 h 4636689"/>
                  <a:gd name="connsiteX34" fmla="*/ 4072676 w 5052746"/>
                  <a:gd name="connsiteY34" fmla="*/ 1000022 h 4636689"/>
                  <a:gd name="connsiteX35" fmla="*/ 4346996 w 5052746"/>
                  <a:gd name="connsiteY35" fmla="*/ 1426742 h 4636689"/>
                  <a:gd name="connsiteX0" fmla="*/ 4346996 w 4427219"/>
                  <a:gd name="connsiteY0" fmla="*/ 1426742 h 4636689"/>
                  <a:gd name="connsiteX1" fmla="*/ 4057436 w 4427219"/>
                  <a:gd name="connsiteY1" fmla="*/ 725702 h 4636689"/>
                  <a:gd name="connsiteX2" fmla="*/ 3447836 w 4427219"/>
                  <a:gd name="connsiteY2" fmla="*/ 268502 h 4636689"/>
                  <a:gd name="connsiteX3" fmla="*/ 2655356 w 4427219"/>
                  <a:gd name="connsiteY3" fmla="*/ 9422 h 4636689"/>
                  <a:gd name="connsiteX4" fmla="*/ 1878116 w 4427219"/>
                  <a:gd name="connsiteY4" fmla="*/ 85622 h 4636689"/>
                  <a:gd name="connsiteX5" fmla="*/ 1207556 w 4427219"/>
                  <a:gd name="connsiteY5" fmla="*/ 359942 h 4636689"/>
                  <a:gd name="connsiteX6" fmla="*/ 338876 w 4427219"/>
                  <a:gd name="connsiteY6" fmla="*/ 1060982 h 4636689"/>
                  <a:gd name="connsiteX7" fmla="*/ 18836 w 4427219"/>
                  <a:gd name="connsiteY7" fmla="*/ 1746782 h 4636689"/>
                  <a:gd name="connsiteX8" fmla="*/ 79796 w 4427219"/>
                  <a:gd name="connsiteY8" fmla="*/ 2127782 h 4636689"/>
                  <a:gd name="connsiteX9" fmla="*/ 430316 w 4427219"/>
                  <a:gd name="connsiteY9" fmla="*/ 2203982 h 4636689"/>
                  <a:gd name="connsiteX10" fmla="*/ 1174017 w 4427219"/>
                  <a:gd name="connsiteY10" fmla="*/ 2229318 h 4636689"/>
                  <a:gd name="connsiteX11" fmla="*/ 926697 w 4427219"/>
                  <a:gd name="connsiteY11" fmla="*/ 2701676 h 4636689"/>
                  <a:gd name="connsiteX12" fmla="*/ 536996 w 4427219"/>
                  <a:gd name="connsiteY12" fmla="*/ 3087902 h 4636689"/>
                  <a:gd name="connsiteX13" fmla="*/ 567476 w 4427219"/>
                  <a:gd name="connsiteY13" fmla="*/ 3560342 h 4636689"/>
                  <a:gd name="connsiteX14" fmla="*/ 917996 w 4427219"/>
                  <a:gd name="connsiteY14" fmla="*/ 4002302 h 4636689"/>
                  <a:gd name="connsiteX15" fmla="*/ 1573316 w 4427219"/>
                  <a:gd name="connsiteY15" fmla="*/ 4352822 h 4636689"/>
                  <a:gd name="connsiteX16" fmla="*/ 2335316 w 4427219"/>
                  <a:gd name="connsiteY16" fmla="*/ 4627142 h 4636689"/>
                  <a:gd name="connsiteX17" fmla="*/ 3600236 w 4427219"/>
                  <a:gd name="connsiteY17" fmla="*/ 4535702 h 4636689"/>
                  <a:gd name="connsiteX18" fmla="*/ 4407956 w 4427219"/>
                  <a:gd name="connsiteY18" fmla="*/ 4169942 h 4636689"/>
                  <a:gd name="connsiteX19" fmla="*/ 4072676 w 4427219"/>
                  <a:gd name="connsiteY19" fmla="*/ 3880382 h 4636689"/>
                  <a:gd name="connsiteX20" fmla="*/ 2960156 w 4427219"/>
                  <a:gd name="connsiteY20" fmla="*/ 4169942 h 4636689"/>
                  <a:gd name="connsiteX21" fmla="*/ 2015276 w 4427219"/>
                  <a:gd name="connsiteY21" fmla="*/ 4017542 h 4636689"/>
                  <a:gd name="connsiteX22" fmla="*/ 1329476 w 4427219"/>
                  <a:gd name="connsiteY22" fmla="*/ 3651782 h 4636689"/>
                  <a:gd name="connsiteX23" fmla="*/ 1130919 w 4427219"/>
                  <a:gd name="connsiteY23" fmla="*/ 3230115 h 4636689"/>
                  <a:gd name="connsiteX24" fmla="*/ 1565904 w 4427219"/>
                  <a:gd name="connsiteY24" fmla="*/ 2724580 h 4636689"/>
                  <a:gd name="connsiteX25" fmla="*/ 1763154 w 4427219"/>
                  <a:gd name="connsiteY25" fmla="*/ 2071779 h 4636689"/>
                  <a:gd name="connsiteX26" fmla="*/ 1024676 w 4427219"/>
                  <a:gd name="connsiteY26" fmla="*/ 1579142 h 4636689"/>
                  <a:gd name="connsiteX27" fmla="*/ 628436 w 4427219"/>
                  <a:gd name="connsiteY27" fmla="*/ 1609622 h 4636689"/>
                  <a:gd name="connsiteX28" fmla="*/ 1161836 w 4427219"/>
                  <a:gd name="connsiteY28" fmla="*/ 1015262 h 4636689"/>
                  <a:gd name="connsiteX29" fmla="*/ 1756196 w 4427219"/>
                  <a:gd name="connsiteY29" fmla="*/ 634262 h 4636689"/>
                  <a:gd name="connsiteX30" fmla="*/ 2426756 w 4427219"/>
                  <a:gd name="connsiteY30" fmla="*/ 436142 h 4636689"/>
                  <a:gd name="connsiteX31" fmla="*/ 3127796 w 4427219"/>
                  <a:gd name="connsiteY31" fmla="*/ 497102 h 4636689"/>
                  <a:gd name="connsiteX32" fmla="*/ 3828836 w 4427219"/>
                  <a:gd name="connsiteY32" fmla="*/ 771422 h 4636689"/>
                  <a:gd name="connsiteX33" fmla="*/ 4072676 w 4427219"/>
                  <a:gd name="connsiteY33" fmla="*/ 1000022 h 4636689"/>
                  <a:gd name="connsiteX34" fmla="*/ 4346996 w 4427219"/>
                  <a:gd name="connsiteY34" fmla="*/ 1426742 h 4636689"/>
                  <a:gd name="connsiteX0" fmla="*/ 4346996 w 4421068"/>
                  <a:gd name="connsiteY0" fmla="*/ 1426742 h 4636689"/>
                  <a:gd name="connsiteX1" fmla="*/ 4057436 w 4421068"/>
                  <a:gd name="connsiteY1" fmla="*/ 725702 h 4636689"/>
                  <a:gd name="connsiteX2" fmla="*/ 3447836 w 4421068"/>
                  <a:gd name="connsiteY2" fmla="*/ 268502 h 4636689"/>
                  <a:gd name="connsiteX3" fmla="*/ 2655356 w 4421068"/>
                  <a:gd name="connsiteY3" fmla="*/ 9422 h 4636689"/>
                  <a:gd name="connsiteX4" fmla="*/ 1878116 w 4421068"/>
                  <a:gd name="connsiteY4" fmla="*/ 85622 h 4636689"/>
                  <a:gd name="connsiteX5" fmla="*/ 1207556 w 4421068"/>
                  <a:gd name="connsiteY5" fmla="*/ 359942 h 4636689"/>
                  <a:gd name="connsiteX6" fmla="*/ 338876 w 4421068"/>
                  <a:gd name="connsiteY6" fmla="*/ 1060982 h 4636689"/>
                  <a:gd name="connsiteX7" fmla="*/ 18836 w 4421068"/>
                  <a:gd name="connsiteY7" fmla="*/ 1746782 h 4636689"/>
                  <a:gd name="connsiteX8" fmla="*/ 79796 w 4421068"/>
                  <a:gd name="connsiteY8" fmla="*/ 2127782 h 4636689"/>
                  <a:gd name="connsiteX9" fmla="*/ 430316 w 4421068"/>
                  <a:gd name="connsiteY9" fmla="*/ 2203982 h 4636689"/>
                  <a:gd name="connsiteX10" fmla="*/ 1174017 w 4421068"/>
                  <a:gd name="connsiteY10" fmla="*/ 2229318 h 4636689"/>
                  <a:gd name="connsiteX11" fmla="*/ 926697 w 4421068"/>
                  <a:gd name="connsiteY11" fmla="*/ 2701676 h 4636689"/>
                  <a:gd name="connsiteX12" fmla="*/ 536996 w 4421068"/>
                  <a:gd name="connsiteY12" fmla="*/ 3087902 h 4636689"/>
                  <a:gd name="connsiteX13" fmla="*/ 567476 w 4421068"/>
                  <a:gd name="connsiteY13" fmla="*/ 3560342 h 4636689"/>
                  <a:gd name="connsiteX14" fmla="*/ 917996 w 4421068"/>
                  <a:gd name="connsiteY14" fmla="*/ 4002302 h 4636689"/>
                  <a:gd name="connsiteX15" fmla="*/ 1573316 w 4421068"/>
                  <a:gd name="connsiteY15" fmla="*/ 4352822 h 4636689"/>
                  <a:gd name="connsiteX16" fmla="*/ 2335316 w 4421068"/>
                  <a:gd name="connsiteY16" fmla="*/ 4627142 h 4636689"/>
                  <a:gd name="connsiteX17" fmla="*/ 3600236 w 4421068"/>
                  <a:gd name="connsiteY17" fmla="*/ 4535702 h 4636689"/>
                  <a:gd name="connsiteX18" fmla="*/ 4407956 w 4421068"/>
                  <a:gd name="connsiteY18" fmla="*/ 4169942 h 4636689"/>
                  <a:gd name="connsiteX19" fmla="*/ 2960156 w 4421068"/>
                  <a:gd name="connsiteY19" fmla="*/ 4169942 h 4636689"/>
                  <a:gd name="connsiteX20" fmla="*/ 2015276 w 4421068"/>
                  <a:gd name="connsiteY20" fmla="*/ 4017542 h 4636689"/>
                  <a:gd name="connsiteX21" fmla="*/ 1329476 w 4421068"/>
                  <a:gd name="connsiteY21" fmla="*/ 3651782 h 4636689"/>
                  <a:gd name="connsiteX22" fmla="*/ 1130919 w 4421068"/>
                  <a:gd name="connsiteY22" fmla="*/ 3230115 h 4636689"/>
                  <a:gd name="connsiteX23" fmla="*/ 1565904 w 4421068"/>
                  <a:gd name="connsiteY23" fmla="*/ 2724580 h 4636689"/>
                  <a:gd name="connsiteX24" fmla="*/ 1763154 w 4421068"/>
                  <a:gd name="connsiteY24" fmla="*/ 2071779 h 4636689"/>
                  <a:gd name="connsiteX25" fmla="*/ 1024676 w 4421068"/>
                  <a:gd name="connsiteY25" fmla="*/ 1579142 h 4636689"/>
                  <a:gd name="connsiteX26" fmla="*/ 628436 w 4421068"/>
                  <a:gd name="connsiteY26" fmla="*/ 1609622 h 4636689"/>
                  <a:gd name="connsiteX27" fmla="*/ 1161836 w 4421068"/>
                  <a:gd name="connsiteY27" fmla="*/ 1015262 h 4636689"/>
                  <a:gd name="connsiteX28" fmla="*/ 1756196 w 4421068"/>
                  <a:gd name="connsiteY28" fmla="*/ 634262 h 4636689"/>
                  <a:gd name="connsiteX29" fmla="*/ 2426756 w 4421068"/>
                  <a:gd name="connsiteY29" fmla="*/ 436142 h 4636689"/>
                  <a:gd name="connsiteX30" fmla="*/ 3127796 w 4421068"/>
                  <a:gd name="connsiteY30" fmla="*/ 497102 h 4636689"/>
                  <a:gd name="connsiteX31" fmla="*/ 3828836 w 4421068"/>
                  <a:gd name="connsiteY31" fmla="*/ 771422 h 4636689"/>
                  <a:gd name="connsiteX32" fmla="*/ 4072676 w 4421068"/>
                  <a:gd name="connsiteY32" fmla="*/ 1000022 h 4636689"/>
                  <a:gd name="connsiteX33" fmla="*/ 4346996 w 4421068"/>
                  <a:gd name="connsiteY33" fmla="*/ 1426742 h 4636689"/>
                  <a:gd name="connsiteX0" fmla="*/ 4346996 w 4347015"/>
                  <a:gd name="connsiteY0" fmla="*/ 1426742 h 4636689"/>
                  <a:gd name="connsiteX1" fmla="*/ 4057436 w 4347015"/>
                  <a:gd name="connsiteY1" fmla="*/ 725702 h 4636689"/>
                  <a:gd name="connsiteX2" fmla="*/ 3447836 w 4347015"/>
                  <a:gd name="connsiteY2" fmla="*/ 268502 h 4636689"/>
                  <a:gd name="connsiteX3" fmla="*/ 2655356 w 4347015"/>
                  <a:gd name="connsiteY3" fmla="*/ 9422 h 4636689"/>
                  <a:gd name="connsiteX4" fmla="*/ 1878116 w 4347015"/>
                  <a:gd name="connsiteY4" fmla="*/ 85622 h 4636689"/>
                  <a:gd name="connsiteX5" fmla="*/ 1207556 w 4347015"/>
                  <a:gd name="connsiteY5" fmla="*/ 359942 h 4636689"/>
                  <a:gd name="connsiteX6" fmla="*/ 338876 w 4347015"/>
                  <a:gd name="connsiteY6" fmla="*/ 1060982 h 4636689"/>
                  <a:gd name="connsiteX7" fmla="*/ 18836 w 4347015"/>
                  <a:gd name="connsiteY7" fmla="*/ 1746782 h 4636689"/>
                  <a:gd name="connsiteX8" fmla="*/ 79796 w 4347015"/>
                  <a:gd name="connsiteY8" fmla="*/ 2127782 h 4636689"/>
                  <a:gd name="connsiteX9" fmla="*/ 430316 w 4347015"/>
                  <a:gd name="connsiteY9" fmla="*/ 2203982 h 4636689"/>
                  <a:gd name="connsiteX10" fmla="*/ 1174017 w 4347015"/>
                  <a:gd name="connsiteY10" fmla="*/ 2229318 h 4636689"/>
                  <a:gd name="connsiteX11" fmla="*/ 926697 w 4347015"/>
                  <a:gd name="connsiteY11" fmla="*/ 2701676 h 4636689"/>
                  <a:gd name="connsiteX12" fmla="*/ 536996 w 4347015"/>
                  <a:gd name="connsiteY12" fmla="*/ 3087902 h 4636689"/>
                  <a:gd name="connsiteX13" fmla="*/ 567476 w 4347015"/>
                  <a:gd name="connsiteY13" fmla="*/ 3560342 h 4636689"/>
                  <a:gd name="connsiteX14" fmla="*/ 917996 w 4347015"/>
                  <a:gd name="connsiteY14" fmla="*/ 4002302 h 4636689"/>
                  <a:gd name="connsiteX15" fmla="*/ 1573316 w 4347015"/>
                  <a:gd name="connsiteY15" fmla="*/ 4352822 h 4636689"/>
                  <a:gd name="connsiteX16" fmla="*/ 2335316 w 4347015"/>
                  <a:gd name="connsiteY16" fmla="*/ 4627142 h 4636689"/>
                  <a:gd name="connsiteX17" fmla="*/ 3600236 w 4347015"/>
                  <a:gd name="connsiteY17" fmla="*/ 4535702 h 4636689"/>
                  <a:gd name="connsiteX18" fmla="*/ 2960156 w 4347015"/>
                  <a:gd name="connsiteY18" fmla="*/ 4169942 h 4636689"/>
                  <a:gd name="connsiteX19" fmla="*/ 2015276 w 4347015"/>
                  <a:gd name="connsiteY19" fmla="*/ 4017542 h 4636689"/>
                  <a:gd name="connsiteX20" fmla="*/ 1329476 w 4347015"/>
                  <a:gd name="connsiteY20" fmla="*/ 3651782 h 4636689"/>
                  <a:gd name="connsiteX21" fmla="*/ 1130919 w 4347015"/>
                  <a:gd name="connsiteY21" fmla="*/ 3230115 h 4636689"/>
                  <a:gd name="connsiteX22" fmla="*/ 1565904 w 4347015"/>
                  <a:gd name="connsiteY22" fmla="*/ 2724580 h 4636689"/>
                  <a:gd name="connsiteX23" fmla="*/ 1763154 w 4347015"/>
                  <a:gd name="connsiteY23" fmla="*/ 2071779 h 4636689"/>
                  <a:gd name="connsiteX24" fmla="*/ 1024676 w 4347015"/>
                  <a:gd name="connsiteY24" fmla="*/ 1579142 h 4636689"/>
                  <a:gd name="connsiteX25" fmla="*/ 628436 w 4347015"/>
                  <a:gd name="connsiteY25" fmla="*/ 1609622 h 4636689"/>
                  <a:gd name="connsiteX26" fmla="*/ 1161836 w 4347015"/>
                  <a:gd name="connsiteY26" fmla="*/ 1015262 h 4636689"/>
                  <a:gd name="connsiteX27" fmla="*/ 1756196 w 4347015"/>
                  <a:gd name="connsiteY27" fmla="*/ 634262 h 4636689"/>
                  <a:gd name="connsiteX28" fmla="*/ 2426756 w 4347015"/>
                  <a:gd name="connsiteY28" fmla="*/ 436142 h 4636689"/>
                  <a:gd name="connsiteX29" fmla="*/ 3127796 w 4347015"/>
                  <a:gd name="connsiteY29" fmla="*/ 497102 h 4636689"/>
                  <a:gd name="connsiteX30" fmla="*/ 3828836 w 4347015"/>
                  <a:gd name="connsiteY30" fmla="*/ 771422 h 4636689"/>
                  <a:gd name="connsiteX31" fmla="*/ 4072676 w 4347015"/>
                  <a:gd name="connsiteY31" fmla="*/ 1000022 h 4636689"/>
                  <a:gd name="connsiteX32" fmla="*/ 4346996 w 4347015"/>
                  <a:gd name="connsiteY32" fmla="*/ 1426742 h 4636689"/>
                  <a:gd name="connsiteX0" fmla="*/ 4346996 w 4347015"/>
                  <a:gd name="connsiteY0" fmla="*/ 1426742 h 4630261"/>
                  <a:gd name="connsiteX1" fmla="*/ 4057436 w 4347015"/>
                  <a:gd name="connsiteY1" fmla="*/ 725702 h 4630261"/>
                  <a:gd name="connsiteX2" fmla="*/ 3447836 w 4347015"/>
                  <a:gd name="connsiteY2" fmla="*/ 268502 h 4630261"/>
                  <a:gd name="connsiteX3" fmla="*/ 2655356 w 4347015"/>
                  <a:gd name="connsiteY3" fmla="*/ 9422 h 4630261"/>
                  <a:gd name="connsiteX4" fmla="*/ 1878116 w 4347015"/>
                  <a:gd name="connsiteY4" fmla="*/ 85622 h 4630261"/>
                  <a:gd name="connsiteX5" fmla="*/ 1207556 w 4347015"/>
                  <a:gd name="connsiteY5" fmla="*/ 359942 h 4630261"/>
                  <a:gd name="connsiteX6" fmla="*/ 338876 w 4347015"/>
                  <a:gd name="connsiteY6" fmla="*/ 1060982 h 4630261"/>
                  <a:gd name="connsiteX7" fmla="*/ 18836 w 4347015"/>
                  <a:gd name="connsiteY7" fmla="*/ 1746782 h 4630261"/>
                  <a:gd name="connsiteX8" fmla="*/ 79796 w 4347015"/>
                  <a:gd name="connsiteY8" fmla="*/ 2127782 h 4630261"/>
                  <a:gd name="connsiteX9" fmla="*/ 430316 w 4347015"/>
                  <a:gd name="connsiteY9" fmla="*/ 2203982 h 4630261"/>
                  <a:gd name="connsiteX10" fmla="*/ 1174017 w 4347015"/>
                  <a:gd name="connsiteY10" fmla="*/ 2229318 h 4630261"/>
                  <a:gd name="connsiteX11" fmla="*/ 926697 w 4347015"/>
                  <a:gd name="connsiteY11" fmla="*/ 2701676 h 4630261"/>
                  <a:gd name="connsiteX12" fmla="*/ 536996 w 4347015"/>
                  <a:gd name="connsiteY12" fmla="*/ 3087902 h 4630261"/>
                  <a:gd name="connsiteX13" fmla="*/ 567476 w 4347015"/>
                  <a:gd name="connsiteY13" fmla="*/ 3560342 h 4630261"/>
                  <a:gd name="connsiteX14" fmla="*/ 917996 w 4347015"/>
                  <a:gd name="connsiteY14" fmla="*/ 4002302 h 4630261"/>
                  <a:gd name="connsiteX15" fmla="*/ 1573316 w 4347015"/>
                  <a:gd name="connsiteY15" fmla="*/ 4352822 h 4630261"/>
                  <a:gd name="connsiteX16" fmla="*/ 2335316 w 4347015"/>
                  <a:gd name="connsiteY16" fmla="*/ 4627142 h 4630261"/>
                  <a:gd name="connsiteX17" fmla="*/ 2960156 w 4347015"/>
                  <a:gd name="connsiteY17" fmla="*/ 4169942 h 4630261"/>
                  <a:gd name="connsiteX18" fmla="*/ 2015276 w 4347015"/>
                  <a:gd name="connsiteY18" fmla="*/ 4017542 h 4630261"/>
                  <a:gd name="connsiteX19" fmla="*/ 1329476 w 4347015"/>
                  <a:gd name="connsiteY19" fmla="*/ 3651782 h 4630261"/>
                  <a:gd name="connsiteX20" fmla="*/ 1130919 w 4347015"/>
                  <a:gd name="connsiteY20" fmla="*/ 3230115 h 4630261"/>
                  <a:gd name="connsiteX21" fmla="*/ 1565904 w 4347015"/>
                  <a:gd name="connsiteY21" fmla="*/ 2724580 h 4630261"/>
                  <a:gd name="connsiteX22" fmla="*/ 1763154 w 4347015"/>
                  <a:gd name="connsiteY22" fmla="*/ 2071779 h 4630261"/>
                  <a:gd name="connsiteX23" fmla="*/ 1024676 w 4347015"/>
                  <a:gd name="connsiteY23" fmla="*/ 1579142 h 4630261"/>
                  <a:gd name="connsiteX24" fmla="*/ 628436 w 4347015"/>
                  <a:gd name="connsiteY24" fmla="*/ 1609622 h 4630261"/>
                  <a:gd name="connsiteX25" fmla="*/ 1161836 w 4347015"/>
                  <a:gd name="connsiteY25" fmla="*/ 1015262 h 4630261"/>
                  <a:gd name="connsiteX26" fmla="*/ 1756196 w 4347015"/>
                  <a:gd name="connsiteY26" fmla="*/ 634262 h 4630261"/>
                  <a:gd name="connsiteX27" fmla="*/ 2426756 w 4347015"/>
                  <a:gd name="connsiteY27" fmla="*/ 436142 h 4630261"/>
                  <a:gd name="connsiteX28" fmla="*/ 3127796 w 4347015"/>
                  <a:gd name="connsiteY28" fmla="*/ 497102 h 4630261"/>
                  <a:gd name="connsiteX29" fmla="*/ 3828836 w 4347015"/>
                  <a:gd name="connsiteY29" fmla="*/ 771422 h 4630261"/>
                  <a:gd name="connsiteX30" fmla="*/ 4072676 w 4347015"/>
                  <a:gd name="connsiteY30" fmla="*/ 1000022 h 4630261"/>
                  <a:gd name="connsiteX31" fmla="*/ 4346996 w 4347015"/>
                  <a:gd name="connsiteY31" fmla="*/ 1426742 h 4630261"/>
                  <a:gd name="connsiteX0" fmla="*/ 4346996 w 4347015"/>
                  <a:gd name="connsiteY0" fmla="*/ 1426742 h 4635892"/>
                  <a:gd name="connsiteX1" fmla="*/ 4057436 w 4347015"/>
                  <a:gd name="connsiteY1" fmla="*/ 725702 h 4635892"/>
                  <a:gd name="connsiteX2" fmla="*/ 3447836 w 4347015"/>
                  <a:gd name="connsiteY2" fmla="*/ 268502 h 4635892"/>
                  <a:gd name="connsiteX3" fmla="*/ 2655356 w 4347015"/>
                  <a:gd name="connsiteY3" fmla="*/ 9422 h 4635892"/>
                  <a:gd name="connsiteX4" fmla="*/ 1878116 w 4347015"/>
                  <a:gd name="connsiteY4" fmla="*/ 85622 h 4635892"/>
                  <a:gd name="connsiteX5" fmla="*/ 1207556 w 4347015"/>
                  <a:gd name="connsiteY5" fmla="*/ 359942 h 4635892"/>
                  <a:gd name="connsiteX6" fmla="*/ 338876 w 4347015"/>
                  <a:gd name="connsiteY6" fmla="*/ 1060982 h 4635892"/>
                  <a:gd name="connsiteX7" fmla="*/ 18836 w 4347015"/>
                  <a:gd name="connsiteY7" fmla="*/ 1746782 h 4635892"/>
                  <a:gd name="connsiteX8" fmla="*/ 79796 w 4347015"/>
                  <a:gd name="connsiteY8" fmla="*/ 2127782 h 4635892"/>
                  <a:gd name="connsiteX9" fmla="*/ 430316 w 4347015"/>
                  <a:gd name="connsiteY9" fmla="*/ 2203982 h 4635892"/>
                  <a:gd name="connsiteX10" fmla="*/ 1174017 w 4347015"/>
                  <a:gd name="connsiteY10" fmla="*/ 2229318 h 4635892"/>
                  <a:gd name="connsiteX11" fmla="*/ 926697 w 4347015"/>
                  <a:gd name="connsiteY11" fmla="*/ 2701676 h 4635892"/>
                  <a:gd name="connsiteX12" fmla="*/ 536996 w 4347015"/>
                  <a:gd name="connsiteY12" fmla="*/ 3087902 h 4635892"/>
                  <a:gd name="connsiteX13" fmla="*/ 567476 w 4347015"/>
                  <a:gd name="connsiteY13" fmla="*/ 3560342 h 4635892"/>
                  <a:gd name="connsiteX14" fmla="*/ 917996 w 4347015"/>
                  <a:gd name="connsiteY14" fmla="*/ 4002302 h 4635892"/>
                  <a:gd name="connsiteX15" fmla="*/ 1573316 w 4347015"/>
                  <a:gd name="connsiteY15" fmla="*/ 4352822 h 4635892"/>
                  <a:gd name="connsiteX16" fmla="*/ 2335316 w 4347015"/>
                  <a:gd name="connsiteY16" fmla="*/ 4627142 h 4635892"/>
                  <a:gd name="connsiteX17" fmla="*/ 2015276 w 4347015"/>
                  <a:gd name="connsiteY17" fmla="*/ 4017542 h 4635892"/>
                  <a:gd name="connsiteX18" fmla="*/ 1329476 w 4347015"/>
                  <a:gd name="connsiteY18" fmla="*/ 3651782 h 4635892"/>
                  <a:gd name="connsiteX19" fmla="*/ 1130919 w 4347015"/>
                  <a:gd name="connsiteY19" fmla="*/ 3230115 h 4635892"/>
                  <a:gd name="connsiteX20" fmla="*/ 1565904 w 4347015"/>
                  <a:gd name="connsiteY20" fmla="*/ 2724580 h 4635892"/>
                  <a:gd name="connsiteX21" fmla="*/ 1763154 w 4347015"/>
                  <a:gd name="connsiteY21" fmla="*/ 2071779 h 4635892"/>
                  <a:gd name="connsiteX22" fmla="*/ 1024676 w 4347015"/>
                  <a:gd name="connsiteY22" fmla="*/ 1579142 h 4635892"/>
                  <a:gd name="connsiteX23" fmla="*/ 628436 w 4347015"/>
                  <a:gd name="connsiteY23" fmla="*/ 1609622 h 4635892"/>
                  <a:gd name="connsiteX24" fmla="*/ 1161836 w 4347015"/>
                  <a:gd name="connsiteY24" fmla="*/ 1015262 h 4635892"/>
                  <a:gd name="connsiteX25" fmla="*/ 1756196 w 4347015"/>
                  <a:gd name="connsiteY25" fmla="*/ 634262 h 4635892"/>
                  <a:gd name="connsiteX26" fmla="*/ 2426756 w 4347015"/>
                  <a:gd name="connsiteY26" fmla="*/ 436142 h 4635892"/>
                  <a:gd name="connsiteX27" fmla="*/ 3127796 w 4347015"/>
                  <a:gd name="connsiteY27" fmla="*/ 497102 h 4635892"/>
                  <a:gd name="connsiteX28" fmla="*/ 3828836 w 4347015"/>
                  <a:gd name="connsiteY28" fmla="*/ 771422 h 4635892"/>
                  <a:gd name="connsiteX29" fmla="*/ 4072676 w 4347015"/>
                  <a:gd name="connsiteY29" fmla="*/ 1000022 h 4635892"/>
                  <a:gd name="connsiteX30" fmla="*/ 4346996 w 4347015"/>
                  <a:gd name="connsiteY30" fmla="*/ 1426742 h 4635892"/>
                  <a:gd name="connsiteX0" fmla="*/ 4346996 w 4347015"/>
                  <a:gd name="connsiteY0" fmla="*/ 1426742 h 4352848"/>
                  <a:gd name="connsiteX1" fmla="*/ 4057436 w 4347015"/>
                  <a:gd name="connsiteY1" fmla="*/ 725702 h 4352848"/>
                  <a:gd name="connsiteX2" fmla="*/ 3447836 w 4347015"/>
                  <a:gd name="connsiteY2" fmla="*/ 268502 h 4352848"/>
                  <a:gd name="connsiteX3" fmla="*/ 2655356 w 4347015"/>
                  <a:gd name="connsiteY3" fmla="*/ 9422 h 4352848"/>
                  <a:gd name="connsiteX4" fmla="*/ 1878116 w 4347015"/>
                  <a:gd name="connsiteY4" fmla="*/ 85622 h 4352848"/>
                  <a:gd name="connsiteX5" fmla="*/ 1207556 w 4347015"/>
                  <a:gd name="connsiteY5" fmla="*/ 359942 h 4352848"/>
                  <a:gd name="connsiteX6" fmla="*/ 338876 w 4347015"/>
                  <a:gd name="connsiteY6" fmla="*/ 1060982 h 4352848"/>
                  <a:gd name="connsiteX7" fmla="*/ 18836 w 4347015"/>
                  <a:gd name="connsiteY7" fmla="*/ 1746782 h 4352848"/>
                  <a:gd name="connsiteX8" fmla="*/ 79796 w 4347015"/>
                  <a:gd name="connsiteY8" fmla="*/ 2127782 h 4352848"/>
                  <a:gd name="connsiteX9" fmla="*/ 430316 w 4347015"/>
                  <a:gd name="connsiteY9" fmla="*/ 2203982 h 4352848"/>
                  <a:gd name="connsiteX10" fmla="*/ 1174017 w 4347015"/>
                  <a:gd name="connsiteY10" fmla="*/ 2229318 h 4352848"/>
                  <a:gd name="connsiteX11" fmla="*/ 926697 w 4347015"/>
                  <a:gd name="connsiteY11" fmla="*/ 2701676 h 4352848"/>
                  <a:gd name="connsiteX12" fmla="*/ 536996 w 4347015"/>
                  <a:gd name="connsiteY12" fmla="*/ 3087902 h 4352848"/>
                  <a:gd name="connsiteX13" fmla="*/ 567476 w 4347015"/>
                  <a:gd name="connsiteY13" fmla="*/ 3560342 h 4352848"/>
                  <a:gd name="connsiteX14" fmla="*/ 917996 w 4347015"/>
                  <a:gd name="connsiteY14" fmla="*/ 4002302 h 4352848"/>
                  <a:gd name="connsiteX15" fmla="*/ 1573316 w 4347015"/>
                  <a:gd name="connsiteY15" fmla="*/ 4352822 h 4352848"/>
                  <a:gd name="connsiteX16" fmla="*/ 2015276 w 4347015"/>
                  <a:gd name="connsiteY16" fmla="*/ 4017542 h 4352848"/>
                  <a:gd name="connsiteX17" fmla="*/ 1329476 w 4347015"/>
                  <a:gd name="connsiteY17" fmla="*/ 3651782 h 4352848"/>
                  <a:gd name="connsiteX18" fmla="*/ 1130919 w 4347015"/>
                  <a:gd name="connsiteY18" fmla="*/ 3230115 h 4352848"/>
                  <a:gd name="connsiteX19" fmla="*/ 1565904 w 4347015"/>
                  <a:gd name="connsiteY19" fmla="*/ 2724580 h 4352848"/>
                  <a:gd name="connsiteX20" fmla="*/ 1763154 w 4347015"/>
                  <a:gd name="connsiteY20" fmla="*/ 2071779 h 4352848"/>
                  <a:gd name="connsiteX21" fmla="*/ 1024676 w 4347015"/>
                  <a:gd name="connsiteY21" fmla="*/ 1579142 h 4352848"/>
                  <a:gd name="connsiteX22" fmla="*/ 628436 w 4347015"/>
                  <a:gd name="connsiteY22" fmla="*/ 1609622 h 4352848"/>
                  <a:gd name="connsiteX23" fmla="*/ 1161836 w 4347015"/>
                  <a:gd name="connsiteY23" fmla="*/ 1015262 h 4352848"/>
                  <a:gd name="connsiteX24" fmla="*/ 1756196 w 4347015"/>
                  <a:gd name="connsiteY24" fmla="*/ 634262 h 4352848"/>
                  <a:gd name="connsiteX25" fmla="*/ 2426756 w 4347015"/>
                  <a:gd name="connsiteY25" fmla="*/ 436142 h 4352848"/>
                  <a:gd name="connsiteX26" fmla="*/ 3127796 w 4347015"/>
                  <a:gd name="connsiteY26" fmla="*/ 497102 h 4352848"/>
                  <a:gd name="connsiteX27" fmla="*/ 3828836 w 4347015"/>
                  <a:gd name="connsiteY27" fmla="*/ 771422 h 4352848"/>
                  <a:gd name="connsiteX28" fmla="*/ 4072676 w 4347015"/>
                  <a:gd name="connsiteY28" fmla="*/ 1000022 h 4352848"/>
                  <a:gd name="connsiteX29" fmla="*/ 4346996 w 4347015"/>
                  <a:gd name="connsiteY29" fmla="*/ 1426742 h 4352848"/>
                  <a:gd name="connsiteX0" fmla="*/ 4346996 w 4347015"/>
                  <a:gd name="connsiteY0" fmla="*/ 1426742 h 4360800"/>
                  <a:gd name="connsiteX1" fmla="*/ 4057436 w 4347015"/>
                  <a:gd name="connsiteY1" fmla="*/ 725702 h 4360800"/>
                  <a:gd name="connsiteX2" fmla="*/ 3447836 w 4347015"/>
                  <a:gd name="connsiteY2" fmla="*/ 268502 h 4360800"/>
                  <a:gd name="connsiteX3" fmla="*/ 2655356 w 4347015"/>
                  <a:gd name="connsiteY3" fmla="*/ 9422 h 4360800"/>
                  <a:gd name="connsiteX4" fmla="*/ 1878116 w 4347015"/>
                  <a:gd name="connsiteY4" fmla="*/ 85622 h 4360800"/>
                  <a:gd name="connsiteX5" fmla="*/ 1207556 w 4347015"/>
                  <a:gd name="connsiteY5" fmla="*/ 359942 h 4360800"/>
                  <a:gd name="connsiteX6" fmla="*/ 338876 w 4347015"/>
                  <a:gd name="connsiteY6" fmla="*/ 1060982 h 4360800"/>
                  <a:gd name="connsiteX7" fmla="*/ 18836 w 4347015"/>
                  <a:gd name="connsiteY7" fmla="*/ 1746782 h 4360800"/>
                  <a:gd name="connsiteX8" fmla="*/ 79796 w 4347015"/>
                  <a:gd name="connsiteY8" fmla="*/ 2127782 h 4360800"/>
                  <a:gd name="connsiteX9" fmla="*/ 430316 w 4347015"/>
                  <a:gd name="connsiteY9" fmla="*/ 2203982 h 4360800"/>
                  <a:gd name="connsiteX10" fmla="*/ 1174017 w 4347015"/>
                  <a:gd name="connsiteY10" fmla="*/ 2229318 h 4360800"/>
                  <a:gd name="connsiteX11" fmla="*/ 926697 w 4347015"/>
                  <a:gd name="connsiteY11" fmla="*/ 2701676 h 4360800"/>
                  <a:gd name="connsiteX12" fmla="*/ 536996 w 4347015"/>
                  <a:gd name="connsiteY12" fmla="*/ 3087902 h 4360800"/>
                  <a:gd name="connsiteX13" fmla="*/ 567476 w 4347015"/>
                  <a:gd name="connsiteY13" fmla="*/ 3560342 h 4360800"/>
                  <a:gd name="connsiteX14" fmla="*/ 917996 w 4347015"/>
                  <a:gd name="connsiteY14" fmla="*/ 4002302 h 4360800"/>
                  <a:gd name="connsiteX15" fmla="*/ 1573316 w 4347015"/>
                  <a:gd name="connsiteY15" fmla="*/ 4352822 h 4360800"/>
                  <a:gd name="connsiteX16" fmla="*/ 1329476 w 4347015"/>
                  <a:gd name="connsiteY16" fmla="*/ 3651782 h 4360800"/>
                  <a:gd name="connsiteX17" fmla="*/ 1130919 w 4347015"/>
                  <a:gd name="connsiteY17" fmla="*/ 3230115 h 4360800"/>
                  <a:gd name="connsiteX18" fmla="*/ 1565904 w 4347015"/>
                  <a:gd name="connsiteY18" fmla="*/ 2724580 h 4360800"/>
                  <a:gd name="connsiteX19" fmla="*/ 1763154 w 4347015"/>
                  <a:gd name="connsiteY19" fmla="*/ 2071779 h 4360800"/>
                  <a:gd name="connsiteX20" fmla="*/ 1024676 w 4347015"/>
                  <a:gd name="connsiteY20" fmla="*/ 1579142 h 4360800"/>
                  <a:gd name="connsiteX21" fmla="*/ 628436 w 4347015"/>
                  <a:gd name="connsiteY21" fmla="*/ 1609622 h 4360800"/>
                  <a:gd name="connsiteX22" fmla="*/ 1161836 w 4347015"/>
                  <a:gd name="connsiteY22" fmla="*/ 1015262 h 4360800"/>
                  <a:gd name="connsiteX23" fmla="*/ 1756196 w 4347015"/>
                  <a:gd name="connsiteY23" fmla="*/ 634262 h 4360800"/>
                  <a:gd name="connsiteX24" fmla="*/ 2426756 w 4347015"/>
                  <a:gd name="connsiteY24" fmla="*/ 436142 h 4360800"/>
                  <a:gd name="connsiteX25" fmla="*/ 3127796 w 4347015"/>
                  <a:gd name="connsiteY25" fmla="*/ 497102 h 4360800"/>
                  <a:gd name="connsiteX26" fmla="*/ 3828836 w 4347015"/>
                  <a:gd name="connsiteY26" fmla="*/ 771422 h 4360800"/>
                  <a:gd name="connsiteX27" fmla="*/ 4072676 w 4347015"/>
                  <a:gd name="connsiteY27" fmla="*/ 1000022 h 4360800"/>
                  <a:gd name="connsiteX28" fmla="*/ 4346996 w 4347015"/>
                  <a:gd name="connsiteY28" fmla="*/ 1426742 h 4360800"/>
                  <a:gd name="connsiteX0" fmla="*/ 4346996 w 4347015"/>
                  <a:gd name="connsiteY0" fmla="*/ 1426742 h 4002998"/>
                  <a:gd name="connsiteX1" fmla="*/ 4057436 w 4347015"/>
                  <a:gd name="connsiteY1" fmla="*/ 725702 h 4002998"/>
                  <a:gd name="connsiteX2" fmla="*/ 3447836 w 4347015"/>
                  <a:gd name="connsiteY2" fmla="*/ 268502 h 4002998"/>
                  <a:gd name="connsiteX3" fmla="*/ 2655356 w 4347015"/>
                  <a:gd name="connsiteY3" fmla="*/ 9422 h 4002998"/>
                  <a:gd name="connsiteX4" fmla="*/ 1878116 w 4347015"/>
                  <a:gd name="connsiteY4" fmla="*/ 85622 h 4002998"/>
                  <a:gd name="connsiteX5" fmla="*/ 1207556 w 4347015"/>
                  <a:gd name="connsiteY5" fmla="*/ 359942 h 4002998"/>
                  <a:gd name="connsiteX6" fmla="*/ 338876 w 4347015"/>
                  <a:gd name="connsiteY6" fmla="*/ 1060982 h 4002998"/>
                  <a:gd name="connsiteX7" fmla="*/ 18836 w 4347015"/>
                  <a:gd name="connsiteY7" fmla="*/ 1746782 h 4002998"/>
                  <a:gd name="connsiteX8" fmla="*/ 79796 w 4347015"/>
                  <a:gd name="connsiteY8" fmla="*/ 2127782 h 4002998"/>
                  <a:gd name="connsiteX9" fmla="*/ 430316 w 4347015"/>
                  <a:gd name="connsiteY9" fmla="*/ 2203982 h 4002998"/>
                  <a:gd name="connsiteX10" fmla="*/ 1174017 w 4347015"/>
                  <a:gd name="connsiteY10" fmla="*/ 2229318 h 4002998"/>
                  <a:gd name="connsiteX11" fmla="*/ 926697 w 4347015"/>
                  <a:gd name="connsiteY11" fmla="*/ 2701676 h 4002998"/>
                  <a:gd name="connsiteX12" fmla="*/ 536996 w 4347015"/>
                  <a:gd name="connsiteY12" fmla="*/ 3087902 h 4002998"/>
                  <a:gd name="connsiteX13" fmla="*/ 567476 w 4347015"/>
                  <a:gd name="connsiteY13" fmla="*/ 3560342 h 4002998"/>
                  <a:gd name="connsiteX14" fmla="*/ 917996 w 4347015"/>
                  <a:gd name="connsiteY14" fmla="*/ 4002302 h 4002998"/>
                  <a:gd name="connsiteX15" fmla="*/ 1329476 w 4347015"/>
                  <a:gd name="connsiteY15" fmla="*/ 3651782 h 4002998"/>
                  <a:gd name="connsiteX16" fmla="*/ 1130919 w 4347015"/>
                  <a:gd name="connsiteY16" fmla="*/ 3230115 h 4002998"/>
                  <a:gd name="connsiteX17" fmla="*/ 1565904 w 4347015"/>
                  <a:gd name="connsiteY17" fmla="*/ 2724580 h 4002998"/>
                  <a:gd name="connsiteX18" fmla="*/ 1763154 w 4347015"/>
                  <a:gd name="connsiteY18" fmla="*/ 2071779 h 4002998"/>
                  <a:gd name="connsiteX19" fmla="*/ 1024676 w 4347015"/>
                  <a:gd name="connsiteY19" fmla="*/ 1579142 h 4002998"/>
                  <a:gd name="connsiteX20" fmla="*/ 628436 w 4347015"/>
                  <a:gd name="connsiteY20" fmla="*/ 1609622 h 4002998"/>
                  <a:gd name="connsiteX21" fmla="*/ 1161836 w 4347015"/>
                  <a:gd name="connsiteY21" fmla="*/ 1015262 h 4002998"/>
                  <a:gd name="connsiteX22" fmla="*/ 1756196 w 4347015"/>
                  <a:gd name="connsiteY22" fmla="*/ 634262 h 4002998"/>
                  <a:gd name="connsiteX23" fmla="*/ 2426756 w 4347015"/>
                  <a:gd name="connsiteY23" fmla="*/ 436142 h 4002998"/>
                  <a:gd name="connsiteX24" fmla="*/ 3127796 w 4347015"/>
                  <a:gd name="connsiteY24" fmla="*/ 497102 h 4002998"/>
                  <a:gd name="connsiteX25" fmla="*/ 3828836 w 4347015"/>
                  <a:gd name="connsiteY25" fmla="*/ 771422 h 4002998"/>
                  <a:gd name="connsiteX26" fmla="*/ 4072676 w 4347015"/>
                  <a:gd name="connsiteY26" fmla="*/ 1000022 h 4002998"/>
                  <a:gd name="connsiteX27" fmla="*/ 4346996 w 4347015"/>
                  <a:gd name="connsiteY27" fmla="*/ 1426742 h 4002998"/>
                  <a:gd name="connsiteX0" fmla="*/ 4346996 w 4347015"/>
                  <a:gd name="connsiteY0" fmla="*/ 1426742 h 4008196"/>
                  <a:gd name="connsiteX1" fmla="*/ 4057436 w 4347015"/>
                  <a:gd name="connsiteY1" fmla="*/ 725702 h 4008196"/>
                  <a:gd name="connsiteX2" fmla="*/ 3447836 w 4347015"/>
                  <a:gd name="connsiteY2" fmla="*/ 268502 h 4008196"/>
                  <a:gd name="connsiteX3" fmla="*/ 2655356 w 4347015"/>
                  <a:gd name="connsiteY3" fmla="*/ 9422 h 4008196"/>
                  <a:gd name="connsiteX4" fmla="*/ 1878116 w 4347015"/>
                  <a:gd name="connsiteY4" fmla="*/ 85622 h 4008196"/>
                  <a:gd name="connsiteX5" fmla="*/ 1207556 w 4347015"/>
                  <a:gd name="connsiteY5" fmla="*/ 359942 h 4008196"/>
                  <a:gd name="connsiteX6" fmla="*/ 338876 w 4347015"/>
                  <a:gd name="connsiteY6" fmla="*/ 1060982 h 4008196"/>
                  <a:gd name="connsiteX7" fmla="*/ 18836 w 4347015"/>
                  <a:gd name="connsiteY7" fmla="*/ 1746782 h 4008196"/>
                  <a:gd name="connsiteX8" fmla="*/ 79796 w 4347015"/>
                  <a:gd name="connsiteY8" fmla="*/ 2127782 h 4008196"/>
                  <a:gd name="connsiteX9" fmla="*/ 430316 w 4347015"/>
                  <a:gd name="connsiteY9" fmla="*/ 2203982 h 4008196"/>
                  <a:gd name="connsiteX10" fmla="*/ 1174017 w 4347015"/>
                  <a:gd name="connsiteY10" fmla="*/ 2229318 h 4008196"/>
                  <a:gd name="connsiteX11" fmla="*/ 926697 w 4347015"/>
                  <a:gd name="connsiteY11" fmla="*/ 2701676 h 4008196"/>
                  <a:gd name="connsiteX12" fmla="*/ 536996 w 4347015"/>
                  <a:gd name="connsiteY12" fmla="*/ 3087902 h 4008196"/>
                  <a:gd name="connsiteX13" fmla="*/ 567476 w 4347015"/>
                  <a:gd name="connsiteY13" fmla="*/ 3560342 h 4008196"/>
                  <a:gd name="connsiteX14" fmla="*/ 917996 w 4347015"/>
                  <a:gd name="connsiteY14" fmla="*/ 4002302 h 4008196"/>
                  <a:gd name="connsiteX15" fmla="*/ 1130919 w 4347015"/>
                  <a:gd name="connsiteY15" fmla="*/ 3230115 h 4008196"/>
                  <a:gd name="connsiteX16" fmla="*/ 1565904 w 4347015"/>
                  <a:gd name="connsiteY16" fmla="*/ 2724580 h 4008196"/>
                  <a:gd name="connsiteX17" fmla="*/ 1763154 w 4347015"/>
                  <a:gd name="connsiteY17" fmla="*/ 2071779 h 4008196"/>
                  <a:gd name="connsiteX18" fmla="*/ 1024676 w 4347015"/>
                  <a:gd name="connsiteY18" fmla="*/ 1579142 h 4008196"/>
                  <a:gd name="connsiteX19" fmla="*/ 628436 w 4347015"/>
                  <a:gd name="connsiteY19" fmla="*/ 1609622 h 4008196"/>
                  <a:gd name="connsiteX20" fmla="*/ 1161836 w 4347015"/>
                  <a:gd name="connsiteY20" fmla="*/ 1015262 h 4008196"/>
                  <a:gd name="connsiteX21" fmla="*/ 1756196 w 4347015"/>
                  <a:gd name="connsiteY21" fmla="*/ 634262 h 4008196"/>
                  <a:gd name="connsiteX22" fmla="*/ 2426756 w 4347015"/>
                  <a:gd name="connsiteY22" fmla="*/ 436142 h 4008196"/>
                  <a:gd name="connsiteX23" fmla="*/ 3127796 w 4347015"/>
                  <a:gd name="connsiteY23" fmla="*/ 497102 h 4008196"/>
                  <a:gd name="connsiteX24" fmla="*/ 3828836 w 4347015"/>
                  <a:gd name="connsiteY24" fmla="*/ 771422 h 4008196"/>
                  <a:gd name="connsiteX25" fmla="*/ 4072676 w 4347015"/>
                  <a:gd name="connsiteY25" fmla="*/ 1000022 h 4008196"/>
                  <a:gd name="connsiteX26" fmla="*/ 4346996 w 4347015"/>
                  <a:gd name="connsiteY26" fmla="*/ 1426742 h 4008196"/>
                  <a:gd name="connsiteX0" fmla="*/ 4346996 w 4347015"/>
                  <a:gd name="connsiteY0" fmla="*/ 1426742 h 3562156"/>
                  <a:gd name="connsiteX1" fmla="*/ 4057436 w 4347015"/>
                  <a:gd name="connsiteY1" fmla="*/ 725702 h 3562156"/>
                  <a:gd name="connsiteX2" fmla="*/ 3447836 w 4347015"/>
                  <a:gd name="connsiteY2" fmla="*/ 268502 h 3562156"/>
                  <a:gd name="connsiteX3" fmla="*/ 2655356 w 4347015"/>
                  <a:gd name="connsiteY3" fmla="*/ 9422 h 3562156"/>
                  <a:gd name="connsiteX4" fmla="*/ 1878116 w 4347015"/>
                  <a:gd name="connsiteY4" fmla="*/ 85622 h 3562156"/>
                  <a:gd name="connsiteX5" fmla="*/ 1207556 w 4347015"/>
                  <a:gd name="connsiteY5" fmla="*/ 359942 h 3562156"/>
                  <a:gd name="connsiteX6" fmla="*/ 338876 w 4347015"/>
                  <a:gd name="connsiteY6" fmla="*/ 1060982 h 3562156"/>
                  <a:gd name="connsiteX7" fmla="*/ 18836 w 4347015"/>
                  <a:gd name="connsiteY7" fmla="*/ 1746782 h 3562156"/>
                  <a:gd name="connsiteX8" fmla="*/ 79796 w 4347015"/>
                  <a:gd name="connsiteY8" fmla="*/ 2127782 h 3562156"/>
                  <a:gd name="connsiteX9" fmla="*/ 430316 w 4347015"/>
                  <a:gd name="connsiteY9" fmla="*/ 2203982 h 3562156"/>
                  <a:gd name="connsiteX10" fmla="*/ 1174017 w 4347015"/>
                  <a:gd name="connsiteY10" fmla="*/ 2229318 h 3562156"/>
                  <a:gd name="connsiteX11" fmla="*/ 926697 w 4347015"/>
                  <a:gd name="connsiteY11" fmla="*/ 2701676 h 3562156"/>
                  <a:gd name="connsiteX12" fmla="*/ 536996 w 4347015"/>
                  <a:gd name="connsiteY12" fmla="*/ 3087902 h 3562156"/>
                  <a:gd name="connsiteX13" fmla="*/ 567476 w 4347015"/>
                  <a:gd name="connsiteY13" fmla="*/ 3560342 h 3562156"/>
                  <a:gd name="connsiteX14" fmla="*/ 1130919 w 4347015"/>
                  <a:gd name="connsiteY14" fmla="*/ 3230115 h 3562156"/>
                  <a:gd name="connsiteX15" fmla="*/ 1565904 w 4347015"/>
                  <a:gd name="connsiteY15" fmla="*/ 2724580 h 3562156"/>
                  <a:gd name="connsiteX16" fmla="*/ 1763154 w 4347015"/>
                  <a:gd name="connsiteY16" fmla="*/ 2071779 h 3562156"/>
                  <a:gd name="connsiteX17" fmla="*/ 1024676 w 4347015"/>
                  <a:gd name="connsiteY17" fmla="*/ 1579142 h 3562156"/>
                  <a:gd name="connsiteX18" fmla="*/ 628436 w 4347015"/>
                  <a:gd name="connsiteY18" fmla="*/ 1609622 h 3562156"/>
                  <a:gd name="connsiteX19" fmla="*/ 1161836 w 4347015"/>
                  <a:gd name="connsiteY19" fmla="*/ 1015262 h 3562156"/>
                  <a:gd name="connsiteX20" fmla="*/ 1756196 w 4347015"/>
                  <a:gd name="connsiteY20" fmla="*/ 634262 h 3562156"/>
                  <a:gd name="connsiteX21" fmla="*/ 2426756 w 4347015"/>
                  <a:gd name="connsiteY21" fmla="*/ 436142 h 3562156"/>
                  <a:gd name="connsiteX22" fmla="*/ 3127796 w 4347015"/>
                  <a:gd name="connsiteY22" fmla="*/ 497102 h 3562156"/>
                  <a:gd name="connsiteX23" fmla="*/ 3828836 w 4347015"/>
                  <a:gd name="connsiteY23" fmla="*/ 771422 h 3562156"/>
                  <a:gd name="connsiteX24" fmla="*/ 4072676 w 4347015"/>
                  <a:gd name="connsiteY24" fmla="*/ 1000022 h 3562156"/>
                  <a:gd name="connsiteX25" fmla="*/ 4346996 w 4347015"/>
                  <a:gd name="connsiteY25" fmla="*/ 1426742 h 3562156"/>
                  <a:gd name="connsiteX0" fmla="*/ 4346996 w 4347015"/>
                  <a:gd name="connsiteY0" fmla="*/ 1426742 h 3560909"/>
                  <a:gd name="connsiteX1" fmla="*/ 4057436 w 4347015"/>
                  <a:gd name="connsiteY1" fmla="*/ 725702 h 3560909"/>
                  <a:gd name="connsiteX2" fmla="*/ 3447836 w 4347015"/>
                  <a:gd name="connsiteY2" fmla="*/ 268502 h 3560909"/>
                  <a:gd name="connsiteX3" fmla="*/ 2655356 w 4347015"/>
                  <a:gd name="connsiteY3" fmla="*/ 9422 h 3560909"/>
                  <a:gd name="connsiteX4" fmla="*/ 1878116 w 4347015"/>
                  <a:gd name="connsiteY4" fmla="*/ 85622 h 3560909"/>
                  <a:gd name="connsiteX5" fmla="*/ 1207556 w 4347015"/>
                  <a:gd name="connsiteY5" fmla="*/ 359942 h 3560909"/>
                  <a:gd name="connsiteX6" fmla="*/ 338876 w 4347015"/>
                  <a:gd name="connsiteY6" fmla="*/ 1060982 h 3560909"/>
                  <a:gd name="connsiteX7" fmla="*/ 18836 w 4347015"/>
                  <a:gd name="connsiteY7" fmla="*/ 1746782 h 3560909"/>
                  <a:gd name="connsiteX8" fmla="*/ 79796 w 4347015"/>
                  <a:gd name="connsiteY8" fmla="*/ 2127782 h 3560909"/>
                  <a:gd name="connsiteX9" fmla="*/ 430316 w 4347015"/>
                  <a:gd name="connsiteY9" fmla="*/ 2203982 h 3560909"/>
                  <a:gd name="connsiteX10" fmla="*/ 1174017 w 4347015"/>
                  <a:gd name="connsiteY10" fmla="*/ 2229318 h 3560909"/>
                  <a:gd name="connsiteX11" fmla="*/ 926697 w 4347015"/>
                  <a:gd name="connsiteY11" fmla="*/ 2701676 h 3560909"/>
                  <a:gd name="connsiteX12" fmla="*/ 208690 w 4347015"/>
                  <a:gd name="connsiteY12" fmla="*/ 3153919 h 3560909"/>
                  <a:gd name="connsiteX13" fmla="*/ 567476 w 4347015"/>
                  <a:gd name="connsiteY13" fmla="*/ 3560342 h 3560909"/>
                  <a:gd name="connsiteX14" fmla="*/ 1130919 w 4347015"/>
                  <a:gd name="connsiteY14" fmla="*/ 3230115 h 3560909"/>
                  <a:gd name="connsiteX15" fmla="*/ 1565904 w 4347015"/>
                  <a:gd name="connsiteY15" fmla="*/ 2724580 h 3560909"/>
                  <a:gd name="connsiteX16" fmla="*/ 1763154 w 4347015"/>
                  <a:gd name="connsiteY16" fmla="*/ 2071779 h 3560909"/>
                  <a:gd name="connsiteX17" fmla="*/ 1024676 w 4347015"/>
                  <a:gd name="connsiteY17" fmla="*/ 1579142 h 3560909"/>
                  <a:gd name="connsiteX18" fmla="*/ 628436 w 4347015"/>
                  <a:gd name="connsiteY18" fmla="*/ 1609622 h 3560909"/>
                  <a:gd name="connsiteX19" fmla="*/ 1161836 w 4347015"/>
                  <a:gd name="connsiteY19" fmla="*/ 1015262 h 3560909"/>
                  <a:gd name="connsiteX20" fmla="*/ 1756196 w 4347015"/>
                  <a:gd name="connsiteY20" fmla="*/ 634262 h 3560909"/>
                  <a:gd name="connsiteX21" fmla="*/ 2426756 w 4347015"/>
                  <a:gd name="connsiteY21" fmla="*/ 436142 h 3560909"/>
                  <a:gd name="connsiteX22" fmla="*/ 3127796 w 4347015"/>
                  <a:gd name="connsiteY22" fmla="*/ 497102 h 3560909"/>
                  <a:gd name="connsiteX23" fmla="*/ 3828836 w 4347015"/>
                  <a:gd name="connsiteY23" fmla="*/ 771422 h 3560909"/>
                  <a:gd name="connsiteX24" fmla="*/ 4072676 w 4347015"/>
                  <a:gd name="connsiteY24" fmla="*/ 1000022 h 3560909"/>
                  <a:gd name="connsiteX25" fmla="*/ 4346996 w 4347015"/>
                  <a:gd name="connsiteY25" fmla="*/ 1426742 h 3560909"/>
                  <a:gd name="connsiteX0" fmla="*/ 4346996 w 4347015"/>
                  <a:gd name="connsiteY0" fmla="*/ 1426742 h 3758678"/>
                  <a:gd name="connsiteX1" fmla="*/ 4057436 w 4347015"/>
                  <a:gd name="connsiteY1" fmla="*/ 725702 h 3758678"/>
                  <a:gd name="connsiteX2" fmla="*/ 3447836 w 4347015"/>
                  <a:gd name="connsiteY2" fmla="*/ 268502 h 3758678"/>
                  <a:gd name="connsiteX3" fmla="*/ 2655356 w 4347015"/>
                  <a:gd name="connsiteY3" fmla="*/ 9422 h 3758678"/>
                  <a:gd name="connsiteX4" fmla="*/ 1878116 w 4347015"/>
                  <a:gd name="connsiteY4" fmla="*/ 85622 h 3758678"/>
                  <a:gd name="connsiteX5" fmla="*/ 1207556 w 4347015"/>
                  <a:gd name="connsiteY5" fmla="*/ 359942 h 3758678"/>
                  <a:gd name="connsiteX6" fmla="*/ 338876 w 4347015"/>
                  <a:gd name="connsiteY6" fmla="*/ 1060982 h 3758678"/>
                  <a:gd name="connsiteX7" fmla="*/ 18836 w 4347015"/>
                  <a:gd name="connsiteY7" fmla="*/ 1746782 h 3758678"/>
                  <a:gd name="connsiteX8" fmla="*/ 79796 w 4347015"/>
                  <a:gd name="connsiteY8" fmla="*/ 2127782 h 3758678"/>
                  <a:gd name="connsiteX9" fmla="*/ 430316 w 4347015"/>
                  <a:gd name="connsiteY9" fmla="*/ 2203982 h 3758678"/>
                  <a:gd name="connsiteX10" fmla="*/ 1174017 w 4347015"/>
                  <a:gd name="connsiteY10" fmla="*/ 2229318 h 3758678"/>
                  <a:gd name="connsiteX11" fmla="*/ 926697 w 4347015"/>
                  <a:gd name="connsiteY11" fmla="*/ 2701676 h 3758678"/>
                  <a:gd name="connsiteX12" fmla="*/ 208690 w 4347015"/>
                  <a:gd name="connsiteY12" fmla="*/ 3153919 h 3758678"/>
                  <a:gd name="connsiteX13" fmla="*/ 264422 w 4347015"/>
                  <a:gd name="connsiteY13" fmla="*/ 3758366 h 3758678"/>
                  <a:gd name="connsiteX14" fmla="*/ 1130919 w 4347015"/>
                  <a:gd name="connsiteY14" fmla="*/ 3230115 h 3758678"/>
                  <a:gd name="connsiteX15" fmla="*/ 1565904 w 4347015"/>
                  <a:gd name="connsiteY15" fmla="*/ 2724580 h 3758678"/>
                  <a:gd name="connsiteX16" fmla="*/ 1763154 w 4347015"/>
                  <a:gd name="connsiteY16" fmla="*/ 2071779 h 3758678"/>
                  <a:gd name="connsiteX17" fmla="*/ 1024676 w 4347015"/>
                  <a:gd name="connsiteY17" fmla="*/ 1579142 h 3758678"/>
                  <a:gd name="connsiteX18" fmla="*/ 628436 w 4347015"/>
                  <a:gd name="connsiteY18" fmla="*/ 1609622 h 3758678"/>
                  <a:gd name="connsiteX19" fmla="*/ 1161836 w 4347015"/>
                  <a:gd name="connsiteY19" fmla="*/ 1015262 h 3758678"/>
                  <a:gd name="connsiteX20" fmla="*/ 1756196 w 4347015"/>
                  <a:gd name="connsiteY20" fmla="*/ 634262 h 3758678"/>
                  <a:gd name="connsiteX21" fmla="*/ 2426756 w 4347015"/>
                  <a:gd name="connsiteY21" fmla="*/ 436142 h 3758678"/>
                  <a:gd name="connsiteX22" fmla="*/ 3127796 w 4347015"/>
                  <a:gd name="connsiteY22" fmla="*/ 497102 h 3758678"/>
                  <a:gd name="connsiteX23" fmla="*/ 3828836 w 4347015"/>
                  <a:gd name="connsiteY23" fmla="*/ 771422 h 3758678"/>
                  <a:gd name="connsiteX24" fmla="*/ 4072676 w 4347015"/>
                  <a:gd name="connsiteY24" fmla="*/ 1000022 h 3758678"/>
                  <a:gd name="connsiteX25" fmla="*/ 4346996 w 4347015"/>
                  <a:gd name="connsiteY25" fmla="*/ 1426742 h 3758678"/>
                  <a:gd name="connsiteX0" fmla="*/ 4346996 w 4347015"/>
                  <a:gd name="connsiteY0" fmla="*/ 1426742 h 4165615"/>
                  <a:gd name="connsiteX1" fmla="*/ 4057436 w 4347015"/>
                  <a:gd name="connsiteY1" fmla="*/ 725702 h 4165615"/>
                  <a:gd name="connsiteX2" fmla="*/ 3447836 w 4347015"/>
                  <a:gd name="connsiteY2" fmla="*/ 268502 h 4165615"/>
                  <a:gd name="connsiteX3" fmla="*/ 2655356 w 4347015"/>
                  <a:gd name="connsiteY3" fmla="*/ 9422 h 4165615"/>
                  <a:gd name="connsiteX4" fmla="*/ 1878116 w 4347015"/>
                  <a:gd name="connsiteY4" fmla="*/ 85622 h 4165615"/>
                  <a:gd name="connsiteX5" fmla="*/ 1207556 w 4347015"/>
                  <a:gd name="connsiteY5" fmla="*/ 359942 h 4165615"/>
                  <a:gd name="connsiteX6" fmla="*/ 338876 w 4347015"/>
                  <a:gd name="connsiteY6" fmla="*/ 1060982 h 4165615"/>
                  <a:gd name="connsiteX7" fmla="*/ 18836 w 4347015"/>
                  <a:gd name="connsiteY7" fmla="*/ 1746782 h 4165615"/>
                  <a:gd name="connsiteX8" fmla="*/ 79796 w 4347015"/>
                  <a:gd name="connsiteY8" fmla="*/ 2127782 h 4165615"/>
                  <a:gd name="connsiteX9" fmla="*/ 430316 w 4347015"/>
                  <a:gd name="connsiteY9" fmla="*/ 2203982 h 4165615"/>
                  <a:gd name="connsiteX10" fmla="*/ 1174017 w 4347015"/>
                  <a:gd name="connsiteY10" fmla="*/ 2229318 h 4165615"/>
                  <a:gd name="connsiteX11" fmla="*/ 926697 w 4347015"/>
                  <a:gd name="connsiteY11" fmla="*/ 2701676 h 4165615"/>
                  <a:gd name="connsiteX12" fmla="*/ 208690 w 4347015"/>
                  <a:gd name="connsiteY12" fmla="*/ 3153919 h 4165615"/>
                  <a:gd name="connsiteX13" fmla="*/ 264422 w 4347015"/>
                  <a:gd name="connsiteY13" fmla="*/ 3758366 h 4165615"/>
                  <a:gd name="connsiteX14" fmla="*/ 1307700 w 4347015"/>
                  <a:gd name="connsiteY14" fmla="*/ 4121245 h 4165615"/>
                  <a:gd name="connsiteX15" fmla="*/ 1565904 w 4347015"/>
                  <a:gd name="connsiteY15" fmla="*/ 2724580 h 4165615"/>
                  <a:gd name="connsiteX16" fmla="*/ 1763154 w 4347015"/>
                  <a:gd name="connsiteY16" fmla="*/ 2071779 h 4165615"/>
                  <a:gd name="connsiteX17" fmla="*/ 1024676 w 4347015"/>
                  <a:gd name="connsiteY17" fmla="*/ 1579142 h 4165615"/>
                  <a:gd name="connsiteX18" fmla="*/ 628436 w 4347015"/>
                  <a:gd name="connsiteY18" fmla="*/ 1609622 h 4165615"/>
                  <a:gd name="connsiteX19" fmla="*/ 1161836 w 4347015"/>
                  <a:gd name="connsiteY19" fmla="*/ 1015262 h 4165615"/>
                  <a:gd name="connsiteX20" fmla="*/ 1756196 w 4347015"/>
                  <a:gd name="connsiteY20" fmla="*/ 634262 h 4165615"/>
                  <a:gd name="connsiteX21" fmla="*/ 2426756 w 4347015"/>
                  <a:gd name="connsiteY21" fmla="*/ 436142 h 4165615"/>
                  <a:gd name="connsiteX22" fmla="*/ 3127796 w 4347015"/>
                  <a:gd name="connsiteY22" fmla="*/ 497102 h 4165615"/>
                  <a:gd name="connsiteX23" fmla="*/ 3828836 w 4347015"/>
                  <a:gd name="connsiteY23" fmla="*/ 771422 h 4165615"/>
                  <a:gd name="connsiteX24" fmla="*/ 4072676 w 4347015"/>
                  <a:gd name="connsiteY24" fmla="*/ 1000022 h 4165615"/>
                  <a:gd name="connsiteX25" fmla="*/ 4346996 w 4347015"/>
                  <a:gd name="connsiteY25" fmla="*/ 1426742 h 4165615"/>
                  <a:gd name="connsiteX0" fmla="*/ 4346996 w 4347015"/>
                  <a:gd name="connsiteY0" fmla="*/ 1426742 h 4121262"/>
                  <a:gd name="connsiteX1" fmla="*/ 4057436 w 4347015"/>
                  <a:gd name="connsiteY1" fmla="*/ 725702 h 4121262"/>
                  <a:gd name="connsiteX2" fmla="*/ 3447836 w 4347015"/>
                  <a:gd name="connsiteY2" fmla="*/ 268502 h 4121262"/>
                  <a:gd name="connsiteX3" fmla="*/ 2655356 w 4347015"/>
                  <a:gd name="connsiteY3" fmla="*/ 9422 h 4121262"/>
                  <a:gd name="connsiteX4" fmla="*/ 1878116 w 4347015"/>
                  <a:gd name="connsiteY4" fmla="*/ 85622 h 4121262"/>
                  <a:gd name="connsiteX5" fmla="*/ 1207556 w 4347015"/>
                  <a:gd name="connsiteY5" fmla="*/ 359942 h 4121262"/>
                  <a:gd name="connsiteX6" fmla="*/ 338876 w 4347015"/>
                  <a:gd name="connsiteY6" fmla="*/ 1060982 h 4121262"/>
                  <a:gd name="connsiteX7" fmla="*/ 18836 w 4347015"/>
                  <a:gd name="connsiteY7" fmla="*/ 1746782 h 4121262"/>
                  <a:gd name="connsiteX8" fmla="*/ 79796 w 4347015"/>
                  <a:gd name="connsiteY8" fmla="*/ 2127782 h 4121262"/>
                  <a:gd name="connsiteX9" fmla="*/ 430316 w 4347015"/>
                  <a:gd name="connsiteY9" fmla="*/ 2203982 h 4121262"/>
                  <a:gd name="connsiteX10" fmla="*/ 1174017 w 4347015"/>
                  <a:gd name="connsiteY10" fmla="*/ 2229318 h 4121262"/>
                  <a:gd name="connsiteX11" fmla="*/ 926697 w 4347015"/>
                  <a:gd name="connsiteY11" fmla="*/ 2701676 h 4121262"/>
                  <a:gd name="connsiteX12" fmla="*/ 208690 w 4347015"/>
                  <a:gd name="connsiteY12" fmla="*/ 3153919 h 4121262"/>
                  <a:gd name="connsiteX13" fmla="*/ 264422 w 4347015"/>
                  <a:gd name="connsiteY13" fmla="*/ 3758366 h 4121262"/>
                  <a:gd name="connsiteX14" fmla="*/ 1307700 w 4347015"/>
                  <a:gd name="connsiteY14" fmla="*/ 4121245 h 4121262"/>
                  <a:gd name="connsiteX15" fmla="*/ 1793194 w 4347015"/>
                  <a:gd name="connsiteY15" fmla="*/ 3747728 h 4121262"/>
                  <a:gd name="connsiteX16" fmla="*/ 1763154 w 4347015"/>
                  <a:gd name="connsiteY16" fmla="*/ 2071779 h 4121262"/>
                  <a:gd name="connsiteX17" fmla="*/ 1024676 w 4347015"/>
                  <a:gd name="connsiteY17" fmla="*/ 1579142 h 4121262"/>
                  <a:gd name="connsiteX18" fmla="*/ 628436 w 4347015"/>
                  <a:gd name="connsiteY18" fmla="*/ 1609622 h 4121262"/>
                  <a:gd name="connsiteX19" fmla="*/ 1161836 w 4347015"/>
                  <a:gd name="connsiteY19" fmla="*/ 1015262 h 4121262"/>
                  <a:gd name="connsiteX20" fmla="*/ 1756196 w 4347015"/>
                  <a:gd name="connsiteY20" fmla="*/ 634262 h 4121262"/>
                  <a:gd name="connsiteX21" fmla="*/ 2426756 w 4347015"/>
                  <a:gd name="connsiteY21" fmla="*/ 436142 h 4121262"/>
                  <a:gd name="connsiteX22" fmla="*/ 3127796 w 4347015"/>
                  <a:gd name="connsiteY22" fmla="*/ 497102 h 4121262"/>
                  <a:gd name="connsiteX23" fmla="*/ 3828836 w 4347015"/>
                  <a:gd name="connsiteY23" fmla="*/ 771422 h 4121262"/>
                  <a:gd name="connsiteX24" fmla="*/ 4072676 w 4347015"/>
                  <a:gd name="connsiteY24" fmla="*/ 1000022 h 4121262"/>
                  <a:gd name="connsiteX25" fmla="*/ 4346996 w 4347015"/>
                  <a:gd name="connsiteY25" fmla="*/ 1426742 h 4121262"/>
                  <a:gd name="connsiteX0" fmla="*/ 4346996 w 4347015"/>
                  <a:gd name="connsiteY0" fmla="*/ 1426742 h 4121262"/>
                  <a:gd name="connsiteX1" fmla="*/ 4057436 w 4347015"/>
                  <a:gd name="connsiteY1" fmla="*/ 725702 h 4121262"/>
                  <a:gd name="connsiteX2" fmla="*/ 3447836 w 4347015"/>
                  <a:gd name="connsiteY2" fmla="*/ 268502 h 4121262"/>
                  <a:gd name="connsiteX3" fmla="*/ 2655356 w 4347015"/>
                  <a:gd name="connsiteY3" fmla="*/ 9422 h 4121262"/>
                  <a:gd name="connsiteX4" fmla="*/ 1878116 w 4347015"/>
                  <a:gd name="connsiteY4" fmla="*/ 85622 h 4121262"/>
                  <a:gd name="connsiteX5" fmla="*/ 1207556 w 4347015"/>
                  <a:gd name="connsiteY5" fmla="*/ 359942 h 4121262"/>
                  <a:gd name="connsiteX6" fmla="*/ 338876 w 4347015"/>
                  <a:gd name="connsiteY6" fmla="*/ 1060982 h 4121262"/>
                  <a:gd name="connsiteX7" fmla="*/ 18836 w 4347015"/>
                  <a:gd name="connsiteY7" fmla="*/ 1746782 h 4121262"/>
                  <a:gd name="connsiteX8" fmla="*/ 79796 w 4347015"/>
                  <a:gd name="connsiteY8" fmla="*/ 2127782 h 4121262"/>
                  <a:gd name="connsiteX9" fmla="*/ 430316 w 4347015"/>
                  <a:gd name="connsiteY9" fmla="*/ 2203982 h 4121262"/>
                  <a:gd name="connsiteX10" fmla="*/ 1174017 w 4347015"/>
                  <a:gd name="connsiteY10" fmla="*/ 2229318 h 4121262"/>
                  <a:gd name="connsiteX11" fmla="*/ 1128732 w 4347015"/>
                  <a:gd name="connsiteY11" fmla="*/ 3361772 h 4121262"/>
                  <a:gd name="connsiteX12" fmla="*/ 208690 w 4347015"/>
                  <a:gd name="connsiteY12" fmla="*/ 3153919 h 4121262"/>
                  <a:gd name="connsiteX13" fmla="*/ 264422 w 4347015"/>
                  <a:gd name="connsiteY13" fmla="*/ 3758366 h 4121262"/>
                  <a:gd name="connsiteX14" fmla="*/ 1307700 w 4347015"/>
                  <a:gd name="connsiteY14" fmla="*/ 4121245 h 4121262"/>
                  <a:gd name="connsiteX15" fmla="*/ 1793194 w 4347015"/>
                  <a:gd name="connsiteY15" fmla="*/ 3747728 h 4121262"/>
                  <a:gd name="connsiteX16" fmla="*/ 1763154 w 4347015"/>
                  <a:gd name="connsiteY16" fmla="*/ 2071779 h 4121262"/>
                  <a:gd name="connsiteX17" fmla="*/ 1024676 w 4347015"/>
                  <a:gd name="connsiteY17" fmla="*/ 1579142 h 4121262"/>
                  <a:gd name="connsiteX18" fmla="*/ 628436 w 4347015"/>
                  <a:gd name="connsiteY18" fmla="*/ 1609622 h 4121262"/>
                  <a:gd name="connsiteX19" fmla="*/ 1161836 w 4347015"/>
                  <a:gd name="connsiteY19" fmla="*/ 1015262 h 4121262"/>
                  <a:gd name="connsiteX20" fmla="*/ 1756196 w 4347015"/>
                  <a:gd name="connsiteY20" fmla="*/ 634262 h 4121262"/>
                  <a:gd name="connsiteX21" fmla="*/ 2426756 w 4347015"/>
                  <a:gd name="connsiteY21" fmla="*/ 436142 h 4121262"/>
                  <a:gd name="connsiteX22" fmla="*/ 3127796 w 4347015"/>
                  <a:gd name="connsiteY22" fmla="*/ 497102 h 4121262"/>
                  <a:gd name="connsiteX23" fmla="*/ 3828836 w 4347015"/>
                  <a:gd name="connsiteY23" fmla="*/ 771422 h 4121262"/>
                  <a:gd name="connsiteX24" fmla="*/ 4072676 w 4347015"/>
                  <a:gd name="connsiteY24" fmla="*/ 1000022 h 4121262"/>
                  <a:gd name="connsiteX25" fmla="*/ 4346996 w 4347015"/>
                  <a:gd name="connsiteY25" fmla="*/ 1426742 h 4121262"/>
                  <a:gd name="connsiteX0" fmla="*/ 4346996 w 4347015"/>
                  <a:gd name="connsiteY0" fmla="*/ 1426742 h 4121262"/>
                  <a:gd name="connsiteX1" fmla="*/ 4057436 w 4347015"/>
                  <a:gd name="connsiteY1" fmla="*/ 725702 h 4121262"/>
                  <a:gd name="connsiteX2" fmla="*/ 3447836 w 4347015"/>
                  <a:gd name="connsiteY2" fmla="*/ 268502 h 4121262"/>
                  <a:gd name="connsiteX3" fmla="*/ 2655356 w 4347015"/>
                  <a:gd name="connsiteY3" fmla="*/ 9422 h 4121262"/>
                  <a:gd name="connsiteX4" fmla="*/ 1878116 w 4347015"/>
                  <a:gd name="connsiteY4" fmla="*/ 85622 h 4121262"/>
                  <a:gd name="connsiteX5" fmla="*/ 1207556 w 4347015"/>
                  <a:gd name="connsiteY5" fmla="*/ 359942 h 4121262"/>
                  <a:gd name="connsiteX6" fmla="*/ 338876 w 4347015"/>
                  <a:gd name="connsiteY6" fmla="*/ 1060982 h 4121262"/>
                  <a:gd name="connsiteX7" fmla="*/ 18836 w 4347015"/>
                  <a:gd name="connsiteY7" fmla="*/ 1746782 h 4121262"/>
                  <a:gd name="connsiteX8" fmla="*/ 79796 w 4347015"/>
                  <a:gd name="connsiteY8" fmla="*/ 2127782 h 4121262"/>
                  <a:gd name="connsiteX9" fmla="*/ 430316 w 4347015"/>
                  <a:gd name="connsiteY9" fmla="*/ 2203982 h 4121262"/>
                  <a:gd name="connsiteX10" fmla="*/ 1376052 w 4347015"/>
                  <a:gd name="connsiteY10" fmla="*/ 2757395 h 4121262"/>
                  <a:gd name="connsiteX11" fmla="*/ 1128732 w 4347015"/>
                  <a:gd name="connsiteY11" fmla="*/ 3361772 h 4121262"/>
                  <a:gd name="connsiteX12" fmla="*/ 208690 w 4347015"/>
                  <a:gd name="connsiteY12" fmla="*/ 3153919 h 4121262"/>
                  <a:gd name="connsiteX13" fmla="*/ 264422 w 4347015"/>
                  <a:gd name="connsiteY13" fmla="*/ 3758366 h 4121262"/>
                  <a:gd name="connsiteX14" fmla="*/ 1307700 w 4347015"/>
                  <a:gd name="connsiteY14" fmla="*/ 4121245 h 4121262"/>
                  <a:gd name="connsiteX15" fmla="*/ 1793194 w 4347015"/>
                  <a:gd name="connsiteY15" fmla="*/ 3747728 h 4121262"/>
                  <a:gd name="connsiteX16" fmla="*/ 1763154 w 4347015"/>
                  <a:gd name="connsiteY16" fmla="*/ 2071779 h 4121262"/>
                  <a:gd name="connsiteX17" fmla="*/ 1024676 w 4347015"/>
                  <a:gd name="connsiteY17" fmla="*/ 1579142 h 4121262"/>
                  <a:gd name="connsiteX18" fmla="*/ 628436 w 4347015"/>
                  <a:gd name="connsiteY18" fmla="*/ 1609622 h 4121262"/>
                  <a:gd name="connsiteX19" fmla="*/ 1161836 w 4347015"/>
                  <a:gd name="connsiteY19" fmla="*/ 1015262 h 4121262"/>
                  <a:gd name="connsiteX20" fmla="*/ 1756196 w 4347015"/>
                  <a:gd name="connsiteY20" fmla="*/ 634262 h 4121262"/>
                  <a:gd name="connsiteX21" fmla="*/ 2426756 w 4347015"/>
                  <a:gd name="connsiteY21" fmla="*/ 436142 h 4121262"/>
                  <a:gd name="connsiteX22" fmla="*/ 3127796 w 4347015"/>
                  <a:gd name="connsiteY22" fmla="*/ 497102 h 4121262"/>
                  <a:gd name="connsiteX23" fmla="*/ 3828836 w 4347015"/>
                  <a:gd name="connsiteY23" fmla="*/ 771422 h 4121262"/>
                  <a:gd name="connsiteX24" fmla="*/ 4072676 w 4347015"/>
                  <a:gd name="connsiteY24" fmla="*/ 1000022 h 4121262"/>
                  <a:gd name="connsiteX25" fmla="*/ 4346996 w 4347015"/>
                  <a:gd name="connsiteY25" fmla="*/ 1426742 h 4121262"/>
                  <a:gd name="connsiteX0" fmla="*/ 4346996 w 4347015"/>
                  <a:gd name="connsiteY0" fmla="*/ 1426742 h 4121262"/>
                  <a:gd name="connsiteX1" fmla="*/ 4057436 w 4347015"/>
                  <a:gd name="connsiteY1" fmla="*/ 725702 h 4121262"/>
                  <a:gd name="connsiteX2" fmla="*/ 3447836 w 4347015"/>
                  <a:gd name="connsiteY2" fmla="*/ 268502 h 4121262"/>
                  <a:gd name="connsiteX3" fmla="*/ 2655356 w 4347015"/>
                  <a:gd name="connsiteY3" fmla="*/ 9422 h 4121262"/>
                  <a:gd name="connsiteX4" fmla="*/ 1878116 w 4347015"/>
                  <a:gd name="connsiteY4" fmla="*/ 85622 h 4121262"/>
                  <a:gd name="connsiteX5" fmla="*/ 1207556 w 4347015"/>
                  <a:gd name="connsiteY5" fmla="*/ 359942 h 4121262"/>
                  <a:gd name="connsiteX6" fmla="*/ 338876 w 4347015"/>
                  <a:gd name="connsiteY6" fmla="*/ 1060982 h 4121262"/>
                  <a:gd name="connsiteX7" fmla="*/ 18836 w 4347015"/>
                  <a:gd name="connsiteY7" fmla="*/ 1746782 h 4121262"/>
                  <a:gd name="connsiteX8" fmla="*/ 79796 w 4347015"/>
                  <a:gd name="connsiteY8" fmla="*/ 2127782 h 4121262"/>
                  <a:gd name="connsiteX9" fmla="*/ 430316 w 4347015"/>
                  <a:gd name="connsiteY9" fmla="*/ 2203982 h 4121262"/>
                  <a:gd name="connsiteX10" fmla="*/ 1376052 w 4347015"/>
                  <a:gd name="connsiteY10" fmla="*/ 2757395 h 4121262"/>
                  <a:gd name="connsiteX11" fmla="*/ 1128732 w 4347015"/>
                  <a:gd name="connsiteY11" fmla="*/ 3361772 h 4121262"/>
                  <a:gd name="connsiteX12" fmla="*/ 208690 w 4347015"/>
                  <a:gd name="connsiteY12" fmla="*/ 3153919 h 4121262"/>
                  <a:gd name="connsiteX13" fmla="*/ 264422 w 4347015"/>
                  <a:gd name="connsiteY13" fmla="*/ 3758366 h 4121262"/>
                  <a:gd name="connsiteX14" fmla="*/ 1307700 w 4347015"/>
                  <a:gd name="connsiteY14" fmla="*/ 4121245 h 4121262"/>
                  <a:gd name="connsiteX15" fmla="*/ 1793194 w 4347015"/>
                  <a:gd name="connsiteY15" fmla="*/ 3747728 h 4121262"/>
                  <a:gd name="connsiteX16" fmla="*/ 1914680 w 4347015"/>
                  <a:gd name="connsiteY16" fmla="*/ 2797884 h 4121262"/>
                  <a:gd name="connsiteX17" fmla="*/ 1024676 w 4347015"/>
                  <a:gd name="connsiteY17" fmla="*/ 1579142 h 4121262"/>
                  <a:gd name="connsiteX18" fmla="*/ 628436 w 4347015"/>
                  <a:gd name="connsiteY18" fmla="*/ 1609622 h 4121262"/>
                  <a:gd name="connsiteX19" fmla="*/ 1161836 w 4347015"/>
                  <a:gd name="connsiteY19" fmla="*/ 1015262 h 4121262"/>
                  <a:gd name="connsiteX20" fmla="*/ 1756196 w 4347015"/>
                  <a:gd name="connsiteY20" fmla="*/ 634262 h 4121262"/>
                  <a:gd name="connsiteX21" fmla="*/ 2426756 w 4347015"/>
                  <a:gd name="connsiteY21" fmla="*/ 436142 h 4121262"/>
                  <a:gd name="connsiteX22" fmla="*/ 3127796 w 4347015"/>
                  <a:gd name="connsiteY22" fmla="*/ 497102 h 4121262"/>
                  <a:gd name="connsiteX23" fmla="*/ 3828836 w 4347015"/>
                  <a:gd name="connsiteY23" fmla="*/ 771422 h 4121262"/>
                  <a:gd name="connsiteX24" fmla="*/ 4072676 w 4347015"/>
                  <a:gd name="connsiteY24" fmla="*/ 1000022 h 4121262"/>
                  <a:gd name="connsiteX25" fmla="*/ 4346996 w 4347015"/>
                  <a:gd name="connsiteY25" fmla="*/ 1426742 h 4121262"/>
                  <a:gd name="connsiteX0" fmla="*/ 4346996 w 4347015"/>
                  <a:gd name="connsiteY0" fmla="*/ 1426742 h 4121262"/>
                  <a:gd name="connsiteX1" fmla="*/ 4057436 w 4347015"/>
                  <a:gd name="connsiteY1" fmla="*/ 725702 h 4121262"/>
                  <a:gd name="connsiteX2" fmla="*/ 3447836 w 4347015"/>
                  <a:gd name="connsiteY2" fmla="*/ 268502 h 4121262"/>
                  <a:gd name="connsiteX3" fmla="*/ 2655356 w 4347015"/>
                  <a:gd name="connsiteY3" fmla="*/ 9422 h 4121262"/>
                  <a:gd name="connsiteX4" fmla="*/ 1878116 w 4347015"/>
                  <a:gd name="connsiteY4" fmla="*/ 85622 h 4121262"/>
                  <a:gd name="connsiteX5" fmla="*/ 1207556 w 4347015"/>
                  <a:gd name="connsiteY5" fmla="*/ 359942 h 4121262"/>
                  <a:gd name="connsiteX6" fmla="*/ 338876 w 4347015"/>
                  <a:gd name="connsiteY6" fmla="*/ 1060982 h 4121262"/>
                  <a:gd name="connsiteX7" fmla="*/ 18836 w 4347015"/>
                  <a:gd name="connsiteY7" fmla="*/ 1746782 h 4121262"/>
                  <a:gd name="connsiteX8" fmla="*/ 79796 w 4347015"/>
                  <a:gd name="connsiteY8" fmla="*/ 2127782 h 4121262"/>
                  <a:gd name="connsiteX9" fmla="*/ 430316 w 4347015"/>
                  <a:gd name="connsiteY9" fmla="*/ 2203982 h 4121262"/>
                  <a:gd name="connsiteX10" fmla="*/ 1376052 w 4347015"/>
                  <a:gd name="connsiteY10" fmla="*/ 2955423 h 4121262"/>
                  <a:gd name="connsiteX11" fmla="*/ 1128732 w 4347015"/>
                  <a:gd name="connsiteY11" fmla="*/ 3361772 h 4121262"/>
                  <a:gd name="connsiteX12" fmla="*/ 208690 w 4347015"/>
                  <a:gd name="connsiteY12" fmla="*/ 3153919 h 4121262"/>
                  <a:gd name="connsiteX13" fmla="*/ 264422 w 4347015"/>
                  <a:gd name="connsiteY13" fmla="*/ 3758366 h 4121262"/>
                  <a:gd name="connsiteX14" fmla="*/ 1307700 w 4347015"/>
                  <a:gd name="connsiteY14" fmla="*/ 4121245 h 4121262"/>
                  <a:gd name="connsiteX15" fmla="*/ 1793194 w 4347015"/>
                  <a:gd name="connsiteY15" fmla="*/ 3747728 h 4121262"/>
                  <a:gd name="connsiteX16" fmla="*/ 1914680 w 4347015"/>
                  <a:gd name="connsiteY16" fmla="*/ 2797884 h 4121262"/>
                  <a:gd name="connsiteX17" fmla="*/ 1024676 w 4347015"/>
                  <a:gd name="connsiteY17" fmla="*/ 1579142 h 4121262"/>
                  <a:gd name="connsiteX18" fmla="*/ 628436 w 4347015"/>
                  <a:gd name="connsiteY18" fmla="*/ 1609622 h 4121262"/>
                  <a:gd name="connsiteX19" fmla="*/ 1161836 w 4347015"/>
                  <a:gd name="connsiteY19" fmla="*/ 1015262 h 4121262"/>
                  <a:gd name="connsiteX20" fmla="*/ 1756196 w 4347015"/>
                  <a:gd name="connsiteY20" fmla="*/ 634262 h 4121262"/>
                  <a:gd name="connsiteX21" fmla="*/ 2426756 w 4347015"/>
                  <a:gd name="connsiteY21" fmla="*/ 436142 h 4121262"/>
                  <a:gd name="connsiteX22" fmla="*/ 3127796 w 4347015"/>
                  <a:gd name="connsiteY22" fmla="*/ 497102 h 4121262"/>
                  <a:gd name="connsiteX23" fmla="*/ 3828836 w 4347015"/>
                  <a:gd name="connsiteY23" fmla="*/ 771422 h 4121262"/>
                  <a:gd name="connsiteX24" fmla="*/ 4072676 w 4347015"/>
                  <a:gd name="connsiteY24" fmla="*/ 1000022 h 4121262"/>
                  <a:gd name="connsiteX25" fmla="*/ 4346996 w 4347015"/>
                  <a:gd name="connsiteY25" fmla="*/ 1426742 h 4121262"/>
                  <a:gd name="connsiteX0" fmla="*/ 4346996 w 4347015"/>
                  <a:gd name="connsiteY0" fmla="*/ 1426742 h 4121262"/>
                  <a:gd name="connsiteX1" fmla="*/ 4057436 w 4347015"/>
                  <a:gd name="connsiteY1" fmla="*/ 725702 h 4121262"/>
                  <a:gd name="connsiteX2" fmla="*/ 3447836 w 4347015"/>
                  <a:gd name="connsiteY2" fmla="*/ 268502 h 4121262"/>
                  <a:gd name="connsiteX3" fmla="*/ 2655356 w 4347015"/>
                  <a:gd name="connsiteY3" fmla="*/ 9422 h 4121262"/>
                  <a:gd name="connsiteX4" fmla="*/ 1878116 w 4347015"/>
                  <a:gd name="connsiteY4" fmla="*/ 85622 h 4121262"/>
                  <a:gd name="connsiteX5" fmla="*/ 1207556 w 4347015"/>
                  <a:gd name="connsiteY5" fmla="*/ 359942 h 4121262"/>
                  <a:gd name="connsiteX6" fmla="*/ 338876 w 4347015"/>
                  <a:gd name="connsiteY6" fmla="*/ 1060982 h 4121262"/>
                  <a:gd name="connsiteX7" fmla="*/ 18836 w 4347015"/>
                  <a:gd name="connsiteY7" fmla="*/ 1746782 h 4121262"/>
                  <a:gd name="connsiteX8" fmla="*/ 79796 w 4347015"/>
                  <a:gd name="connsiteY8" fmla="*/ 2127782 h 4121262"/>
                  <a:gd name="connsiteX9" fmla="*/ 430316 w 4347015"/>
                  <a:gd name="connsiteY9" fmla="*/ 2203982 h 4121262"/>
                  <a:gd name="connsiteX10" fmla="*/ 1376052 w 4347015"/>
                  <a:gd name="connsiteY10" fmla="*/ 2955423 h 4121262"/>
                  <a:gd name="connsiteX11" fmla="*/ 1128732 w 4347015"/>
                  <a:gd name="connsiteY11" fmla="*/ 3394776 h 4121262"/>
                  <a:gd name="connsiteX12" fmla="*/ 208690 w 4347015"/>
                  <a:gd name="connsiteY12" fmla="*/ 3153919 h 4121262"/>
                  <a:gd name="connsiteX13" fmla="*/ 264422 w 4347015"/>
                  <a:gd name="connsiteY13" fmla="*/ 3758366 h 4121262"/>
                  <a:gd name="connsiteX14" fmla="*/ 1307700 w 4347015"/>
                  <a:gd name="connsiteY14" fmla="*/ 4121245 h 4121262"/>
                  <a:gd name="connsiteX15" fmla="*/ 1793194 w 4347015"/>
                  <a:gd name="connsiteY15" fmla="*/ 3747728 h 4121262"/>
                  <a:gd name="connsiteX16" fmla="*/ 1914680 w 4347015"/>
                  <a:gd name="connsiteY16" fmla="*/ 2797884 h 4121262"/>
                  <a:gd name="connsiteX17" fmla="*/ 1024676 w 4347015"/>
                  <a:gd name="connsiteY17" fmla="*/ 1579142 h 4121262"/>
                  <a:gd name="connsiteX18" fmla="*/ 628436 w 4347015"/>
                  <a:gd name="connsiteY18" fmla="*/ 1609622 h 4121262"/>
                  <a:gd name="connsiteX19" fmla="*/ 1161836 w 4347015"/>
                  <a:gd name="connsiteY19" fmla="*/ 1015262 h 4121262"/>
                  <a:gd name="connsiteX20" fmla="*/ 1756196 w 4347015"/>
                  <a:gd name="connsiteY20" fmla="*/ 634262 h 4121262"/>
                  <a:gd name="connsiteX21" fmla="*/ 2426756 w 4347015"/>
                  <a:gd name="connsiteY21" fmla="*/ 436142 h 4121262"/>
                  <a:gd name="connsiteX22" fmla="*/ 3127796 w 4347015"/>
                  <a:gd name="connsiteY22" fmla="*/ 497102 h 4121262"/>
                  <a:gd name="connsiteX23" fmla="*/ 3828836 w 4347015"/>
                  <a:gd name="connsiteY23" fmla="*/ 771422 h 4121262"/>
                  <a:gd name="connsiteX24" fmla="*/ 4072676 w 4347015"/>
                  <a:gd name="connsiteY24" fmla="*/ 1000022 h 4121262"/>
                  <a:gd name="connsiteX25" fmla="*/ 4346996 w 4347015"/>
                  <a:gd name="connsiteY25" fmla="*/ 1426742 h 4121262"/>
                  <a:gd name="connsiteX0" fmla="*/ 4346996 w 4347015"/>
                  <a:gd name="connsiteY0" fmla="*/ 1426742 h 4121262"/>
                  <a:gd name="connsiteX1" fmla="*/ 4057436 w 4347015"/>
                  <a:gd name="connsiteY1" fmla="*/ 725702 h 4121262"/>
                  <a:gd name="connsiteX2" fmla="*/ 3447836 w 4347015"/>
                  <a:gd name="connsiteY2" fmla="*/ 268502 h 4121262"/>
                  <a:gd name="connsiteX3" fmla="*/ 2655356 w 4347015"/>
                  <a:gd name="connsiteY3" fmla="*/ 9422 h 4121262"/>
                  <a:gd name="connsiteX4" fmla="*/ 1878116 w 4347015"/>
                  <a:gd name="connsiteY4" fmla="*/ 85622 h 4121262"/>
                  <a:gd name="connsiteX5" fmla="*/ 1207556 w 4347015"/>
                  <a:gd name="connsiteY5" fmla="*/ 359942 h 4121262"/>
                  <a:gd name="connsiteX6" fmla="*/ 338876 w 4347015"/>
                  <a:gd name="connsiteY6" fmla="*/ 1060982 h 4121262"/>
                  <a:gd name="connsiteX7" fmla="*/ 18836 w 4347015"/>
                  <a:gd name="connsiteY7" fmla="*/ 1746782 h 4121262"/>
                  <a:gd name="connsiteX8" fmla="*/ 79796 w 4347015"/>
                  <a:gd name="connsiteY8" fmla="*/ 2127782 h 4121262"/>
                  <a:gd name="connsiteX9" fmla="*/ 430316 w 4347015"/>
                  <a:gd name="connsiteY9" fmla="*/ 2203982 h 4121262"/>
                  <a:gd name="connsiteX10" fmla="*/ 1376052 w 4347015"/>
                  <a:gd name="connsiteY10" fmla="*/ 2955423 h 4121262"/>
                  <a:gd name="connsiteX11" fmla="*/ 1128732 w 4347015"/>
                  <a:gd name="connsiteY11" fmla="*/ 3394776 h 4121262"/>
                  <a:gd name="connsiteX12" fmla="*/ 208690 w 4347015"/>
                  <a:gd name="connsiteY12" fmla="*/ 3153919 h 4121262"/>
                  <a:gd name="connsiteX13" fmla="*/ 264422 w 4347015"/>
                  <a:gd name="connsiteY13" fmla="*/ 3758366 h 4121262"/>
                  <a:gd name="connsiteX14" fmla="*/ 1307700 w 4347015"/>
                  <a:gd name="connsiteY14" fmla="*/ 4121245 h 4121262"/>
                  <a:gd name="connsiteX15" fmla="*/ 1793194 w 4347015"/>
                  <a:gd name="connsiteY15" fmla="*/ 3747728 h 4121262"/>
                  <a:gd name="connsiteX16" fmla="*/ 1914680 w 4347015"/>
                  <a:gd name="connsiteY16" fmla="*/ 2797884 h 4121262"/>
                  <a:gd name="connsiteX17" fmla="*/ 1504512 w 4347015"/>
                  <a:gd name="connsiteY17" fmla="*/ 2107210 h 4121262"/>
                  <a:gd name="connsiteX18" fmla="*/ 628436 w 4347015"/>
                  <a:gd name="connsiteY18" fmla="*/ 1609622 h 4121262"/>
                  <a:gd name="connsiteX19" fmla="*/ 1161836 w 4347015"/>
                  <a:gd name="connsiteY19" fmla="*/ 1015262 h 4121262"/>
                  <a:gd name="connsiteX20" fmla="*/ 1756196 w 4347015"/>
                  <a:gd name="connsiteY20" fmla="*/ 634262 h 4121262"/>
                  <a:gd name="connsiteX21" fmla="*/ 2426756 w 4347015"/>
                  <a:gd name="connsiteY21" fmla="*/ 436142 h 4121262"/>
                  <a:gd name="connsiteX22" fmla="*/ 3127796 w 4347015"/>
                  <a:gd name="connsiteY22" fmla="*/ 497102 h 4121262"/>
                  <a:gd name="connsiteX23" fmla="*/ 3828836 w 4347015"/>
                  <a:gd name="connsiteY23" fmla="*/ 771422 h 4121262"/>
                  <a:gd name="connsiteX24" fmla="*/ 4072676 w 4347015"/>
                  <a:gd name="connsiteY24" fmla="*/ 1000022 h 4121262"/>
                  <a:gd name="connsiteX25" fmla="*/ 4346996 w 4347015"/>
                  <a:gd name="connsiteY25" fmla="*/ 1426742 h 4121262"/>
                  <a:gd name="connsiteX0" fmla="*/ 4375896 w 4375915"/>
                  <a:gd name="connsiteY0" fmla="*/ 1426742 h 4121262"/>
                  <a:gd name="connsiteX1" fmla="*/ 4086336 w 4375915"/>
                  <a:gd name="connsiteY1" fmla="*/ 725702 h 4121262"/>
                  <a:gd name="connsiteX2" fmla="*/ 3476736 w 4375915"/>
                  <a:gd name="connsiteY2" fmla="*/ 268502 h 4121262"/>
                  <a:gd name="connsiteX3" fmla="*/ 2684256 w 4375915"/>
                  <a:gd name="connsiteY3" fmla="*/ 9422 h 4121262"/>
                  <a:gd name="connsiteX4" fmla="*/ 1907016 w 4375915"/>
                  <a:gd name="connsiteY4" fmla="*/ 85622 h 4121262"/>
                  <a:gd name="connsiteX5" fmla="*/ 1236456 w 4375915"/>
                  <a:gd name="connsiteY5" fmla="*/ 359942 h 4121262"/>
                  <a:gd name="connsiteX6" fmla="*/ 367776 w 4375915"/>
                  <a:gd name="connsiteY6" fmla="*/ 1060982 h 4121262"/>
                  <a:gd name="connsiteX7" fmla="*/ 47736 w 4375915"/>
                  <a:gd name="connsiteY7" fmla="*/ 1746782 h 4121262"/>
                  <a:gd name="connsiteX8" fmla="*/ 108696 w 4375915"/>
                  <a:gd name="connsiteY8" fmla="*/ 2127782 h 4121262"/>
                  <a:gd name="connsiteX9" fmla="*/ 1040070 w 4375915"/>
                  <a:gd name="connsiteY9" fmla="*/ 2534037 h 4121262"/>
                  <a:gd name="connsiteX10" fmla="*/ 1404952 w 4375915"/>
                  <a:gd name="connsiteY10" fmla="*/ 2955423 h 4121262"/>
                  <a:gd name="connsiteX11" fmla="*/ 1157632 w 4375915"/>
                  <a:gd name="connsiteY11" fmla="*/ 3394776 h 4121262"/>
                  <a:gd name="connsiteX12" fmla="*/ 237590 w 4375915"/>
                  <a:gd name="connsiteY12" fmla="*/ 3153919 h 4121262"/>
                  <a:gd name="connsiteX13" fmla="*/ 293322 w 4375915"/>
                  <a:gd name="connsiteY13" fmla="*/ 3758366 h 4121262"/>
                  <a:gd name="connsiteX14" fmla="*/ 1336600 w 4375915"/>
                  <a:gd name="connsiteY14" fmla="*/ 4121245 h 4121262"/>
                  <a:gd name="connsiteX15" fmla="*/ 1822094 w 4375915"/>
                  <a:gd name="connsiteY15" fmla="*/ 3747728 h 4121262"/>
                  <a:gd name="connsiteX16" fmla="*/ 1943580 w 4375915"/>
                  <a:gd name="connsiteY16" fmla="*/ 2797884 h 4121262"/>
                  <a:gd name="connsiteX17" fmla="*/ 1533412 w 4375915"/>
                  <a:gd name="connsiteY17" fmla="*/ 2107210 h 4121262"/>
                  <a:gd name="connsiteX18" fmla="*/ 657336 w 4375915"/>
                  <a:gd name="connsiteY18" fmla="*/ 1609622 h 4121262"/>
                  <a:gd name="connsiteX19" fmla="*/ 1190736 w 4375915"/>
                  <a:gd name="connsiteY19" fmla="*/ 1015262 h 4121262"/>
                  <a:gd name="connsiteX20" fmla="*/ 1785096 w 4375915"/>
                  <a:gd name="connsiteY20" fmla="*/ 634262 h 4121262"/>
                  <a:gd name="connsiteX21" fmla="*/ 2455656 w 4375915"/>
                  <a:gd name="connsiteY21" fmla="*/ 436142 h 4121262"/>
                  <a:gd name="connsiteX22" fmla="*/ 3156696 w 4375915"/>
                  <a:gd name="connsiteY22" fmla="*/ 497102 h 4121262"/>
                  <a:gd name="connsiteX23" fmla="*/ 3857736 w 4375915"/>
                  <a:gd name="connsiteY23" fmla="*/ 771422 h 4121262"/>
                  <a:gd name="connsiteX24" fmla="*/ 4101576 w 4375915"/>
                  <a:gd name="connsiteY24" fmla="*/ 1000022 h 4121262"/>
                  <a:gd name="connsiteX25" fmla="*/ 4375896 w 4375915"/>
                  <a:gd name="connsiteY25" fmla="*/ 1426742 h 4121262"/>
                  <a:gd name="connsiteX0" fmla="*/ 4101576 w 4148095"/>
                  <a:gd name="connsiteY0" fmla="*/ 1000022 h 4121262"/>
                  <a:gd name="connsiteX1" fmla="*/ 4086336 w 4148095"/>
                  <a:gd name="connsiteY1" fmla="*/ 725702 h 4121262"/>
                  <a:gd name="connsiteX2" fmla="*/ 3476736 w 4148095"/>
                  <a:gd name="connsiteY2" fmla="*/ 268502 h 4121262"/>
                  <a:gd name="connsiteX3" fmla="*/ 2684256 w 4148095"/>
                  <a:gd name="connsiteY3" fmla="*/ 9422 h 4121262"/>
                  <a:gd name="connsiteX4" fmla="*/ 1907016 w 4148095"/>
                  <a:gd name="connsiteY4" fmla="*/ 85622 h 4121262"/>
                  <a:gd name="connsiteX5" fmla="*/ 1236456 w 4148095"/>
                  <a:gd name="connsiteY5" fmla="*/ 359942 h 4121262"/>
                  <a:gd name="connsiteX6" fmla="*/ 367776 w 4148095"/>
                  <a:gd name="connsiteY6" fmla="*/ 1060982 h 4121262"/>
                  <a:gd name="connsiteX7" fmla="*/ 47736 w 4148095"/>
                  <a:gd name="connsiteY7" fmla="*/ 1746782 h 4121262"/>
                  <a:gd name="connsiteX8" fmla="*/ 108696 w 4148095"/>
                  <a:gd name="connsiteY8" fmla="*/ 2127782 h 4121262"/>
                  <a:gd name="connsiteX9" fmla="*/ 1040070 w 4148095"/>
                  <a:gd name="connsiteY9" fmla="*/ 2534037 h 4121262"/>
                  <a:gd name="connsiteX10" fmla="*/ 1404952 w 4148095"/>
                  <a:gd name="connsiteY10" fmla="*/ 2955423 h 4121262"/>
                  <a:gd name="connsiteX11" fmla="*/ 1157632 w 4148095"/>
                  <a:gd name="connsiteY11" fmla="*/ 3394776 h 4121262"/>
                  <a:gd name="connsiteX12" fmla="*/ 237590 w 4148095"/>
                  <a:gd name="connsiteY12" fmla="*/ 3153919 h 4121262"/>
                  <a:gd name="connsiteX13" fmla="*/ 293322 w 4148095"/>
                  <a:gd name="connsiteY13" fmla="*/ 3758366 h 4121262"/>
                  <a:gd name="connsiteX14" fmla="*/ 1336600 w 4148095"/>
                  <a:gd name="connsiteY14" fmla="*/ 4121245 h 4121262"/>
                  <a:gd name="connsiteX15" fmla="*/ 1822094 w 4148095"/>
                  <a:gd name="connsiteY15" fmla="*/ 3747728 h 4121262"/>
                  <a:gd name="connsiteX16" fmla="*/ 1943580 w 4148095"/>
                  <a:gd name="connsiteY16" fmla="*/ 2797884 h 4121262"/>
                  <a:gd name="connsiteX17" fmla="*/ 1533412 w 4148095"/>
                  <a:gd name="connsiteY17" fmla="*/ 2107210 h 4121262"/>
                  <a:gd name="connsiteX18" fmla="*/ 657336 w 4148095"/>
                  <a:gd name="connsiteY18" fmla="*/ 1609622 h 4121262"/>
                  <a:gd name="connsiteX19" fmla="*/ 1190736 w 4148095"/>
                  <a:gd name="connsiteY19" fmla="*/ 1015262 h 4121262"/>
                  <a:gd name="connsiteX20" fmla="*/ 1785096 w 4148095"/>
                  <a:gd name="connsiteY20" fmla="*/ 634262 h 4121262"/>
                  <a:gd name="connsiteX21" fmla="*/ 2455656 w 4148095"/>
                  <a:gd name="connsiteY21" fmla="*/ 436142 h 4121262"/>
                  <a:gd name="connsiteX22" fmla="*/ 3156696 w 4148095"/>
                  <a:gd name="connsiteY22" fmla="*/ 497102 h 4121262"/>
                  <a:gd name="connsiteX23" fmla="*/ 3857736 w 4148095"/>
                  <a:gd name="connsiteY23" fmla="*/ 771422 h 4121262"/>
                  <a:gd name="connsiteX24" fmla="*/ 4101576 w 4148095"/>
                  <a:gd name="connsiteY24" fmla="*/ 1000022 h 4121262"/>
                  <a:gd name="connsiteX0" fmla="*/ 3857736 w 4102226"/>
                  <a:gd name="connsiteY0" fmla="*/ 771422 h 4121262"/>
                  <a:gd name="connsiteX1" fmla="*/ 4086336 w 4102226"/>
                  <a:gd name="connsiteY1" fmla="*/ 725702 h 4121262"/>
                  <a:gd name="connsiteX2" fmla="*/ 3476736 w 4102226"/>
                  <a:gd name="connsiteY2" fmla="*/ 268502 h 4121262"/>
                  <a:gd name="connsiteX3" fmla="*/ 2684256 w 4102226"/>
                  <a:gd name="connsiteY3" fmla="*/ 9422 h 4121262"/>
                  <a:gd name="connsiteX4" fmla="*/ 1907016 w 4102226"/>
                  <a:gd name="connsiteY4" fmla="*/ 85622 h 4121262"/>
                  <a:gd name="connsiteX5" fmla="*/ 1236456 w 4102226"/>
                  <a:gd name="connsiteY5" fmla="*/ 359942 h 4121262"/>
                  <a:gd name="connsiteX6" fmla="*/ 367776 w 4102226"/>
                  <a:gd name="connsiteY6" fmla="*/ 1060982 h 4121262"/>
                  <a:gd name="connsiteX7" fmla="*/ 47736 w 4102226"/>
                  <a:gd name="connsiteY7" fmla="*/ 1746782 h 4121262"/>
                  <a:gd name="connsiteX8" fmla="*/ 108696 w 4102226"/>
                  <a:gd name="connsiteY8" fmla="*/ 2127782 h 4121262"/>
                  <a:gd name="connsiteX9" fmla="*/ 1040070 w 4102226"/>
                  <a:gd name="connsiteY9" fmla="*/ 2534037 h 4121262"/>
                  <a:gd name="connsiteX10" fmla="*/ 1404952 w 4102226"/>
                  <a:gd name="connsiteY10" fmla="*/ 2955423 h 4121262"/>
                  <a:gd name="connsiteX11" fmla="*/ 1157632 w 4102226"/>
                  <a:gd name="connsiteY11" fmla="*/ 3394776 h 4121262"/>
                  <a:gd name="connsiteX12" fmla="*/ 237590 w 4102226"/>
                  <a:gd name="connsiteY12" fmla="*/ 3153919 h 4121262"/>
                  <a:gd name="connsiteX13" fmla="*/ 293322 w 4102226"/>
                  <a:gd name="connsiteY13" fmla="*/ 3758366 h 4121262"/>
                  <a:gd name="connsiteX14" fmla="*/ 1336600 w 4102226"/>
                  <a:gd name="connsiteY14" fmla="*/ 4121245 h 4121262"/>
                  <a:gd name="connsiteX15" fmla="*/ 1822094 w 4102226"/>
                  <a:gd name="connsiteY15" fmla="*/ 3747728 h 4121262"/>
                  <a:gd name="connsiteX16" fmla="*/ 1943580 w 4102226"/>
                  <a:gd name="connsiteY16" fmla="*/ 2797884 h 4121262"/>
                  <a:gd name="connsiteX17" fmla="*/ 1533412 w 4102226"/>
                  <a:gd name="connsiteY17" fmla="*/ 2107210 h 4121262"/>
                  <a:gd name="connsiteX18" fmla="*/ 657336 w 4102226"/>
                  <a:gd name="connsiteY18" fmla="*/ 1609622 h 4121262"/>
                  <a:gd name="connsiteX19" fmla="*/ 1190736 w 4102226"/>
                  <a:gd name="connsiteY19" fmla="*/ 1015262 h 4121262"/>
                  <a:gd name="connsiteX20" fmla="*/ 1785096 w 4102226"/>
                  <a:gd name="connsiteY20" fmla="*/ 634262 h 4121262"/>
                  <a:gd name="connsiteX21" fmla="*/ 2455656 w 4102226"/>
                  <a:gd name="connsiteY21" fmla="*/ 436142 h 4121262"/>
                  <a:gd name="connsiteX22" fmla="*/ 3156696 w 4102226"/>
                  <a:gd name="connsiteY22" fmla="*/ 497102 h 4121262"/>
                  <a:gd name="connsiteX23" fmla="*/ 3857736 w 4102226"/>
                  <a:gd name="connsiteY23" fmla="*/ 771422 h 4121262"/>
                  <a:gd name="connsiteX0" fmla="*/ 3857736 w 3865312"/>
                  <a:gd name="connsiteY0" fmla="*/ 771422 h 4121262"/>
                  <a:gd name="connsiteX1" fmla="*/ 3476736 w 3865312"/>
                  <a:gd name="connsiteY1" fmla="*/ 268502 h 4121262"/>
                  <a:gd name="connsiteX2" fmla="*/ 2684256 w 3865312"/>
                  <a:gd name="connsiteY2" fmla="*/ 9422 h 4121262"/>
                  <a:gd name="connsiteX3" fmla="*/ 1907016 w 3865312"/>
                  <a:gd name="connsiteY3" fmla="*/ 85622 h 4121262"/>
                  <a:gd name="connsiteX4" fmla="*/ 1236456 w 3865312"/>
                  <a:gd name="connsiteY4" fmla="*/ 359942 h 4121262"/>
                  <a:gd name="connsiteX5" fmla="*/ 367776 w 3865312"/>
                  <a:gd name="connsiteY5" fmla="*/ 1060982 h 4121262"/>
                  <a:gd name="connsiteX6" fmla="*/ 47736 w 3865312"/>
                  <a:gd name="connsiteY6" fmla="*/ 1746782 h 4121262"/>
                  <a:gd name="connsiteX7" fmla="*/ 108696 w 3865312"/>
                  <a:gd name="connsiteY7" fmla="*/ 2127782 h 4121262"/>
                  <a:gd name="connsiteX8" fmla="*/ 1040070 w 3865312"/>
                  <a:gd name="connsiteY8" fmla="*/ 2534037 h 4121262"/>
                  <a:gd name="connsiteX9" fmla="*/ 1404952 w 3865312"/>
                  <a:gd name="connsiteY9" fmla="*/ 2955423 h 4121262"/>
                  <a:gd name="connsiteX10" fmla="*/ 1157632 w 3865312"/>
                  <a:gd name="connsiteY10" fmla="*/ 3394776 h 4121262"/>
                  <a:gd name="connsiteX11" fmla="*/ 237590 w 3865312"/>
                  <a:gd name="connsiteY11" fmla="*/ 3153919 h 4121262"/>
                  <a:gd name="connsiteX12" fmla="*/ 293322 w 3865312"/>
                  <a:gd name="connsiteY12" fmla="*/ 3758366 h 4121262"/>
                  <a:gd name="connsiteX13" fmla="*/ 1336600 w 3865312"/>
                  <a:gd name="connsiteY13" fmla="*/ 4121245 h 4121262"/>
                  <a:gd name="connsiteX14" fmla="*/ 1822094 w 3865312"/>
                  <a:gd name="connsiteY14" fmla="*/ 3747728 h 4121262"/>
                  <a:gd name="connsiteX15" fmla="*/ 1943580 w 3865312"/>
                  <a:gd name="connsiteY15" fmla="*/ 2797884 h 4121262"/>
                  <a:gd name="connsiteX16" fmla="*/ 1533412 w 3865312"/>
                  <a:gd name="connsiteY16" fmla="*/ 2107210 h 4121262"/>
                  <a:gd name="connsiteX17" fmla="*/ 657336 w 3865312"/>
                  <a:gd name="connsiteY17" fmla="*/ 1609622 h 4121262"/>
                  <a:gd name="connsiteX18" fmla="*/ 1190736 w 3865312"/>
                  <a:gd name="connsiteY18" fmla="*/ 1015262 h 4121262"/>
                  <a:gd name="connsiteX19" fmla="*/ 1785096 w 3865312"/>
                  <a:gd name="connsiteY19" fmla="*/ 634262 h 4121262"/>
                  <a:gd name="connsiteX20" fmla="*/ 2455656 w 3865312"/>
                  <a:gd name="connsiteY20" fmla="*/ 436142 h 4121262"/>
                  <a:gd name="connsiteX21" fmla="*/ 3156696 w 3865312"/>
                  <a:gd name="connsiteY21" fmla="*/ 497102 h 4121262"/>
                  <a:gd name="connsiteX22" fmla="*/ 3857736 w 3865312"/>
                  <a:gd name="connsiteY22" fmla="*/ 771422 h 4121262"/>
                  <a:gd name="connsiteX0" fmla="*/ 3156696 w 3492740"/>
                  <a:gd name="connsiteY0" fmla="*/ 497102 h 4121262"/>
                  <a:gd name="connsiteX1" fmla="*/ 3476736 w 3492740"/>
                  <a:gd name="connsiteY1" fmla="*/ 268502 h 4121262"/>
                  <a:gd name="connsiteX2" fmla="*/ 2684256 w 3492740"/>
                  <a:gd name="connsiteY2" fmla="*/ 9422 h 4121262"/>
                  <a:gd name="connsiteX3" fmla="*/ 1907016 w 3492740"/>
                  <a:gd name="connsiteY3" fmla="*/ 85622 h 4121262"/>
                  <a:gd name="connsiteX4" fmla="*/ 1236456 w 3492740"/>
                  <a:gd name="connsiteY4" fmla="*/ 359942 h 4121262"/>
                  <a:gd name="connsiteX5" fmla="*/ 367776 w 3492740"/>
                  <a:gd name="connsiteY5" fmla="*/ 1060982 h 4121262"/>
                  <a:gd name="connsiteX6" fmla="*/ 47736 w 3492740"/>
                  <a:gd name="connsiteY6" fmla="*/ 1746782 h 4121262"/>
                  <a:gd name="connsiteX7" fmla="*/ 108696 w 3492740"/>
                  <a:gd name="connsiteY7" fmla="*/ 2127782 h 4121262"/>
                  <a:gd name="connsiteX8" fmla="*/ 1040070 w 3492740"/>
                  <a:gd name="connsiteY8" fmla="*/ 2534037 h 4121262"/>
                  <a:gd name="connsiteX9" fmla="*/ 1404952 w 3492740"/>
                  <a:gd name="connsiteY9" fmla="*/ 2955423 h 4121262"/>
                  <a:gd name="connsiteX10" fmla="*/ 1157632 w 3492740"/>
                  <a:gd name="connsiteY10" fmla="*/ 3394776 h 4121262"/>
                  <a:gd name="connsiteX11" fmla="*/ 237590 w 3492740"/>
                  <a:gd name="connsiteY11" fmla="*/ 3153919 h 4121262"/>
                  <a:gd name="connsiteX12" fmla="*/ 293322 w 3492740"/>
                  <a:gd name="connsiteY12" fmla="*/ 3758366 h 4121262"/>
                  <a:gd name="connsiteX13" fmla="*/ 1336600 w 3492740"/>
                  <a:gd name="connsiteY13" fmla="*/ 4121245 h 4121262"/>
                  <a:gd name="connsiteX14" fmla="*/ 1822094 w 3492740"/>
                  <a:gd name="connsiteY14" fmla="*/ 3747728 h 4121262"/>
                  <a:gd name="connsiteX15" fmla="*/ 1943580 w 3492740"/>
                  <a:gd name="connsiteY15" fmla="*/ 2797884 h 4121262"/>
                  <a:gd name="connsiteX16" fmla="*/ 1533412 w 3492740"/>
                  <a:gd name="connsiteY16" fmla="*/ 2107210 h 4121262"/>
                  <a:gd name="connsiteX17" fmla="*/ 657336 w 3492740"/>
                  <a:gd name="connsiteY17" fmla="*/ 1609622 h 4121262"/>
                  <a:gd name="connsiteX18" fmla="*/ 1190736 w 3492740"/>
                  <a:gd name="connsiteY18" fmla="*/ 1015262 h 4121262"/>
                  <a:gd name="connsiteX19" fmla="*/ 1785096 w 3492740"/>
                  <a:gd name="connsiteY19" fmla="*/ 634262 h 4121262"/>
                  <a:gd name="connsiteX20" fmla="*/ 2455656 w 3492740"/>
                  <a:gd name="connsiteY20" fmla="*/ 436142 h 4121262"/>
                  <a:gd name="connsiteX21" fmla="*/ 3156696 w 3492740"/>
                  <a:gd name="connsiteY21" fmla="*/ 497102 h 4121262"/>
                  <a:gd name="connsiteX0" fmla="*/ 3156696 w 3159979"/>
                  <a:gd name="connsiteY0" fmla="*/ 512972 h 4137132"/>
                  <a:gd name="connsiteX1" fmla="*/ 2684256 w 3159979"/>
                  <a:gd name="connsiteY1" fmla="*/ 25292 h 4137132"/>
                  <a:gd name="connsiteX2" fmla="*/ 1907016 w 3159979"/>
                  <a:gd name="connsiteY2" fmla="*/ 101492 h 4137132"/>
                  <a:gd name="connsiteX3" fmla="*/ 1236456 w 3159979"/>
                  <a:gd name="connsiteY3" fmla="*/ 375812 h 4137132"/>
                  <a:gd name="connsiteX4" fmla="*/ 367776 w 3159979"/>
                  <a:gd name="connsiteY4" fmla="*/ 1076852 h 4137132"/>
                  <a:gd name="connsiteX5" fmla="*/ 47736 w 3159979"/>
                  <a:gd name="connsiteY5" fmla="*/ 1762652 h 4137132"/>
                  <a:gd name="connsiteX6" fmla="*/ 108696 w 3159979"/>
                  <a:gd name="connsiteY6" fmla="*/ 2143652 h 4137132"/>
                  <a:gd name="connsiteX7" fmla="*/ 1040070 w 3159979"/>
                  <a:gd name="connsiteY7" fmla="*/ 2549907 h 4137132"/>
                  <a:gd name="connsiteX8" fmla="*/ 1404952 w 3159979"/>
                  <a:gd name="connsiteY8" fmla="*/ 2971293 h 4137132"/>
                  <a:gd name="connsiteX9" fmla="*/ 1157632 w 3159979"/>
                  <a:gd name="connsiteY9" fmla="*/ 3410646 h 4137132"/>
                  <a:gd name="connsiteX10" fmla="*/ 237590 w 3159979"/>
                  <a:gd name="connsiteY10" fmla="*/ 3169789 h 4137132"/>
                  <a:gd name="connsiteX11" fmla="*/ 293322 w 3159979"/>
                  <a:gd name="connsiteY11" fmla="*/ 3774236 h 4137132"/>
                  <a:gd name="connsiteX12" fmla="*/ 1336600 w 3159979"/>
                  <a:gd name="connsiteY12" fmla="*/ 4137115 h 4137132"/>
                  <a:gd name="connsiteX13" fmla="*/ 1822094 w 3159979"/>
                  <a:gd name="connsiteY13" fmla="*/ 3763598 h 4137132"/>
                  <a:gd name="connsiteX14" fmla="*/ 1943580 w 3159979"/>
                  <a:gd name="connsiteY14" fmla="*/ 2813754 h 4137132"/>
                  <a:gd name="connsiteX15" fmla="*/ 1533412 w 3159979"/>
                  <a:gd name="connsiteY15" fmla="*/ 2123080 h 4137132"/>
                  <a:gd name="connsiteX16" fmla="*/ 657336 w 3159979"/>
                  <a:gd name="connsiteY16" fmla="*/ 1625492 h 4137132"/>
                  <a:gd name="connsiteX17" fmla="*/ 1190736 w 3159979"/>
                  <a:gd name="connsiteY17" fmla="*/ 1031132 h 4137132"/>
                  <a:gd name="connsiteX18" fmla="*/ 1785096 w 3159979"/>
                  <a:gd name="connsiteY18" fmla="*/ 650132 h 4137132"/>
                  <a:gd name="connsiteX19" fmla="*/ 2455656 w 3159979"/>
                  <a:gd name="connsiteY19" fmla="*/ 452012 h 4137132"/>
                  <a:gd name="connsiteX20" fmla="*/ 3156696 w 3159979"/>
                  <a:gd name="connsiteY20" fmla="*/ 512972 h 4137132"/>
                  <a:gd name="connsiteX0" fmla="*/ 2455656 w 2710000"/>
                  <a:gd name="connsiteY0" fmla="*/ 447681 h 4132801"/>
                  <a:gd name="connsiteX1" fmla="*/ 2684256 w 2710000"/>
                  <a:gd name="connsiteY1" fmla="*/ 20961 h 4132801"/>
                  <a:gd name="connsiteX2" fmla="*/ 1907016 w 2710000"/>
                  <a:gd name="connsiteY2" fmla="*/ 97161 h 4132801"/>
                  <a:gd name="connsiteX3" fmla="*/ 1236456 w 2710000"/>
                  <a:gd name="connsiteY3" fmla="*/ 371481 h 4132801"/>
                  <a:gd name="connsiteX4" fmla="*/ 367776 w 2710000"/>
                  <a:gd name="connsiteY4" fmla="*/ 1072521 h 4132801"/>
                  <a:gd name="connsiteX5" fmla="*/ 47736 w 2710000"/>
                  <a:gd name="connsiteY5" fmla="*/ 1758321 h 4132801"/>
                  <a:gd name="connsiteX6" fmla="*/ 108696 w 2710000"/>
                  <a:gd name="connsiteY6" fmla="*/ 2139321 h 4132801"/>
                  <a:gd name="connsiteX7" fmla="*/ 1040070 w 2710000"/>
                  <a:gd name="connsiteY7" fmla="*/ 2545576 h 4132801"/>
                  <a:gd name="connsiteX8" fmla="*/ 1404952 w 2710000"/>
                  <a:gd name="connsiteY8" fmla="*/ 2966962 h 4132801"/>
                  <a:gd name="connsiteX9" fmla="*/ 1157632 w 2710000"/>
                  <a:gd name="connsiteY9" fmla="*/ 3406315 h 4132801"/>
                  <a:gd name="connsiteX10" fmla="*/ 237590 w 2710000"/>
                  <a:gd name="connsiteY10" fmla="*/ 3165458 h 4132801"/>
                  <a:gd name="connsiteX11" fmla="*/ 293322 w 2710000"/>
                  <a:gd name="connsiteY11" fmla="*/ 3769905 h 4132801"/>
                  <a:gd name="connsiteX12" fmla="*/ 1336600 w 2710000"/>
                  <a:gd name="connsiteY12" fmla="*/ 4132784 h 4132801"/>
                  <a:gd name="connsiteX13" fmla="*/ 1822094 w 2710000"/>
                  <a:gd name="connsiteY13" fmla="*/ 3759267 h 4132801"/>
                  <a:gd name="connsiteX14" fmla="*/ 1943580 w 2710000"/>
                  <a:gd name="connsiteY14" fmla="*/ 2809423 h 4132801"/>
                  <a:gd name="connsiteX15" fmla="*/ 1533412 w 2710000"/>
                  <a:gd name="connsiteY15" fmla="*/ 2118749 h 4132801"/>
                  <a:gd name="connsiteX16" fmla="*/ 657336 w 2710000"/>
                  <a:gd name="connsiteY16" fmla="*/ 1621161 h 4132801"/>
                  <a:gd name="connsiteX17" fmla="*/ 1190736 w 2710000"/>
                  <a:gd name="connsiteY17" fmla="*/ 1026801 h 4132801"/>
                  <a:gd name="connsiteX18" fmla="*/ 1785096 w 2710000"/>
                  <a:gd name="connsiteY18" fmla="*/ 645801 h 4132801"/>
                  <a:gd name="connsiteX19" fmla="*/ 2455656 w 2710000"/>
                  <a:gd name="connsiteY19" fmla="*/ 447681 h 4132801"/>
                  <a:gd name="connsiteX0" fmla="*/ 2455656 w 2456462"/>
                  <a:gd name="connsiteY0" fmla="*/ 351421 h 4036541"/>
                  <a:gd name="connsiteX1" fmla="*/ 1907016 w 2456462"/>
                  <a:gd name="connsiteY1" fmla="*/ 901 h 4036541"/>
                  <a:gd name="connsiteX2" fmla="*/ 1236456 w 2456462"/>
                  <a:gd name="connsiteY2" fmla="*/ 275221 h 4036541"/>
                  <a:gd name="connsiteX3" fmla="*/ 367776 w 2456462"/>
                  <a:gd name="connsiteY3" fmla="*/ 976261 h 4036541"/>
                  <a:gd name="connsiteX4" fmla="*/ 47736 w 2456462"/>
                  <a:gd name="connsiteY4" fmla="*/ 1662061 h 4036541"/>
                  <a:gd name="connsiteX5" fmla="*/ 108696 w 2456462"/>
                  <a:gd name="connsiteY5" fmla="*/ 2043061 h 4036541"/>
                  <a:gd name="connsiteX6" fmla="*/ 1040070 w 2456462"/>
                  <a:gd name="connsiteY6" fmla="*/ 2449316 h 4036541"/>
                  <a:gd name="connsiteX7" fmla="*/ 1404952 w 2456462"/>
                  <a:gd name="connsiteY7" fmla="*/ 2870702 h 4036541"/>
                  <a:gd name="connsiteX8" fmla="*/ 1157632 w 2456462"/>
                  <a:gd name="connsiteY8" fmla="*/ 3310055 h 4036541"/>
                  <a:gd name="connsiteX9" fmla="*/ 237590 w 2456462"/>
                  <a:gd name="connsiteY9" fmla="*/ 3069198 h 4036541"/>
                  <a:gd name="connsiteX10" fmla="*/ 293322 w 2456462"/>
                  <a:gd name="connsiteY10" fmla="*/ 3673645 h 4036541"/>
                  <a:gd name="connsiteX11" fmla="*/ 1336600 w 2456462"/>
                  <a:gd name="connsiteY11" fmla="*/ 4036524 h 4036541"/>
                  <a:gd name="connsiteX12" fmla="*/ 1822094 w 2456462"/>
                  <a:gd name="connsiteY12" fmla="*/ 3663007 h 4036541"/>
                  <a:gd name="connsiteX13" fmla="*/ 1943580 w 2456462"/>
                  <a:gd name="connsiteY13" fmla="*/ 2713163 h 4036541"/>
                  <a:gd name="connsiteX14" fmla="*/ 1533412 w 2456462"/>
                  <a:gd name="connsiteY14" fmla="*/ 2022489 h 4036541"/>
                  <a:gd name="connsiteX15" fmla="*/ 657336 w 2456462"/>
                  <a:gd name="connsiteY15" fmla="*/ 1524901 h 4036541"/>
                  <a:gd name="connsiteX16" fmla="*/ 1190736 w 2456462"/>
                  <a:gd name="connsiteY16" fmla="*/ 930541 h 4036541"/>
                  <a:gd name="connsiteX17" fmla="*/ 1785096 w 2456462"/>
                  <a:gd name="connsiteY17" fmla="*/ 549541 h 4036541"/>
                  <a:gd name="connsiteX18" fmla="*/ 2455656 w 2456462"/>
                  <a:gd name="connsiteY18" fmla="*/ 351421 h 4036541"/>
                  <a:gd name="connsiteX0" fmla="*/ 2455656 w 2456462"/>
                  <a:gd name="connsiteY0" fmla="*/ 351421 h 4036541"/>
                  <a:gd name="connsiteX1" fmla="*/ 1907016 w 2456462"/>
                  <a:gd name="connsiteY1" fmla="*/ 901 h 4036541"/>
                  <a:gd name="connsiteX2" fmla="*/ 1236456 w 2456462"/>
                  <a:gd name="connsiteY2" fmla="*/ 275221 h 4036541"/>
                  <a:gd name="connsiteX3" fmla="*/ 367776 w 2456462"/>
                  <a:gd name="connsiteY3" fmla="*/ 976261 h 4036541"/>
                  <a:gd name="connsiteX4" fmla="*/ 47736 w 2456462"/>
                  <a:gd name="connsiteY4" fmla="*/ 1662061 h 4036541"/>
                  <a:gd name="connsiteX5" fmla="*/ 108696 w 2456462"/>
                  <a:gd name="connsiteY5" fmla="*/ 2043061 h 4036541"/>
                  <a:gd name="connsiteX6" fmla="*/ 1040070 w 2456462"/>
                  <a:gd name="connsiteY6" fmla="*/ 2449316 h 4036541"/>
                  <a:gd name="connsiteX7" fmla="*/ 1404952 w 2456462"/>
                  <a:gd name="connsiteY7" fmla="*/ 2870702 h 4036541"/>
                  <a:gd name="connsiteX8" fmla="*/ 1157632 w 2456462"/>
                  <a:gd name="connsiteY8" fmla="*/ 3310055 h 4036541"/>
                  <a:gd name="connsiteX9" fmla="*/ 237590 w 2456462"/>
                  <a:gd name="connsiteY9" fmla="*/ 3069198 h 4036541"/>
                  <a:gd name="connsiteX10" fmla="*/ 293322 w 2456462"/>
                  <a:gd name="connsiteY10" fmla="*/ 3673645 h 4036541"/>
                  <a:gd name="connsiteX11" fmla="*/ 1336600 w 2456462"/>
                  <a:gd name="connsiteY11" fmla="*/ 4036524 h 4036541"/>
                  <a:gd name="connsiteX12" fmla="*/ 1822094 w 2456462"/>
                  <a:gd name="connsiteY12" fmla="*/ 3663007 h 4036541"/>
                  <a:gd name="connsiteX13" fmla="*/ 1943580 w 2456462"/>
                  <a:gd name="connsiteY13" fmla="*/ 2713163 h 4036541"/>
                  <a:gd name="connsiteX14" fmla="*/ 1533412 w 2456462"/>
                  <a:gd name="connsiteY14" fmla="*/ 2022489 h 4036541"/>
                  <a:gd name="connsiteX15" fmla="*/ 657336 w 2456462"/>
                  <a:gd name="connsiteY15" fmla="*/ 1524901 h 4036541"/>
                  <a:gd name="connsiteX16" fmla="*/ 1190734 w 2456462"/>
                  <a:gd name="connsiteY16" fmla="*/ 930543 h 4036541"/>
                  <a:gd name="connsiteX17" fmla="*/ 1785096 w 2456462"/>
                  <a:gd name="connsiteY17" fmla="*/ 549541 h 4036541"/>
                  <a:gd name="connsiteX18" fmla="*/ 2455656 w 2456462"/>
                  <a:gd name="connsiteY18" fmla="*/ 351421 h 4036541"/>
                  <a:gd name="connsiteX0" fmla="*/ 2455656 w 2455945"/>
                  <a:gd name="connsiteY0" fmla="*/ 351421 h 4036541"/>
                  <a:gd name="connsiteX1" fmla="*/ 1907016 w 2455945"/>
                  <a:gd name="connsiteY1" fmla="*/ 901 h 4036541"/>
                  <a:gd name="connsiteX2" fmla="*/ 1236456 w 2455945"/>
                  <a:gd name="connsiteY2" fmla="*/ 275221 h 4036541"/>
                  <a:gd name="connsiteX3" fmla="*/ 367776 w 2455945"/>
                  <a:gd name="connsiteY3" fmla="*/ 976261 h 4036541"/>
                  <a:gd name="connsiteX4" fmla="*/ 47736 w 2455945"/>
                  <a:gd name="connsiteY4" fmla="*/ 1662061 h 4036541"/>
                  <a:gd name="connsiteX5" fmla="*/ 108696 w 2455945"/>
                  <a:gd name="connsiteY5" fmla="*/ 2043061 h 4036541"/>
                  <a:gd name="connsiteX6" fmla="*/ 1040070 w 2455945"/>
                  <a:gd name="connsiteY6" fmla="*/ 2449316 h 4036541"/>
                  <a:gd name="connsiteX7" fmla="*/ 1404952 w 2455945"/>
                  <a:gd name="connsiteY7" fmla="*/ 2870702 h 4036541"/>
                  <a:gd name="connsiteX8" fmla="*/ 1157632 w 2455945"/>
                  <a:gd name="connsiteY8" fmla="*/ 3310055 h 4036541"/>
                  <a:gd name="connsiteX9" fmla="*/ 237590 w 2455945"/>
                  <a:gd name="connsiteY9" fmla="*/ 3069198 h 4036541"/>
                  <a:gd name="connsiteX10" fmla="*/ 293322 w 2455945"/>
                  <a:gd name="connsiteY10" fmla="*/ 3673645 h 4036541"/>
                  <a:gd name="connsiteX11" fmla="*/ 1336600 w 2455945"/>
                  <a:gd name="connsiteY11" fmla="*/ 4036524 h 4036541"/>
                  <a:gd name="connsiteX12" fmla="*/ 1822094 w 2455945"/>
                  <a:gd name="connsiteY12" fmla="*/ 3663007 h 4036541"/>
                  <a:gd name="connsiteX13" fmla="*/ 1943580 w 2455945"/>
                  <a:gd name="connsiteY13" fmla="*/ 2713163 h 4036541"/>
                  <a:gd name="connsiteX14" fmla="*/ 1533412 w 2455945"/>
                  <a:gd name="connsiteY14" fmla="*/ 2022489 h 4036541"/>
                  <a:gd name="connsiteX15" fmla="*/ 657336 w 2455945"/>
                  <a:gd name="connsiteY15" fmla="*/ 1524901 h 4036541"/>
                  <a:gd name="connsiteX16" fmla="*/ 1190734 w 2455945"/>
                  <a:gd name="connsiteY16" fmla="*/ 930543 h 4036541"/>
                  <a:gd name="connsiteX17" fmla="*/ 1835602 w 2455945"/>
                  <a:gd name="connsiteY17" fmla="*/ 780575 h 4036541"/>
                  <a:gd name="connsiteX18" fmla="*/ 2455656 w 2455945"/>
                  <a:gd name="connsiteY18" fmla="*/ 351421 h 4036541"/>
                  <a:gd name="connsiteX0" fmla="*/ 2354636 w 2355007"/>
                  <a:gd name="connsiteY0" fmla="*/ 939674 h 4063707"/>
                  <a:gd name="connsiteX1" fmla="*/ 1907016 w 2355007"/>
                  <a:gd name="connsiteY1" fmla="*/ 28067 h 4063707"/>
                  <a:gd name="connsiteX2" fmla="*/ 1236456 w 2355007"/>
                  <a:gd name="connsiteY2" fmla="*/ 302387 h 4063707"/>
                  <a:gd name="connsiteX3" fmla="*/ 367776 w 2355007"/>
                  <a:gd name="connsiteY3" fmla="*/ 1003427 h 4063707"/>
                  <a:gd name="connsiteX4" fmla="*/ 47736 w 2355007"/>
                  <a:gd name="connsiteY4" fmla="*/ 1689227 h 4063707"/>
                  <a:gd name="connsiteX5" fmla="*/ 108696 w 2355007"/>
                  <a:gd name="connsiteY5" fmla="*/ 2070227 h 4063707"/>
                  <a:gd name="connsiteX6" fmla="*/ 1040070 w 2355007"/>
                  <a:gd name="connsiteY6" fmla="*/ 2476482 h 4063707"/>
                  <a:gd name="connsiteX7" fmla="*/ 1404952 w 2355007"/>
                  <a:gd name="connsiteY7" fmla="*/ 2897868 h 4063707"/>
                  <a:gd name="connsiteX8" fmla="*/ 1157632 w 2355007"/>
                  <a:gd name="connsiteY8" fmla="*/ 3337221 h 4063707"/>
                  <a:gd name="connsiteX9" fmla="*/ 237590 w 2355007"/>
                  <a:gd name="connsiteY9" fmla="*/ 3096364 h 4063707"/>
                  <a:gd name="connsiteX10" fmla="*/ 293322 w 2355007"/>
                  <a:gd name="connsiteY10" fmla="*/ 3700811 h 4063707"/>
                  <a:gd name="connsiteX11" fmla="*/ 1336600 w 2355007"/>
                  <a:gd name="connsiteY11" fmla="*/ 4063690 h 4063707"/>
                  <a:gd name="connsiteX12" fmla="*/ 1822094 w 2355007"/>
                  <a:gd name="connsiteY12" fmla="*/ 3690173 h 4063707"/>
                  <a:gd name="connsiteX13" fmla="*/ 1943580 w 2355007"/>
                  <a:gd name="connsiteY13" fmla="*/ 2740329 h 4063707"/>
                  <a:gd name="connsiteX14" fmla="*/ 1533412 w 2355007"/>
                  <a:gd name="connsiteY14" fmla="*/ 2049655 h 4063707"/>
                  <a:gd name="connsiteX15" fmla="*/ 657336 w 2355007"/>
                  <a:gd name="connsiteY15" fmla="*/ 1552067 h 4063707"/>
                  <a:gd name="connsiteX16" fmla="*/ 1190734 w 2355007"/>
                  <a:gd name="connsiteY16" fmla="*/ 957709 h 4063707"/>
                  <a:gd name="connsiteX17" fmla="*/ 1835602 w 2355007"/>
                  <a:gd name="connsiteY17" fmla="*/ 807741 h 4063707"/>
                  <a:gd name="connsiteX18" fmla="*/ 2354636 w 2355007"/>
                  <a:gd name="connsiteY18" fmla="*/ 939674 h 4063707"/>
                  <a:gd name="connsiteX0" fmla="*/ 2354636 w 2448137"/>
                  <a:gd name="connsiteY0" fmla="*/ 709299 h 3833332"/>
                  <a:gd name="connsiteX1" fmla="*/ 2336341 w 2448137"/>
                  <a:gd name="connsiteY1" fmla="*/ 94735 h 3833332"/>
                  <a:gd name="connsiteX2" fmla="*/ 1236456 w 2448137"/>
                  <a:gd name="connsiteY2" fmla="*/ 72012 h 3833332"/>
                  <a:gd name="connsiteX3" fmla="*/ 367776 w 2448137"/>
                  <a:gd name="connsiteY3" fmla="*/ 773052 h 3833332"/>
                  <a:gd name="connsiteX4" fmla="*/ 47736 w 2448137"/>
                  <a:gd name="connsiteY4" fmla="*/ 1458852 h 3833332"/>
                  <a:gd name="connsiteX5" fmla="*/ 108696 w 2448137"/>
                  <a:gd name="connsiteY5" fmla="*/ 1839852 h 3833332"/>
                  <a:gd name="connsiteX6" fmla="*/ 1040070 w 2448137"/>
                  <a:gd name="connsiteY6" fmla="*/ 2246107 h 3833332"/>
                  <a:gd name="connsiteX7" fmla="*/ 1404952 w 2448137"/>
                  <a:gd name="connsiteY7" fmla="*/ 2667493 h 3833332"/>
                  <a:gd name="connsiteX8" fmla="*/ 1157632 w 2448137"/>
                  <a:gd name="connsiteY8" fmla="*/ 3106846 h 3833332"/>
                  <a:gd name="connsiteX9" fmla="*/ 237590 w 2448137"/>
                  <a:gd name="connsiteY9" fmla="*/ 2865989 h 3833332"/>
                  <a:gd name="connsiteX10" fmla="*/ 293322 w 2448137"/>
                  <a:gd name="connsiteY10" fmla="*/ 3470436 h 3833332"/>
                  <a:gd name="connsiteX11" fmla="*/ 1336600 w 2448137"/>
                  <a:gd name="connsiteY11" fmla="*/ 3833315 h 3833332"/>
                  <a:gd name="connsiteX12" fmla="*/ 1822094 w 2448137"/>
                  <a:gd name="connsiteY12" fmla="*/ 3459798 h 3833332"/>
                  <a:gd name="connsiteX13" fmla="*/ 1943580 w 2448137"/>
                  <a:gd name="connsiteY13" fmla="*/ 2509954 h 3833332"/>
                  <a:gd name="connsiteX14" fmla="*/ 1533412 w 2448137"/>
                  <a:gd name="connsiteY14" fmla="*/ 1819280 h 3833332"/>
                  <a:gd name="connsiteX15" fmla="*/ 657336 w 2448137"/>
                  <a:gd name="connsiteY15" fmla="*/ 1321692 h 3833332"/>
                  <a:gd name="connsiteX16" fmla="*/ 1190734 w 2448137"/>
                  <a:gd name="connsiteY16" fmla="*/ 727334 h 3833332"/>
                  <a:gd name="connsiteX17" fmla="*/ 1835602 w 2448137"/>
                  <a:gd name="connsiteY17" fmla="*/ 577366 h 3833332"/>
                  <a:gd name="connsiteX18" fmla="*/ 2354636 w 2448137"/>
                  <a:gd name="connsiteY18" fmla="*/ 709299 h 3833332"/>
                  <a:gd name="connsiteX0" fmla="*/ 2354636 w 2357553"/>
                  <a:gd name="connsiteY0" fmla="*/ 709299 h 3833332"/>
                  <a:gd name="connsiteX1" fmla="*/ 2008035 w 2357553"/>
                  <a:gd name="connsiteY1" fmla="*/ 94735 h 3833332"/>
                  <a:gd name="connsiteX2" fmla="*/ 1236456 w 2357553"/>
                  <a:gd name="connsiteY2" fmla="*/ 72012 h 3833332"/>
                  <a:gd name="connsiteX3" fmla="*/ 367776 w 2357553"/>
                  <a:gd name="connsiteY3" fmla="*/ 773052 h 3833332"/>
                  <a:gd name="connsiteX4" fmla="*/ 47736 w 2357553"/>
                  <a:gd name="connsiteY4" fmla="*/ 1458852 h 3833332"/>
                  <a:gd name="connsiteX5" fmla="*/ 108696 w 2357553"/>
                  <a:gd name="connsiteY5" fmla="*/ 1839852 h 3833332"/>
                  <a:gd name="connsiteX6" fmla="*/ 1040070 w 2357553"/>
                  <a:gd name="connsiteY6" fmla="*/ 2246107 h 3833332"/>
                  <a:gd name="connsiteX7" fmla="*/ 1404952 w 2357553"/>
                  <a:gd name="connsiteY7" fmla="*/ 2667493 h 3833332"/>
                  <a:gd name="connsiteX8" fmla="*/ 1157632 w 2357553"/>
                  <a:gd name="connsiteY8" fmla="*/ 3106846 h 3833332"/>
                  <a:gd name="connsiteX9" fmla="*/ 237590 w 2357553"/>
                  <a:gd name="connsiteY9" fmla="*/ 2865989 h 3833332"/>
                  <a:gd name="connsiteX10" fmla="*/ 293322 w 2357553"/>
                  <a:gd name="connsiteY10" fmla="*/ 3470436 h 3833332"/>
                  <a:gd name="connsiteX11" fmla="*/ 1336600 w 2357553"/>
                  <a:gd name="connsiteY11" fmla="*/ 3833315 h 3833332"/>
                  <a:gd name="connsiteX12" fmla="*/ 1822094 w 2357553"/>
                  <a:gd name="connsiteY12" fmla="*/ 3459798 h 3833332"/>
                  <a:gd name="connsiteX13" fmla="*/ 1943580 w 2357553"/>
                  <a:gd name="connsiteY13" fmla="*/ 2509954 h 3833332"/>
                  <a:gd name="connsiteX14" fmla="*/ 1533412 w 2357553"/>
                  <a:gd name="connsiteY14" fmla="*/ 1819280 h 3833332"/>
                  <a:gd name="connsiteX15" fmla="*/ 657336 w 2357553"/>
                  <a:gd name="connsiteY15" fmla="*/ 1321692 h 3833332"/>
                  <a:gd name="connsiteX16" fmla="*/ 1190734 w 2357553"/>
                  <a:gd name="connsiteY16" fmla="*/ 727334 h 3833332"/>
                  <a:gd name="connsiteX17" fmla="*/ 1835602 w 2357553"/>
                  <a:gd name="connsiteY17" fmla="*/ 577366 h 3833332"/>
                  <a:gd name="connsiteX18" fmla="*/ 2354636 w 2357553"/>
                  <a:gd name="connsiteY18" fmla="*/ 709299 h 3833332"/>
                  <a:gd name="connsiteX0" fmla="*/ 2354636 w 2355883"/>
                  <a:gd name="connsiteY0" fmla="*/ 709299 h 3833332"/>
                  <a:gd name="connsiteX1" fmla="*/ 1957526 w 2355883"/>
                  <a:gd name="connsiteY1" fmla="*/ 94735 h 3833332"/>
                  <a:gd name="connsiteX2" fmla="*/ 1236456 w 2355883"/>
                  <a:gd name="connsiteY2" fmla="*/ 72012 h 3833332"/>
                  <a:gd name="connsiteX3" fmla="*/ 367776 w 2355883"/>
                  <a:gd name="connsiteY3" fmla="*/ 773052 h 3833332"/>
                  <a:gd name="connsiteX4" fmla="*/ 47736 w 2355883"/>
                  <a:gd name="connsiteY4" fmla="*/ 1458852 h 3833332"/>
                  <a:gd name="connsiteX5" fmla="*/ 108696 w 2355883"/>
                  <a:gd name="connsiteY5" fmla="*/ 1839852 h 3833332"/>
                  <a:gd name="connsiteX6" fmla="*/ 1040070 w 2355883"/>
                  <a:gd name="connsiteY6" fmla="*/ 2246107 h 3833332"/>
                  <a:gd name="connsiteX7" fmla="*/ 1404952 w 2355883"/>
                  <a:gd name="connsiteY7" fmla="*/ 2667493 h 3833332"/>
                  <a:gd name="connsiteX8" fmla="*/ 1157632 w 2355883"/>
                  <a:gd name="connsiteY8" fmla="*/ 3106846 h 3833332"/>
                  <a:gd name="connsiteX9" fmla="*/ 237590 w 2355883"/>
                  <a:gd name="connsiteY9" fmla="*/ 2865989 h 3833332"/>
                  <a:gd name="connsiteX10" fmla="*/ 293322 w 2355883"/>
                  <a:gd name="connsiteY10" fmla="*/ 3470436 h 3833332"/>
                  <a:gd name="connsiteX11" fmla="*/ 1336600 w 2355883"/>
                  <a:gd name="connsiteY11" fmla="*/ 3833315 h 3833332"/>
                  <a:gd name="connsiteX12" fmla="*/ 1822094 w 2355883"/>
                  <a:gd name="connsiteY12" fmla="*/ 3459798 h 3833332"/>
                  <a:gd name="connsiteX13" fmla="*/ 1943580 w 2355883"/>
                  <a:gd name="connsiteY13" fmla="*/ 2509954 h 3833332"/>
                  <a:gd name="connsiteX14" fmla="*/ 1533412 w 2355883"/>
                  <a:gd name="connsiteY14" fmla="*/ 1819280 h 3833332"/>
                  <a:gd name="connsiteX15" fmla="*/ 657336 w 2355883"/>
                  <a:gd name="connsiteY15" fmla="*/ 1321692 h 3833332"/>
                  <a:gd name="connsiteX16" fmla="*/ 1190734 w 2355883"/>
                  <a:gd name="connsiteY16" fmla="*/ 727334 h 3833332"/>
                  <a:gd name="connsiteX17" fmla="*/ 1835602 w 2355883"/>
                  <a:gd name="connsiteY17" fmla="*/ 577366 h 3833332"/>
                  <a:gd name="connsiteX18" fmla="*/ 2354636 w 2355883"/>
                  <a:gd name="connsiteY18" fmla="*/ 709299 h 3833332"/>
                  <a:gd name="connsiteX0" fmla="*/ 2354636 w 2355883"/>
                  <a:gd name="connsiteY0" fmla="*/ 673141 h 3797174"/>
                  <a:gd name="connsiteX1" fmla="*/ 1957526 w 2355883"/>
                  <a:gd name="connsiteY1" fmla="*/ 58577 h 3797174"/>
                  <a:gd name="connsiteX2" fmla="*/ 1236457 w 2355883"/>
                  <a:gd name="connsiteY2" fmla="*/ 101856 h 3797174"/>
                  <a:gd name="connsiteX3" fmla="*/ 367776 w 2355883"/>
                  <a:gd name="connsiteY3" fmla="*/ 736894 h 3797174"/>
                  <a:gd name="connsiteX4" fmla="*/ 47736 w 2355883"/>
                  <a:gd name="connsiteY4" fmla="*/ 1422694 h 3797174"/>
                  <a:gd name="connsiteX5" fmla="*/ 108696 w 2355883"/>
                  <a:gd name="connsiteY5" fmla="*/ 1803694 h 3797174"/>
                  <a:gd name="connsiteX6" fmla="*/ 1040070 w 2355883"/>
                  <a:gd name="connsiteY6" fmla="*/ 2209949 h 3797174"/>
                  <a:gd name="connsiteX7" fmla="*/ 1404952 w 2355883"/>
                  <a:gd name="connsiteY7" fmla="*/ 2631335 h 3797174"/>
                  <a:gd name="connsiteX8" fmla="*/ 1157632 w 2355883"/>
                  <a:gd name="connsiteY8" fmla="*/ 3070688 h 3797174"/>
                  <a:gd name="connsiteX9" fmla="*/ 237590 w 2355883"/>
                  <a:gd name="connsiteY9" fmla="*/ 2829831 h 3797174"/>
                  <a:gd name="connsiteX10" fmla="*/ 293322 w 2355883"/>
                  <a:gd name="connsiteY10" fmla="*/ 3434278 h 3797174"/>
                  <a:gd name="connsiteX11" fmla="*/ 1336600 w 2355883"/>
                  <a:gd name="connsiteY11" fmla="*/ 3797157 h 3797174"/>
                  <a:gd name="connsiteX12" fmla="*/ 1822094 w 2355883"/>
                  <a:gd name="connsiteY12" fmla="*/ 3423640 h 3797174"/>
                  <a:gd name="connsiteX13" fmla="*/ 1943580 w 2355883"/>
                  <a:gd name="connsiteY13" fmla="*/ 2473796 h 3797174"/>
                  <a:gd name="connsiteX14" fmla="*/ 1533412 w 2355883"/>
                  <a:gd name="connsiteY14" fmla="*/ 1783122 h 3797174"/>
                  <a:gd name="connsiteX15" fmla="*/ 657336 w 2355883"/>
                  <a:gd name="connsiteY15" fmla="*/ 1285534 h 3797174"/>
                  <a:gd name="connsiteX16" fmla="*/ 1190734 w 2355883"/>
                  <a:gd name="connsiteY16" fmla="*/ 691176 h 3797174"/>
                  <a:gd name="connsiteX17" fmla="*/ 1835602 w 2355883"/>
                  <a:gd name="connsiteY17" fmla="*/ 541208 h 3797174"/>
                  <a:gd name="connsiteX18" fmla="*/ 2354636 w 2355883"/>
                  <a:gd name="connsiteY18" fmla="*/ 673141 h 3797174"/>
                  <a:gd name="connsiteX0" fmla="*/ 2554523 w 2555770"/>
                  <a:gd name="connsiteY0" fmla="*/ 673141 h 3797174"/>
                  <a:gd name="connsiteX1" fmla="*/ 2157413 w 2555770"/>
                  <a:gd name="connsiteY1" fmla="*/ 58577 h 3797174"/>
                  <a:gd name="connsiteX2" fmla="*/ 1436344 w 2555770"/>
                  <a:gd name="connsiteY2" fmla="*/ 101856 h 3797174"/>
                  <a:gd name="connsiteX3" fmla="*/ 567663 w 2555770"/>
                  <a:gd name="connsiteY3" fmla="*/ 736894 h 3797174"/>
                  <a:gd name="connsiteX4" fmla="*/ 247623 w 2555770"/>
                  <a:gd name="connsiteY4" fmla="*/ 1422694 h 3797174"/>
                  <a:gd name="connsiteX5" fmla="*/ 308583 w 2555770"/>
                  <a:gd name="connsiteY5" fmla="*/ 1803694 h 3797174"/>
                  <a:gd name="connsiteX6" fmla="*/ 1239957 w 2555770"/>
                  <a:gd name="connsiteY6" fmla="*/ 2209949 h 3797174"/>
                  <a:gd name="connsiteX7" fmla="*/ 1604839 w 2555770"/>
                  <a:gd name="connsiteY7" fmla="*/ 2631335 h 3797174"/>
                  <a:gd name="connsiteX8" fmla="*/ 1357519 w 2555770"/>
                  <a:gd name="connsiteY8" fmla="*/ 3070688 h 3797174"/>
                  <a:gd name="connsiteX9" fmla="*/ 33407 w 2555770"/>
                  <a:gd name="connsiteY9" fmla="*/ 2730818 h 3797174"/>
                  <a:gd name="connsiteX10" fmla="*/ 493209 w 2555770"/>
                  <a:gd name="connsiteY10" fmla="*/ 3434278 h 3797174"/>
                  <a:gd name="connsiteX11" fmla="*/ 1536487 w 2555770"/>
                  <a:gd name="connsiteY11" fmla="*/ 3797157 h 3797174"/>
                  <a:gd name="connsiteX12" fmla="*/ 2021981 w 2555770"/>
                  <a:gd name="connsiteY12" fmla="*/ 3423640 h 3797174"/>
                  <a:gd name="connsiteX13" fmla="*/ 2143467 w 2555770"/>
                  <a:gd name="connsiteY13" fmla="*/ 2473796 h 3797174"/>
                  <a:gd name="connsiteX14" fmla="*/ 1733299 w 2555770"/>
                  <a:gd name="connsiteY14" fmla="*/ 1783122 h 3797174"/>
                  <a:gd name="connsiteX15" fmla="*/ 857223 w 2555770"/>
                  <a:gd name="connsiteY15" fmla="*/ 1285534 h 3797174"/>
                  <a:gd name="connsiteX16" fmla="*/ 1390621 w 2555770"/>
                  <a:gd name="connsiteY16" fmla="*/ 691176 h 3797174"/>
                  <a:gd name="connsiteX17" fmla="*/ 2035489 w 2555770"/>
                  <a:gd name="connsiteY17" fmla="*/ 541208 h 3797174"/>
                  <a:gd name="connsiteX18" fmla="*/ 2554523 w 2555770"/>
                  <a:gd name="connsiteY18" fmla="*/ 673141 h 3797174"/>
                  <a:gd name="connsiteX0" fmla="*/ 2539728 w 2540975"/>
                  <a:gd name="connsiteY0" fmla="*/ 673141 h 3797174"/>
                  <a:gd name="connsiteX1" fmla="*/ 2142618 w 2540975"/>
                  <a:gd name="connsiteY1" fmla="*/ 58577 h 3797174"/>
                  <a:gd name="connsiteX2" fmla="*/ 1421549 w 2540975"/>
                  <a:gd name="connsiteY2" fmla="*/ 101856 h 3797174"/>
                  <a:gd name="connsiteX3" fmla="*/ 552868 w 2540975"/>
                  <a:gd name="connsiteY3" fmla="*/ 736894 h 3797174"/>
                  <a:gd name="connsiteX4" fmla="*/ 232828 w 2540975"/>
                  <a:gd name="connsiteY4" fmla="*/ 1422694 h 3797174"/>
                  <a:gd name="connsiteX5" fmla="*/ 293788 w 2540975"/>
                  <a:gd name="connsiteY5" fmla="*/ 1803694 h 3797174"/>
                  <a:gd name="connsiteX6" fmla="*/ 1225162 w 2540975"/>
                  <a:gd name="connsiteY6" fmla="*/ 2209949 h 3797174"/>
                  <a:gd name="connsiteX7" fmla="*/ 1590044 w 2540975"/>
                  <a:gd name="connsiteY7" fmla="*/ 2631335 h 3797174"/>
                  <a:gd name="connsiteX8" fmla="*/ 1064926 w 2540975"/>
                  <a:gd name="connsiteY8" fmla="*/ 3169703 h 3797174"/>
                  <a:gd name="connsiteX9" fmla="*/ 18612 w 2540975"/>
                  <a:gd name="connsiteY9" fmla="*/ 2730818 h 3797174"/>
                  <a:gd name="connsiteX10" fmla="*/ 478414 w 2540975"/>
                  <a:gd name="connsiteY10" fmla="*/ 3434278 h 3797174"/>
                  <a:gd name="connsiteX11" fmla="*/ 1521692 w 2540975"/>
                  <a:gd name="connsiteY11" fmla="*/ 3797157 h 3797174"/>
                  <a:gd name="connsiteX12" fmla="*/ 2007186 w 2540975"/>
                  <a:gd name="connsiteY12" fmla="*/ 3423640 h 3797174"/>
                  <a:gd name="connsiteX13" fmla="*/ 2128672 w 2540975"/>
                  <a:gd name="connsiteY13" fmla="*/ 2473796 h 3797174"/>
                  <a:gd name="connsiteX14" fmla="*/ 1718504 w 2540975"/>
                  <a:gd name="connsiteY14" fmla="*/ 1783122 h 3797174"/>
                  <a:gd name="connsiteX15" fmla="*/ 842428 w 2540975"/>
                  <a:gd name="connsiteY15" fmla="*/ 1285534 h 3797174"/>
                  <a:gd name="connsiteX16" fmla="*/ 1375826 w 2540975"/>
                  <a:gd name="connsiteY16" fmla="*/ 691176 h 3797174"/>
                  <a:gd name="connsiteX17" fmla="*/ 2020694 w 2540975"/>
                  <a:gd name="connsiteY17" fmla="*/ 541208 h 3797174"/>
                  <a:gd name="connsiteX18" fmla="*/ 2539728 w 2540975"/>
                  <a:gd name="connsiteY18" fmla="*/ 673141 h 3797174"/>
                  <a:gd name="connsiteX0" fmla="*/ 2539728 w 2540975"/>
                  <a:gd name="connsiteY0" fmla="*/ 673141 h 3797174"/>
                  <a:gd name="connsiteX1" fmla="*/ 2142618 w 2540975"/>
                  <a:gd name="connsiteY1" fmla="*/ 58577 h 3797174"/>
                  <a:gd name="connsiteX2" fmla="*/ 1421549 w 2540975"/>
                  <a:gd name="connsiteY2" fmla="*/ 101856 h 3797174"/>
                  <a:gd name="connsiteX3" fmla="*/ 552868 w 2540975"/>
                  <a:gd name="connsiteY3" fmla="*/ 736894 h 3797174"/>
                  <a:gd name="connsiteX4" fmla="*/ 232828 w 2540975"/>
                  <a:gd name="connsiteY4" fmla="*/ 1422694 h 3797174"/>
                  <a:gd name="connsiteX5" fmla="*/ 293788 w 2540975"/>
                  <a:gd name="connsiteY5" fmla="*/ 1803694 h 3797174"/>
                  <a:gd name="connsiteX6" fmla="*/ 1225162 w 2540975"/>
                  <a:gd name="connsiteY6" fmla="*/ 2209949 h 3797174"/>
                  <a:gd name="connsiteX7" fmla="*/ 1615299 w 2540975"/>
                  <a:gd name="connsiteY7" fmla="*/ 2697345 h 3797174"/>
                  <a:gd name="connsiteX8" fmla="*/ 1064926 w 2540975"/>
                  <a:gd name="connsiteY8" fmla="*/ 3169703 h 3797174"/>
                  <a:gd name="connsiteX9" fmla="*/ 18612 w 2540975"/>
                  <a:gd name="connsiteY9" fmla="*/ 2730818 h 3797174"/>
                  <a:gd name="connsiteX10" fmla="*/ 478414 w 2540975"/>
                  <a:gd name="connsiteY10" fmla="*/ 3434278 h 3797174"/>
                  <a:gd name="connsiteX11" fmla="*/ 1521692 w 2540975"/>
                  <a:gd name="connsiteY11" fmla="*/ 3797157 h 3797174"/>
                  <a:gd name="connsiteX12" fmla="*/ 2007186 w 2540975"/>
                  <a:gd name="connsiteY12" fmla="*/ 3423640 h 3797174"/>
                  <a:gd name="connsiteX13" fmla="*/ 2128672 w 2540975"/>
                  <a:gd name="connsiteY13" fmla="*/ 2473796 h 3797174"/>
                  <a:gd name="connsiteX14" fmla="*/ 1718504 w 2540975"/>
                  <a:gd name="connsiteY14" fmla="*/ 1783122 h 3797174"/>
                  <a:gd name="connsiteX15" fmla="*/ 842428 w 2540975"/>
                  <a:gd name="connsiteY15" fmla="*/ 1285534 h 3797174"/>
                  <a:gd name="connsiteX16" fmla="*/ 1375826 w 2540975"/>
                  <a:gd name="connsiteY16" fmla="*/ 691176 h 3797174"/>
                  <a:gd name="connsiteX17" fmla="*/ 2020694 w 2540975"/>
                  <a:gd name="connsiteY17" fmla="*/ 541208 h 3797174"/>
                  <a:gd name="connsiteX18" fmla="*/ 2539728 w 2540975"/>
                  <a:gd name="connsiteY18" fmla="*/ 673141 h 3797174"/>
                  <a:gd name="connsiteX0" fmla="*/ 2539728 w 2540975"/>
                  <a:gd name="connsiteY0" fmla="*/ 673141 h 3797174"/>
                  <a:gd name="connsiteX1" fmla="*/ 2142618 w 2540975"/>
                  <a:gd name="connsiteY1" fmla="*/ 58577 h 3797174"/>
                  <a:gd name="connsiteX2" fmla="*/ 1421549 w 2540975"/>
                  <a:gd name="connsiteY2" fmla="*/ 101856 h 3797174"/>
                  <a:gd name="connsiteX3" fmla="*/ 552868 w 2540975"/>
                  <a:gd name="connsiteY3" fmla="*/ 736894 h 3797174"/>
                  <a:gd name="connsiteX4" fmla="*/ 232828 w 2540975"/>
                  <a:gd name="connsiteY4" fmla="*/ 1422694 h 3797174"/>
                  <a:gd name="connsiteX5" fmla="*/ 293788 w 2540975"/>
                  <a:gd name="connsiteY5" fmla="*/ 1803694 h 3797174"/>
                  <a:gd name="connsiteX6" fmla="*/ 1225162 w 2540975"/>
                  <a:gd name="connsiteY6" fmla="*/ 2209949 h 3797174"/>
                  <a:gd name="connsiteX7" fmla="*/ 1665808 w 2540975"/>
                  <a:gd name="connsiteY7" fmla="*/ 2895374 h 3797174"/>
                  <a:gd name="connsiteX8" fmla="*/ 1064926 w 2540975"/>
                  <a:gd name="connsiteY8" fmla="*/ 3169703 h 3797174"/>
                  <a:gd name="connsiteX9" fmla="*/ 18612 w 2540975"/>
                  <a:gd name="connsiteY9" fmla="*/ 2730818 h 3797174"/>
                  <a:gd name="connsiteX10" fmla="*/ 478414 w 2540975"/>
                  <a:gd name="connsiteY10" fmla="*/ 3434278 h 3797174"/>
                  <a:gd name="connsiteX11" fmla="*/ 1521692 w 2540975"/>
                  <a:gd name="connsiteY11" fmla="*/ 3797157 h 3797174"/>
                  <a:gd name="connsiteX12" fmla="*/ 2007186 w 2540975"/>
                  <a:gd name="connsiteY12" fmla="*/ 3423640 h 3797174"/>
                  <a:gd name="connsiteX13" fmla="*/ 2128672 w 2540975"/>
                  <a:gd name="connsiteY13" fmla="*/ 2473796 h 3797174"/>
                  <a:gd name="connsiteX14" fmla="*/ 1718504 w 2540975"/>
                  <a:gd name="connsiteY14" fmla="*/ 1783122 h 3797174"/>
                  <a:gd name="connsiteX15" fmla="*/ 842428 w 2540975"/>
                  <a:gd name="connsiteY15" fmla="*/ 1285534 h 3797174"/>
                  <a:gd name="connsiteX16" fmla="*/ 1375826 w 2540975"/>
                  <a:gd name="connsiteY16" fmla="*/ 691176 h 3797174"/>
                  <a:gd name="connsiteX17" fmla="*/ 2020694 w 2540975"/>
                  <a:gd name="connsiteY17" fmla="*/ 541208 h 3797174"/>
                  <a:gd name="connsiteX18" fmla="*/ 2539728 w 2540975"/>
                  <a:gd name="connsiteY18" fmla="*/ 673141 h 3797174"/>
                  <a:gd name="connsiteX0" fmla="*/ 2539728 w 2540975"/>
                  <a:gd name="connsiteY0" fmla="*/ 673141 h 3797174"/>
                  <a:gd name="connsiteX1" fmla="*/ 2142618 w 2540975"/>
                  <a:gd name="connsiteY1" fmla="*/ 58577 h 3797174"/>
                  <a:gd name="connsiteX2" fmla="*/ 1421549 w 2540975"/>
                  <a:gd name="connsiteY2" fmla="*/ 101856 h 3797174"/>
                  <a:gd name="connsiteX3" fmla="*/ 552868 w 2540975"/>
                  <a:gd name="connsiteY3" fmla="*/ 736894 h 3797174"/>
                  <a:gd name="connsiteX4" fmla="*/ 232828 w 2540975"/>
                  <a:gd name="connsiteY4" fmla="*/ 1422694 h 3797174"/>
                  <a:gd name="connsiteX5" fmla="*/ 420058 w 2540975"/>
                  <a:gd name="connsiteY5" fmla="*/ 1869697 h 3797174"/>
                  <a:gd name="connsiteX6" fmla="*/ 1225162 w 2540975"/>
                  <a:gd name="connsiteY6" fmla="*/ 2209949 h 3797174"/>
                  <a:gd name="connsiteX7" fmla="*/ 1665808 w 2540975"/>
                  <a:gd name="connsiteY7" fmla="*/ 2895374 h 3797174"/>
                  <a:gd name="connsiteX8" fmla="*/ 1064926 w 2540975"/>
                  <a:gd name="connsiteY8" fmla="*/ 3169703 h 3797174"/>
                  <a:gd name="connsiteX9" fmla="*/ 18612 w 2540975"/>
                  <a:gd name="connsiteY9" fmla="*/ 2730818 h 3797174"/>
                  <a:gd name="connsiteX10" fmla="*/ 478414 w 2540975"/>
                  <a:gd name="connsiteY10" fmla="*/ 3434278 h 3797174"/>
                  <a:gd name="connsiteX11" fmla="*/ 1521692 w 2540975"/>
                  <a:gd name="connsiteY11" fmla="*/ 3797157 h 3797174"/>
                  <a:gd name="connsiteX12" fmla="*/ 2007186 w 2540975"/>
                  <a:gd name="connsiteY12" fmla="*/ 3423640 h 3797174"/>
                  <a:gd name="connsiteX13" fmla="*/ 2128672 w 2540975"/>
                  <a:gd name="connsiteY13" fmla="*/ 2473796 h 3797174"/>
                  <a:gd name="connsiteX14" fmla="*/ 1718504 w 2540975"/>
                  <a:gd name="connsiteY14" fmla="*/ 1783122 h 3797174"/>
                  <a:gd name="connsiteX15" fmla="*/ 842428 w 2540975"/>
                  <a:gd name="connsiteY15" fmla="*/ 1285534 h 3797174"/>
                  <a:gd name="connsiteX16" fmla="*/ 1375826 w 2540975"/>
                  <a:gd name="connsiteY16" fmla="*/ 691176 h 3797174"/>
                  <a:gd name="connsiteX17" fmla="*/ 2020694 w 2540975"/>
                  <a:gd name="connsiteY17" fmla="*/ 541208 h 3797174"/>
                  <a:gd name="connsiteX18" fmla="*/ 2539728 w 2540975"/>
                  <a:gd name="connsiteY18" fmla="*/ 673141 h 3797174"/>
                  <a:gd name="connsiteX0" fmla="*/ 2539728 w 2540975"/>
                  <a:gd name="connsiteY0" fmla="*/ 673141 h 3797174"/>
                  <a:gd name="connsiteX1" fmla="*/ 2142618 w 2540975"/>
                  <a:gd name="connsiteY1" fmla="*/ 58577 h 3797174"/>
                  <a:gd name="connsiteX2" fmla="*/ 1421549 w 2540975"/>
                  <a:gd name="connsiteY2" fmla="*/ 101856 h 3797174"/>
                  <a:gd name="connsiteX3" fmla="*/ 552868 w 2540975"/>
                  <a:gd name="connsiteY3" fmla="*/ 736894 h 3797174"/>
                  <a:gd name="connsiteX4" fmla="*/ 283340 w 2540975"/>
                  <a:gd name="connsiteY4" fmla="*/ 1455691 h 3797174"/>
                  <a:gd name="connsiteX5" fmla="*/ 420058 w 2540975"/>
                  <a:gd name="connsiteY5" fmla="*/ 1869697 h 3797174"/>
                  <a:gd name="connsiteX6" fmla="*/ 1225162 w 2540975"/>
                  <a:gd name="connsiteY6" fmla="*/ 2209949 h 3797174"/>
                  <a:gd name="connsiteX7" fmla="*/ 1665808 w 2540975"/>
                  <a:gd name="connsiteY7" fmla="*/ 2895374 h 3797174"/>
                  <a:gd name="connsiteX8" fmla="*/ 1064926 w 2540975"/>
                  <a:gd name="connsiteY8" fmla="*/ 3169703 h 3797174"/>
                  <a:gd name="connsiteX9" fmla="*/ 18612 w 2540975"/>
                  <a:gd name="connsiteY9" fmla="*/ 2730818 h 3797174"/>
                  <a:gd name="connsiteX10" fmla="*/ 478414 w 2540975"/>
                  <a:gd name="connsiteY10" fmla="*/ 3434278 h 3797174"/>
                  <a:gd name="connsiteX11" fmla="*/ 1521692 w 2540975"/>
                  <a:gd name="connsiteY11" fmla="*/ 3797157 h 3797174"/>
                  <a:gd name="connsiteX12" fmla="*/ 2007186 w 2540975"/>
                  <a:gd name="connsiteY12" fmla="*/ 3423640 h 3797174"/>
                  <a:gd name="connsiteX13" fmla="*/ 2128672 w 2540975"/>
                  <a:gd name="connsiteY13" fmla="*/ 2473796 h 3797174"/>
                  <a:gd name="connsiteX14" fmla="*/ 1718504 w 2540975"/>
                  <a:gd name="connsiteY14" fmla="*/ 1783122 h 3797174"/>
                  <a:gd name="connsiteX15" fmla="*/ 842428 w 2540975"/>
                  <a:gd name="connsiteY15" fmla="*/ 1285534 h 3797174"/>
                  <a:gd name="connsiteX16" fmla="*/ 1375826 w 2540975"/>
                  <a:gd name="connsiteY16" fmla="*/ 691176 h 3797174"/>
                  <a:gd name="connsiteX17" fmla="*/ 2020694 w 2540975"/>
                  <a:gd name="connsiteY17" fmla="*/ 541208 h 3797174"/>
                  <a:gd name="connsiteX18" fmla="*/ 2539728 w 2540975"/>
                  <a:gd name="connsiteY18" fmla="*/ 673141 h 3797174"/>
                  <a:gd name="connsiteX0" fmla="*/ 2332704 w 2336601"/>
                  <a:gd name="connsiteY0" fmla="*/ 1029014 h 3820992"/>
                  <a:gd name="connsiteX1" fmla="*/ 2142619 w 2336601"/>
                  <a:gd name="connsiteY1" fmla="*/ 82400 h 3820992"/>
                  <a:gd name="connsiteX2" fmla="*/ 1421550 w 2336601"/>
                  <a:gd name="connsiteY2" fmla="*/ 125679 h 3820992"/>
                  <a:gd name="connsiteX3" fmla="*/ 552869 w 2336601"/>
                  <a:gd name="connsiteY3" fmla="*/ 760717 h 3820992"/>
                  <a:gd name="connsiteX4" fmla="*/ 283341 w 2336601"/>
                  <a:gd name="connsiteY4" fmla="*/ 1479514 h 3820992"/>
                  <a:gd name="connsiteX5" fmla="*/ 420059 w 2336601"/>
                  <a:gd name="connsiteY5" fmla="*/ 1893520 h 3820992"/>
                  <a:gd name="connsiteX6" fmla="*/ 1225163 w 2336601"/>
                  <a:gd name="connsiteY6" fmla="*/ 2233772 h 3820992"/>
                  <a:gd name="connsiteX7" fmla="*/ 1665809 w 2336601"/>
                  <a:gd name="connsiteY7" fmla="*/ 2919197 h 3820992"/>
                  <a:gd name="connsiteX8" fmla="*/ 1064927 w 2336601"/>
                  <a:gd name="connsiteY8" fmla="*/ 3193526 h 3820992"/>
                  <a:gd name="connsiteX9" fmla="*/ 18613 w 2336601"/>
                  <a:gd name="connsiteY9" fmla="*/ 2754641 h 3820992"/>
                  <a:gd name="connsiteX10" fmla="*/ 478415 w 2336601"/>
                  <a:gd name="connsiteY10" fmla="*/ 3458101 h 3820992"/>
                  <a:gd name="connsiteX11" fmla="*/ 1521693 w 2336601"/>
                  <a:gd name="connsiteY11" fmla="*/ 3820980 h 3820992"/>
                  <a:gd name="connsiteX12" fmla="*/ 2007187 w 2336601"/>
                  <a:gd name="connsiteY12" fmla="*/ 3447463 h 3820992"/>
                  <a:gd name="connsiteX13" fmla="*/ 2128673 w 2336601"/>
                  <a:gd name="connsiteY13" fmla="*/ 2497619 h 3820992"/>
                  <a:gd name="connsiteX14" fmla="*/ 1718505 w 2336601"/>
                  <a:gd name="connsiteY14" fmla="*/ 1806945 h 3820992"/>
                  <a:gd name="connsiteX15" fmla="*/ 842429 w 2336601"/>
                  <a:gd name="connsiteY15" fmla="*/ 1309357 h 3820992"/>
                  <a:gd name="connsiteX16" fmla="*/ 1375827 w 2336601"/>
                  <a:gd name="connsiteY16" fmla="*/ 714999 h 3820992"/>
                  <a:gd name="connsiteX17" fmla="*/ 2020695 w 2336601"/>
                  <a:gd name="connsiteY17" fmla="*/ 565031 h 3820992"/>
                  <a:gd name="connsiteX18" fmla="*/ 2332704 w 2336601"/>
                  <a:gd name="connsiteY18" fmla="*/ 1029014 h 3820992"/>
                  <a:gd name="connsiteX0" fmla="*/ 2332704 w 2347974"/>
                  <a:gd name="connsiteY0" fmla="*/ 1029014 h 3820992"/>
                  <a:gd name="connsiteX1" fmla="*/ 2142619 w 2347974"/>
                  <a:gd name="connsiteY1" fmla="*/ 82400 h 3820992"/>
                  <a:gd name="connsiteX2" fmla="*/ 1421550 w 2347974"/>
                  <a:gd name="connsiteY2" fmla="*/ 125679 h 3820992"/>
                  <a:gd name="connsiteX3" fmla="*/ 552869 w 2347974"/>
                  <a:gd name="connsiteY3" fmla="*/ 760717 h 3820992"/>
                  <a:gd name="connsiteX4" fmla="*/ 283341 w 2347974"/>
                  <a:gd name="connsiteY4" fmla="*/ 1479514 h 3820992"/>
                  <a:gd name="connsiteX5" fmla="*/ 420059 w 2347974"/>
                  <a:gd name="connsiteY5" fmla="*/ 1893520 h 3820992"/>
                  <a:gd name="connsiteX6" fmla="*/ 1225163 w 2347974"/>
                  <a:gd name="connsiteY6" fmla="*/ 2233772 h 3820992"/>
                  <a:gd name="connsiteX7" fmla="*/ 1665809 w 2347974"/>
                  <a:gd name="connsiteY7" fmla="*/ 2919197 h 3820992"/>
                  <a:gd name="connsiteX8" fmla="*/ 1064927 w 2347974"/>
                  <a:gd name="connsiteY8" fmla="*/ 3193526 h 3820992"/>
                  <a:gd name="connsiteX9" fmla="*/ 18613 w 2347974"/>
                  <a:gd name="connsiteY9" fmla="*/ 2754641 h 3820992"/>
                  <a:gd name="connsiteX10" fmla="*/ 478415 w 2347974"/>
                  <a:gd name="connsiteY10" fmla="*/ 3458101 h 3820992"/>
                  <a:gd name="connsiteX11" fmla="*/ 1521693 w 2347974"/>
                  <a:gd name="connsiteY11" fmla="*/ 3820980 h 3820992"/>
                  <a:gd name="connsiteX12" fmla="*/ 2007187 w 2347974"/>
                  <a:gd name="connsiteY12" fmla="*/ 3447463 h 3820992"/>
                  <a:gd name="connsiteX13" fmla="*/ 2128673 w 2347974"/>
                  <a:gd name="connsiteY13" fmla="*/ 2497619 h 3820992"/>
                  <a:gd name="connsiteX14" fmla="*/ 1718505 w 2347974"/>
                  <a:gd name="connsiteY14" fmla="*/ 1806945 h 3820992"/>
                  <a:gd name="connsiteX15" fmla="*/ 842429 w 2347974"/>
                  <a:gd name="connsiteY15" fmla="*/ 1309357 h 3820992"/>
                  <a:gd name="connsiteX16" fmla="*/ 1375827 w 2347974"/>
                  <a:gd name="connsiteY16" fmla="*/ 714999 h 3820992"/>
                  <a:gd name="connsiteX17" fmla="*/ 1823080 w 2347974"/>
                  <a:gd name="connsiteY17" fmla="*/ 712608 h 3820992"/>
                  <a:gd name="connsiteX18" fmla="*/ 2332704 w 2347974"/>
                  <a:gd name="connsiteY18" fmla="*/ 1029014 h 3820992"/>
                  <a:gd name="connsiteX0" fmla="*/ 2332704 w 2347973"/>
                  <a:gd name="connsiteY0" fmla="*/ 1029014 h 3820992"/>
                  <a:gd name="connsiteX1" fmla="*/ 2142619 w 2347973"/>
                  <a:gd name="connsiteY1" fmla="*/ 82400 h 3820992"/>
                  <a:gd name="connsiteX2" fmla="*/ 1421550 w 2347973"/>
                  <a:gd name="connsiteY2" fmla="*/ 125679 h 3820992"/>
                  <a:gd name="connsiteX3" fmla="*/ 552869 w 2347973"/>
                  <a:gd name="connsiteY3" fmla="*/ 760717 h 3820992"/>
                  <a:gd name="connsiteX4" fmla="*/ 283341 w 2347973"/>
                  <a:gd name="connsiteY4" fmla="*/ 1479514 h 3820992"/>
                  <a:gd name="connsiteX5" fmla="*/ 420059 w 2347973"/>
                  <a:gd name="connsiteY5" fmla="*/ 1893520 h 3820992"/>
                  <a:gd name="connsiteX6" fmla="*/ 1225163 w 2347973"/>
                  <a:gd name="connsiteY6" fmla="*/ 2233772 h 3820992"/>
                  <a:gd name="connsiteX7" fmla="*/ 1665809 w 2347973"/>
                  <a:gd name="connsiteY7" fmla="*/ 2919197 h 3820992"/>
                  <a:gd name="connsiteX8" fmla="*/ 1064927 w 2347973"/>
                  <a:gd name="connsiteY8" fmla="*/ 3193526 h 3820992"/>
                  <a:gd name="connsiteX9" fmla="*/ 18613 w 2347973"/>
                  <a:gd name="connsiteY9" fmla="*/ 2754641 h 3820992"/>
                  <a:gd name="connsiteX10" fmla="*/ 478415 w 2347973"/>
                  <a:gd name="connsiteY10" fmla="*/ 3458101 h 3820992"/>
                  <a:gd name="connsiteX11" fmla="*/ 1521693 w 2347973"/>
                  <a:gd name="connsiteY11" fmla="*/ 3820980 h 3820992"/>
                  <a:gd name="connsiteX12" fmla="*/ 2007187 w 2347973"/>
                  <a:gd name="connsiteY12" fmla="*/ 3447463 h 3820992"/>
                  <a:gd name="connsiteX13" fmla="*/ 2128673 w 2347973"/>
                  <a:gd name="connsiteY13" fmla="*/ 2497619 h 3820992"/>
                  <a:gd name="connsiteX14" fmla="*/ 1718505 w 2347973"/>
                  <a:gd name="connsiteY14" fmla="*/ 1806945 h 3820992"/>
                  <a:gd name="connsiteX15" fmla="*/ 842429 w 2347973"/>
                  <a:gd name="connsiteY15" fmla="*/ 1309357 h 3820992"/>
                  <a:gd name="connsiteX16" fmla="*/ 1206443 w 2347973"/>
                  <a:gd name="connsiteY16" fmla="*/ 837980 h 3820992"/>
                  <a:gd name="connsiteX17" fmla="*/ 1823080 w 2347973"/>
                  <a:gd name="connsiteY17" fmla="*/ 712608 h 3820992"/>
                  <a:gd name="connsiteX18" fmla="*/ 2332704 w 2347973"/>
                  <a:gd name="connsiteY18" fmla="*/ 1029014 h 3820992"/>
                  <a:gd name="connsiteX0" fmla="*/ 2332704 w 2335955"/>
                  <a:gd name="connsiteY0" fmla="*/ 906974 h 3698952"/>
                  <a:gd name="connsiteX1" fmla="*/ 2010876 w 2335955"/>
                  <a:gd name="connsiteY1" fmla="*/ 403093 h 3698952"/>
                  <a:gd name="connsiteX2" fmla="*/ 1421550 w 2335955"/>
                  <a:gd name="connsiteY2" fmla="*/ 3639 h 3698952"/>
                  <a:gd name="connsiteX3" fmla="*/ 552869 w 2335955"/>
                  <a:gd name="connsiteY3" fmla="*/ 638677 h 3698952"/>
                  <a:gd name="connsiteX4" fmla="*/ 283341 w 2335955"/>
                  <a:gd name="connsiteY4" fmla="*/ 1357474 h 3698952"/>
                  <a:gd name="connsiteX5" fmla="*/ 420059 w 2335955"/>
                  <a:gd name="connsiteY5" fmla="*/ 1771480 h 3698952"/>
                  <a:gd name="connsiteX6" fmla="*/ 1225163 w 2335955"/>
                  <a:gd name="connsiteY6" fmla="*/ 2111732 h 3698952"/>
                  <a:gd name="connsiteX7" fmla="*/ 1665809 w 2335955"/>
                  <a:gd name="connsiteY7" fmla="*/ 2797157 h 3698952"/>
                  <a:gd name="connsiteX8" fmla="*/ 1064927 w 2335955"/>
                  <a:gd name="connsiteY8" fmla="*/ 3071486 h 3698952"/>
                  <a:gd name="connsiteX9" fmla="*/ 18613 w 2335955"/>
                  <a:gd name="connsiteY9" fmla="*/ 2632601 h 3698952"/>
                  <a:gd name="connsiteX10" fmla="*/ 478415 w 2335955"/>
                  <a:gd name="connsiteY10" fmla="*/ 3336061 h 3698952"/>
                  <a:gd name="connsiteX11" fmla="*/ 1521693 w 2335955"/>
                  <a:gd name="connsiteY11" fmla="*/ 3698940 h 3698952"/>
                  <a:gd name="connsiteX12" fmla="*/ 2007187 w 2335955"/>
                  <a:gd name="connsiteY12" fmla="*/ 3325423 h 3698952"/>
                  <a:gd name="connsiteX13" fmla="*/ 2128673 w 2335955"/>
                  <a:gd name="connsiteY13" fmla="*/ 2375579 h 3698952"/>
                  <a:gd name="connsiteX14" fmla="*/ 1718505 w 2335955"/>
                  <a:gd name="connsiteY14" fmla="*/ 1684905 h 3698952"/>
                  <a:gd name="connsiteX15" fmla="*/ 842429 w 2335955"/>
                  <a:gd name="connsiteY15" fmla="*/ 1187317 h 3698952"/>
                  <a:gd name="connsiteX16" fmla="*/ 1206443 w 2335955"/>
                  <a:gd name="connsiteY16" fmla="*/ 715940 h 3698952"/>
                  <a:gd name="connsiteX17" fmla="*/ 1823080 w 2335955"/>
                  <a:gd name="connsiteY17" fmla="*/ 590568 h 3698952"/>
                  <a:gd name="connsiteX18" fmla="*/ 2332704 w 2335955"/>
                  <a:gd name="connsiteY18" fmla="*/ 906974 h 3698952"/>
                  <a:gd name="connsiteX0" fmla="*/ 2332704 w 2336535"/>
                  <a:gd name="connsiteY0" fmla="*/ 583406 h 3375384"/>
                  <a:gd name="connsiteX1" fmla="*/ 2010876 w 2336535"/>
                  <a:gd name="connsiteY1" fmla="*/ 79525 h 3375384"/>
                  <a:gd name="connsiteX2" fmla="*/ 1205116 w 2336535"/>
                  <a:gd name="connsiteY2" fmla="*/ 24419 h 3375384"/>
                  <a:gd name="connsiteX3" fmla="*/ 552869 w 2336535"/>
                  <a:gd name="connsiteY3" fmla="*/ 315109 h 3375384"/>
                  <a:gd name="connsiteX4" fmla="*/ 283341 w 2336535"/>
                  <a:gd name="connsiteY4" fmla="*/ 1033906 h 3375384"/>
                  <a:gd name="connsiteX5" fmla="*/ 420059 w 2336535"/>
                  <a:gd name="connsiteY5" fmla="*/ 1447912 h 3375384"/>
                  <a:gd name="connsiteX6" fmla="*/ 1225163 w 2336535"/>
                  <a:gd name="connsiteY6" fmla="*/ 1788164 h 3375384"/>
                  <a:gd name="connsiteX7" fmla="*/ 1665809 w 2336535"/>
                  <a:gd name="connsiteY7" fmla="*/ 2473589 h 3375384"/>
                  <a:gd name="connsiteX8" fmla="*/ 1064927 w 2336535"/>
                  <a:gd name="connsiteY8" fmla="*/ 2747918 h 3375384"/>
                  <a:gd name="connsiteX9" fmla="*/ 18613 w 2336535"/>
                  <a:gd name="connsiteY9" fmla="*/ 2309033 h 3375384"/>
                  <a:gd name="connsiteX10" fmla="*/ 478415 w 2336535"/>
                  <a:gd name="connsiteY10" fmla="*/ 3012493 h 3375384"/>
                  <a:gd name="connsiteX11" fmla="*/ 1521693 w 2336535"/>
                  <a:gd name="connsiteY11" fmla="*/ 3375372 h 3375384"/>
                  <a:gd name="connsiteX12" fmla="*/ 2007187 w 2336535"/>
                  <a:gd name="connsiteY12" fmla="*/ 3001855 h 3375384"/>
                  <a:gd name="connsiteX13" fmla="*/ 2128673 w 2336535"/>
                  <a:gd name="connsiteY13" fmla="*/ 2052011 h 3375384"/>
                  <a:gd name="connsiteX14" fmla="*/ 1718505 w 2336535"/>
                  <a:gd name="connsiteY14" fmla="*/ 1361337 h 3375384"/>
                  <a:gd name="connsiteX15" fmla="*/ 842429 w 2336535"/>
                  <a:gd name="connsiteY15" fmla="*/ 863749 h 3375384"/>
                  <a:gd name="connsiteX16" fmla="*/ 1206443 w 2336535"/>
                  <a:gd name="connsiteY16" fmla="*/ 392372 h 3375384"/>
                  <a:gd name="connsiteX17" fmla="*/ 1823080 w 2336535"/>
                  <a:gd name="connsiteY17" fmla="*/ 267000 h 3375384"/>
                  <a:gd name="connsiteX18" fmla="*/ 2332704 w 2336535"/>
                  <a:gd name="connsiteY18" fmla="*/ 583406 h 3375384"/>
                  <a:gd name="connsiteX0" fmla="*/ 2332704 w 2336535"/>
                  <a:gd name="connsiteY0" fmla="*/ 591477 h 3383455"/>
                  <a:gd name="connsiteX1" fmla="*/ 2010876 w 2336535"/>
                  <a:gd name="connsiteY1" fmla="*/ 87596 h 3383455"/>
                  <a:gd name="connsiteX2" fmla="*/ 1205116 w 2336535"/>
                  <a:gd name="connsiteY2" fmla="*/ 32490 h 3383455"/>
                  <a:gd name="connsiteX3" fmla="*/ 590510 w 2336535"/>
                  <a:gd name="connsiteY3" fmla="*/ 433864 h 3383455"/>
                  <a:gd name="connsiteX4" fmla="*/ 283341 w 2336535"/>
                  <a:gd name="connsiteY4" fmla="*/ 1041977 h 3383455"/>
                  <a:gd name="connsiteX5" fmla="*/ 420059 w 2336535"/>
                  <a:gd name="connsiteY5" fmla="*/ 1455983 h 3383455"/>
                  <a:gd name="connsiteX6" fmla="*/ 1225163 w 2336535"/>
                  <a:gd name="connsiteY6" fmla="*/ 1796235 h 3383455"/>
                  <a:gd name="connsiteX7" fmla="*/ 1665809 w 2336535"/>
                  <a:gd name="connsiteY7" fmla="*/ 2481660 h 3383455"/>
                  <a:gd name="connsiteX8" fmla="*/ 1064927 w 2336535"/>
                  <a:gd name="connsiteY8" fmla="*/ 2755989 h 3383455"/>
                  <a:gd name="connsiteX9" fmla="*/ 18613 w 2336535"/>
                  <a:gd name="connsiteY9" fmla="*/ 2317104 h 3383455"/>
                  <a:gd name="connsiteX10" fmla="*/ 478415 w 2336535"/>
                  <a:gd name="connsiteY10" fmla="*/ 3020564 h 3383455"/>
                  <a:gd name="connsiteX11" fmla="*/ 1521693 w 2336535"/>
                  <a:gd name="connsiteY11" fmla="*/ 3383443 h 3383455"/>
                  <a:gd name="connsiteX12" fmla="*/ 2007187 w 2336535"/>
                  <a:gd name="connsiteY12" fmla="*/ 3009926 h 3383455"/>
                  <a:gd name="connsiteX13" fmla="*/ 2128673 w 2336535"/>
                  <a:gd name="connsiteY13" fmla="*/ 2060082 h 3383455"/>
                  <a:gd name="connsiteX14" fmla="*/ 1718505 w 2336535"/>
                  <a:gd name="connsiteY14" fmla="*/ 1369408 h 3383455"/>
                  <a:gd name="connsiteX15" fmla="*/ 842429 w 2336535"/>
                  <a:gd name="connsiteY15" fmla="*/ 871820 h 3383455"/>
                  <a:gd name="connsiteX16" fmla="*/ 1206443 w 2336535"/>
                  <a:gd name="connsiteY16" fmla="*/ 400443 h 3383455"/>
                  <a:gd name="connsiteX17" fmla="*/ 1823080 w 2336535"/>
                  <a:gd name="connsiteY17" fmla="*/ 275071 h 3383455"/>
                  <a:gd name="connsiteX18" fmla="*/ 2332704 w 2336535"/>
                  <a:gd name="connsiteY18" fmla="*/ 591477 h 3383455"/>
                  <a:gd name="connsiteX0" fmla="*/ 2332704 w 2336535"/>
                  <a:gd name="connsiteY0" fmla="*/ 591477 h 3383455"/>
                  <a:gd name="connsiteX1" fmla="*/ 2010876 w 2336535"/>
                  <a:gd name="connsiteY1" fmla="*/ 87596 h 3383455"/>
                  <a:gd name="connsiteX2" fmla="*/ 1205116 w 2336535"/>
                  <a:gd name="connsiteY2" fmla="*/ 32490 h 3383455"/>
                  <a:gd name="connsiteX3" fmla="*/ 590510 w 2336535"/>
                  <a:gd name="connsiteY3" fmla="*/ 433864 h 3383455"/>
                  <a:gd name="connsiteX4" fmla="*/ 377443 w 2336535"/>
                  <a:gd name="connsiteY4" fmla="*/ 1041977 h 3383455"/>
                  <a:gd name="connsiteX5" fmla="*/ 420059 w 2336535"/>
                  <a:gd name="connsiteY5" fmla="*/ 1455983 h 3383455"/>
                  <a:gd name="connsiteX6" fmla="*/ 1225163 w 2336535"/>
                  <a:gd name="connsiteY6" fmla="*/ 1796235 h 3383455"/>
                  <a:gd name="connsiteX7" fmla="*/ 1665809 w 2336535"/>
                  <a:gd name="connsiteY7" fmla="*/ 2481660 h 3383455"/>
                  <a:gd name="connsiteX8" fmla="*/ 1064927 w 2336535"/>
                  <a:gd name="connsiteY8" fmla="*/ 2755989 h 3383455"/>
                  <a:gd name="connsiteX9" fmla="*/ 18613 w 2336535"/>
                  <a:gd name="connsiteY9" fmla="*/ 2317104 h 3383455"/>
                  <a:gd name="connsiteX10" fmla="*/ 478415 w 2336535"/>
                  <a:gd name="connsiteY10" fmla="*/ 3020564 h 3383455"/>
                  <a:gd name="connsiteX11" fmla="*/ 1521693 w 2336535"/>
                  <a:gd name="connsiteY11" fmla="*/ 3383443 h 3383455"/>
                  <a:gd name="connsiteX12" fmla="*/ 2007187 w 2336535"/>
                  <a:gd name="connsiteY12" fmla="*/ 3009926 h 3383455"/>
                  <a:gd name="connsiteX13" fmla="*/ 2128673 w 2336535"/>
                  <a:gd name="connsiteY13" fmla="*/ 2060082 h 3383455"/>
                  <a:gd name="connsiteX14" fmla="*/ 1718505 w 2336535"/>
                  <a:gd name="connsiteY14" fmla="*/ 1369408 h 3383455"/>
                  <a:gd name="connsiteX15" fmla="*/ 842429 w 2336535"/>
                  <a:gd name="connsiteY15" fmla="*/ 871820 h 3383455"/>
                  <a:gd name="connsiteX16" fmla="*/ 1206443 w 2336535"/>
                  <a:gd name="connsiteY16" fmla="*/ 400443 h 3383455"/>
                  <a:gd name="connsiteX17" fmla="*/ 1823080 w 2336535"/>
                  <a:gd name="connsiteY17" fmla="*/ 275071 h 3383455"/>
                  <a:gd name="connsiteX18" fmla="*/ 2332704 w 2336535"/>
                  <a:gd name="connsiteY18" fmla="*/ 591477 h 3383455"/>
                  <a:gd name="connsiteX0" fmla="*/ 2332704 w 2336535"/>
                  <a:gd name="connsiteY0" fmla="*/ 591477 h 3383455"/>
                  <a:gd name="connsiteX1" fmla="*/ 2010876 w 2336535"/>
                  <a:gd name="connsiteY1" fmla="*/ 87596 h 3383455"/>
                  <a:gd name="connsiteX2" fmla="*/ 1205116 w 2336535"/>
                  <a:gd name="connsiteY2" fmla="*/ 32490 h 3383455"/>
                  <a:gd name="connsiteX3" fmla="*/ 590510 w 2336535"/>
                  <a:gd name="connsiteY3" fmla="*/ 433864 h 3383455"/>
                  <a:gd name="connsiteX4" fmla="*/ 377443 w 2336535"/>
                  <a:gd name="connsiteY4" fmla="*/ 1041977 h 3383455"/>
                  <a:gd name="connsiteX5" fmla="*/ 495341 w 2336535"/>
                  <a:gd name="connsiteY5" fmla="*/ 1468281 h 3383455"/>
                  <a:gd name="connsiteX6" fmla="*/ 1225163 w 2336535"/>
                  <a:gd name="connsiteY6" fmla="*/ 1796235 h 3383455"/>
                  <a:gd name="connsiteX7" fmla="*/ 1665809 w 2336535"/>
                  <a:gd name="connsiteY7" fmla="*/ 2481660 h 3383455"/>
                  <a:gd name="connsiteX8" fmla="*/ 1064927 w 2336535"/>
                  <a:gd name="connsiteY8" fmla="*/ 2755989 h 3383455"/>
                  <a:gd name="connsiteX9" fmla="*/ 18613 w 2336535"/>
                  <a:gd name="connsiteY9" fmla="*/ 2317104 h 3383455"/>
                  <a:gd name="connsiteX10" fmla="*/ 478415 w 2336535"/>
                  <a:gd name="connsiteY10" fmla="*/ 3020564 h 3383455"/>
                  <a:gd name="connsiteX11" fmla="*/ 1521693 w 2336535"/>
                  <a:gd name="connsiteY11" fmla="*/ 3383443 h 3383455"/>
                  <a:gd name="connsiteX12" fmla="*/ 2007187 w 2336535"/>
                  <a:gd name="connsiteY12" fmla="*/ 3009926 h 3383455"/>
                  <a:gd name="connsiteX13" fmla="*/ 2128673 w 2336535"/>
                  <a:gd name="connsiteY13" fmla="*/ 2060082 h 3383455"/>
                  <a:gd name="connsiteX14" fmla="*/ 1718505 w 2336535"/>
                  <a:gd name="connsiteY14" fmla="*/ 1369408 h 3383455"/>
                  <a:gd name="connsiteX15" fmla="*/ 842429 w 2336535"/>
                  <a:gd name="connsiteY15" fmla="*/ 871820 h 3383455"/>
                  <a:gd name="connsiteX16" fmla="*/ 1206443 w 2336535"/>
                  <a:gd name="connsiteY16" fmla="*/ 400443 h 3383455"/>
                  <a:gd name="connsiteX17" fmla="*/ 1823080 w 2336535"/>
                  <a:gd name="connsiteY17" fmla="*/ 275071 h 3383455"/>
                  <a:gd name="connsiteX18" fmla="*/ 2332704 w 2336535"/>
                  <a:gd name="connsiteY18" fmla="*/ 591477 h 3383455"/>
                  <a:gd name="connsiteX0" fmla="*/ 2332704 w 2336535"/>
                  <a:gd name="connsiteY0" fmla="*/ 591477 h 3383455"/>
                  <a:gd name="connsiteX1" fmla="*/ 2010876 w 2336535"/>
                  <a:gd name="connsiteY1" fmla="*/ 87596 h 3383455"/>
                  <a:gd name="connsiteX2" fmla="*/ 1205116 w 2336535"/>
                  <a:gd name="connsiteY2" fmla="*/ 32490 h 3383455"/>
                  <a:gd name="connsiteX3" fmla="*/ 590510 w 2336535"/>
                  <a:gd name="connsiteY3" fmla="*/ 433864 h 3383455"/>
                  <a:gd name="connsiteX4" fmla="*/ 377443 w 2336535"/>
                  <a:gd name="connsiteY4" fmla="*/ 1041977 h 3383455"/>
                  <a:gd name="connsiteX5" fmla="*/ 495341 w 2336535"/>
                  <a:gd name="connsiteY5" fmla="*/ 1468281 h 3383455"/>
                  <a:gd name="connsiteX6" fmla="*/ 1225163 w 2336535"/>
                  <a:gd name="connsiteY6" fmla="*/ 1796235 h 3383455"/>
                  <a:gd name="connsiteX7" fmla="*/ 1835193 w 2336535"/>
                  <a:gd name="connsiteY7" fmla="*/ 2112717 h 3383455"/>
                  <a:gd name="connsiteX8" fmla="*/ 1064927 w 2336535"/>
                  <a:gd name="connsiteY8" fmla="*/ 2755989 h 3383455"/>
                  <a:gd name="connsiteX9" fmla="*/ 18613 w 2336535"/>
                  <a:gd name="connsiteY9" fmla="*/ 2317104 h 3383455"/>
                  <a:gd name="connsiteX10" fmla="*/ 478415 w 2336535"/>
                  <a:gd name="connsiteY10" fmla="*/ 3020564 h 3383455"/>
                  <a:gd name="connsiteX11" fmla="*/ 1521693 w 2336535"/>
                  <a:gd name="connsiteY11" fmla="*/ 3383443 h 3383455"/>
                  <a:gd name="connsiteX12" fmla="*/ 2007187 w 2336535"/>
                  <a:gd name="connsiteY12" fmla="*/ 3009926 h 3383455"/>
                  <a:gd name="connsiteX13" fmla="*/ 2128673 w 2336535"/>
                  <a:gd name="connsiteY13" fmla="*/ 2060082 h 3383455"/>
                  <a:gd name="connsiteX14" fmla="*/ 1718505 w 2336535"/>
                  <a:gd name="connsiteY14" fmla="*/ 1369408 h 3383455"/>
                  <a:gd name="connsiteX15" fmla="*/ 842429 w 2336535"/>
                  <a:gd name="connsiteY15" fmla="*/ 871820 h 3383455"/>
                  <a:gd name="connsiteX16" fmla="*/ 1206443 w 2336535"/>
                  <a:gd name="connsiteY16" fmla="*/ 400443 h 3383455"/>
                  <a:gd name="connsiteX17" fmla="*/ 1823080 w 2336535"/>
                  <a:gd name="connsiteY17" fmla="*/ 275071 h 3383455"/>
                  <a:gd name="connsiteX18" fmla="*/ 2332704 w 2336535"/>
                  <a:gd name="connsiteY18" fmla="*/ 591477 h 3383455"/>
                  <a:gd name="connsiteX0" fmla="*/ 2332704 w 2336535"/>
                  <a:gd name="connsiteY0" fmla="*/ 591477 h 3383455"/>
                  <a:gd name="connsiteX1" fmla="*/ 2010876 w 2336535"/>
                  <a:gd name="connsiteY1" fmla="*/ 87596 h 3383455"/>
                  <a:gd name="connsiteX2" fmla="*/ 1205116 w 2336535"/>
                  <a:gd name="connsiteY2" fmla="*/ 32490 h 3383455"/>
                  <a:gd name="connsiteX3" fmla="*/ 590510 w 2336535"/>
                  <a:gd name="connsiteY3" fmla="*/ 433864 h 3383455"/>
                  <a:gd name="connsiteX4" fmla="*/ 377443 w 2336535"/>
                  <a:gd name="connsiteY4" fmla="*/ 1041977 h 3383455"/>
                  <a:gd name="connsiteX5" fmla="*/ 495341 w 2336535"/>
                  <a:gd name="connsiteY5" fmla="*/ 1468281 h 3383455"/>
                  <a:gd name="connsiteX6" fmla="*/ 1225163 w 2336535"/>
                  <a:gd name="connsiteY6" fmla="*/ 1796235 h 3383455"/>
                  <a:gd name="connsiteX7" fmla="*/ 1835193 w 2336535"/>
                  <a:gd name="connsiteY7" fmla="*/ 2112717 h 3383455"/>
                  <a:gd name="connsiteX8" fmla="*/ 1064927 w 2336535"/>
                  <a:gd name="connsiteY8" fmla="*/ 2755989 h 3383455"/>
                  <a:gd name="connsiteX9" fmla="*/ 18613 w 2336535"/>
                  <a:gd name="connsiteY9" fmla="*/ 2317104 h 3383455"/>
                  <a:gd name="connsiteX10" fmla="*/ 478415 w 2336535"/>
                  <a:gd name="connsiteY10" fmla="*/ 3020564 h 3383455"/>
                  <a:gd name="connsiteX11" fmla="*/ 1521693 w 2336535"/>
                  <a:gd name="connsiteY11" fmla="*/ 3383443 h 3383455"/>
                  <a:gd name="connsiteX12" fmla="*/ 2007187 w 2336535"/>
                  <a:gd name="connsiteY12" fmla="*/ 3009926 h 3383455"/>
                  <a:gd name="connsiteX13" fmla="*/ 2128673 w 2336535"/>
                  <a:gd name="connsiteY13" fmla="*/ 2060082 h 3383455"/>
                  <a:gd name="connsiteX14" fmla="*/ 1718505 w 2336535"/>
                  <a:gd name="connsiteY14" fmla="*/ 1480092 h 3383455"/>
                  <a:gd name="connsiteX15" fmla="*/ 842429 w 2336535"/>
                  <a:gd name="connsiteY15" fmla="*/ 871820 h 3383455"/>
                  <a:gd name="connsiteX16" fmla="*/ 1206443 w 2336535"/>
                  <a:gd name="connsiteY16" fmla="*/ 400443 h 3383455"/>
                  <a:gd name="connsiteX17" fmla="*/ 1823080 w 2336535"/>
                  <a:gd name="connsiteY17" fmla="*/ 275071 h 3383455"/>
                  <a:gd name="connsiteX18" fmla="*/ 2332704 w 2336535"/>
                  <a:gd name="connsiteY18" fmla="*/ 591477 h 3383455"/>
                  <a:gd name="connsiteX0" fmla="*/ 2332704 w 2336535"/>
                  <a:gd name="connsiteY0" fmla="*/ 591477 h 3383455"/>
                  <a:gd name="connsiteX1" fmla="*/ 2010876 w 2336535"/>
                  <a:gd name="connsiteY1" fmla="*/ 87596 h 3383455"/>
                  <a:gd name="connsiteX2" fmla="*/ 1205116 w 2336535"/>
                  <a:gd name="connsiteY2" fmla="*/ 32490 h 3383455"/>
                  <a:gd name="connsiteX3" fmla="*/ 590510 w 2336535"/>
                  <a:gd name="connsiteY3" fmla="*/ 433864 h 3383455"/>
                  <a:gd name="connsiteX4" fmla="*/ 377443 w 2336535"/>
                  <a:gd name="connsiteY4" fmla="*/ 1041977 h 3383455"/>
                  <a:gd name="connsiteX5" fmla="*/ 495341 w 2336535"/>
                  <a:gd name="connsiteY5" fmla="*/ 1468281 h 3383455"/>
                  <a:gd name="connsiteX6" fmla="*/ 1225163 w 2336535"/>
                  <a:gd name="connsiteY6" fmla="*/ 1796235 h 3383455"/>
                  <a:gd name="connsiteX7" fmla="*/ 1835193 w 2336535"/>
                  <a:gd name="connsiteY7" fmla="*/ 2112717 h 3383455"/>
                  <a:gd name="connsiteX8" fmla="*/ 1064927 w 2336535"/>
                  <a:gd name="connsiteY8" fmla="*/ 2755989 h 3383455"/>
                  <a:gd name="connsiteX9" fmla="*/ 18613 w 2336535"/>
                  <a:gd name="connsiteY9" fmla="*/ 2317104 h 3383455"/>
                  <a:gd name="connsiteX10" fmla="*/ 478415 w 2336535"/>
                  <a:gd name="connsiteY10" fmla="*/ 3020564 h 3383455"/>
                  <a:gd name="connsiteX11" fmla="*/ 1521693 w 2336535"/>
                  <a:gd name="connsiteY11" fmla="*/ 3383443 h 3383455"/>
                  <a:gd name="connsiteX12" fmla="*/ 2007187 w 2336535"/>
                  <a:gd name="connsiteY12" fmla="*/ 3009926 h 3383455"/>
                  <a:gd name="connsiteX13" fmla="*/ 2128673 w 2336535"/>
                  <a:gd name="connsiteY13" fmla="*/ 2060082 h 3383455"/>
                  <a:gd name="connsiteX14" fmla="*/ 1718505 w 2336535"/>
                  <a:gd name="connsiteY14" fmla="*/ 1480092 h 3383455"/>
                  <a:gd name="connsiteX15" fmla="*/ 1204131 w 2336535"/>
                  <a:gd name="connsiteY15" fmla="*/ 1150935 h 3383455"/>
                  <a:gd name="connsiteX16" fmla="*/ 842429 w 2336535"/>
                  <a:gd name="connsiteY16" fmla="*/ 871820 h 3383455"/>
                  <a:gd name="connsiteX17" fmla="*/ 1206443 w 2336535"/>
                  <a:gd name="connsiteY17" fmla="*/ 400443 h 3383455"/>
                  <a:gd name="connsiteX18" fmla="*/ 1823080 w 2336535"/>
                  <a:gd name="connsiteY18" fmla="*/ 275071 h 3383455"/>
                  <a:gd name="connsiteX19" fmla="*/ 2332704 w 2336535"/>
                  <a:gd name="connsiteY19" fmla="*/ 591477 h 3383455"/>
                  <a:gd name="connsiteX0" fmla="*/ 2332704 w 2336535"/>
                  <a:gd name="connsiteY0" fmla="*/ 591477 h 3383455"/>
                  <a:gd name="connsiteX1" fmla="*/ 2010876 w 2336535"/>
                  <a:gd name="connsiteY1" fmla="*/ 87596 h 3383455"/>
                  <a:gd name="connsiteX2" fmla="*/ 1205116 w 2336535"/>
                  <a:gd name="connsiteY2" fmla="*/ 32490 h 3383455"/>
                  <a:gd name="connsiteX3" fmla="*/ 590510 w 2336535"/>
                  <a:gd name="connsiteY3" fmla="*/ 433864 h 3383455"/>
                  <a:gd name="connsiteX4" fmla="*/ 377443 w 2336535"/>
                  <a:gd name="connsiteY4" fmla="*/ 1041977 h 3383455"/>
                  <a:gd name="connsiteX5" fmla="*/ 495341 w 2336535"/>
                  <a:gd name="connsiteY5" fmla="*/ 1468281 h 3383455"/>
                  <a:gd name="connsiteX6" fmla="*/ 1225163 w 2336535"/>
                  <a:gd name="connsiteY6" fmla="*/ 1796235 h 3383455"/>
                  <a:gd name="connsiteX7" fmla="*/ 1835193 w 2336535"/>
                  <a:gd name="connsiteY7" fmla="*/ 2112717 h 3383455"/>
                  <a:gd name="connsiteX8" fmla="*/ 1064927 w 2336535"/>
                  <a:gd name="connsiteY8" fmla="*/ 2755989 h 3383455"/>
                  <a:gd name="connsiteX9" fmla="*/ 18613 w 2336535"/>
                  <a:gd name="connsiteY9" fmla="*/ 2317104 h 3383455"/>
                  <a:gd name="connsiteX10" fmla="*/ 478415 w 2336535"/>
                  <a:gd name="connsiteY10" fmla="*/ 3020564 h 3383455"/>
                  <a:gd name="connsiteX11" fmla="*/ 1521693 w 2336535"/>
                  <a:gd name="connsiteY11" fmla="*/ 3383443 h 3383455"/>
                  <a:gd name="connsiteX12" fmla="*/ 2007187 w 2336535"/>
                  <a:gd name="connsiteY12" fmla="*/ 3009926 h 3383455"/>
                  <a:gd name="connsiteX13" fmla="*/ 2128673 w 2336535"/>
                  <a:gd name="connsiteY13" fmla="*/ 2060082 h 3383455"/>
                  <a:gd name="connsiteX14" fmla="*/ 1718505 w 2336535"/>
                  <a:gd name="connsiteY14" fmla="*/ 1480092 h 3383455"/>
                  <a:gd name="connsiteX15" fmla="*/ 1119439 w 2336535"/>
                  <a:gd name="connsiteY15" fmla="*/ 1323108 h 3383455"/>
                  <a:gd name="connsiteX16" fmla="*/ 842429 w 2336535"/>
                  <a:gd name="connsiteY16" fmla="*/ 871820 h 3383455"/>
                  <a:gd name="connsiteX17" fmla="*/ 1206443 w 2336535"/>
                  <a:gd name="connsiteY17" fmla="*/ 400443 h 3383455"/>
                  <a:gd name="connsiteX18" fmla="*/ 1823080 w 2336535"/>
                  <a:gd name="connsiteY18" fmla="*/ 275071 h 3383455"/>
                  <a:gd name="connsiteX19" fmla="*/ 2332704 w 2336535"/>
                  <a:gd name="connsiteY19" fmla="*/ 591477 h 3383455"/>
                  <a:gd name="connsiteX0" fmla="*/ 2332704 w 2336535"/>
                  <a:gd name="connsiteY0" fmla="*/ 591477 h 3383455"/>
                  <a:gd name="connsiteX1" fmla="*/ 2010876 w 2336535"/>
                  <a:gd name="connsiteY1" fmla="*/ 87596 h 3383455"/>
                  <a:gd name="connsiteX2" fmla="*/ 1205116 w 2336535"/>
                  <a:gd name="connsiteY2" fmla="*/ 32490 h 3383455"/>
                  <a:gd name="connsiteX3" fmla="*/ 590510 w 2336535"/>
                  <a:gd name="connsiteY3" fmla="*/ 433864 h 3383455"/>
                  <a:gd name="connsiteX4" fmla="*/ 377443 w 2336535"/>
                  <a:gd name="connsiteY4" fmla="*/ 1041977 h 3383455"/>
                  <a:gd name="connsiteX5" fmla="*/ 495341 w 2336535"/>
                  <a:gd name="connsiteY5" fmla="*/ 1468281 h 3383455"/>
                  <a:gd name="connsiteX6" fmla="*/ 1225163 w 2336535"/>
                  <a:gd name="connsiteY6" fmla="*/ 1796235 h 3383455"/>
                  <a:gd name="connsiteX7" fmla="*/ 1835193 w 2336535"/>
                  <a:gd name="connsiteY7" fmla="*/ 2112717 h 3383455"/>
                  <a:gd name="connsiteX8" fmla="*/ 1064927 w 2336535"/>
                  <a:gd name="connsiteY8" fmla="*/ 2755989 h 3383455"/>
                  <a:gd name="connsiteX9" fmla="*/ 18613 w 2336535"/>
                  <a:gd name="connsiteY9" fmla="*/ 2317104 h 3383455"/>
                  <a:gd name="connsiteX10" fmla="*/ 478415 w 2336535"/>
                  <a:gd name="connsiteY10" fmla="*/ 3020564 h 3383455"/>
                  <a:gd name="connsiteX11" fmla="*/ 1521693 w 2336535"/>
                  <a:gd name="connsiteY11" fmla="*/ 3383443 h 3383455"/>
                  <a:gd name="connsiteX12" fmla="*/ 2007187 w 2336535"/>
                  <a:gd name="connsiteY12" fmla="*/ 3009926 h 3383455"/>
                  <a:gd name="connsiteX13" fmla="*/ 2194545 w 2336535"/>
                  <a:gd name="connsiteY13" fmla="*/ 2010890 h 3383455"/>
                  <a:gd name="connsiteX14" fmla="*/ 1718505 w 2336535"/>
                  <a:gd name="connsiteY14" fmla="*/ 1480092 h 3383455"/>
                  <a:gd name="connsiteX15" fmla="*/ 1119439 w 2336535"/>
                  <a:gd name="connsiteY15" fmla="*/ 1323108 h 3383455"/>
                  <a:gd name="connsiteX16" fmla="*/ 842429 w 2336535"/>
                  <a:gd name="connsiteY16" fmla="*/ 871820 h 3383455"/>
                  <a:gd name="connsiteX17" fmla="*/ 1206443 w 2336535"/>
                  <a:gd name="connsiteY17" fmla="*/ 400443 h 3383455"/>
                  <a:gd name="connsiteX18" fmla="*/ 1823080 w 2336535"/>
                  <a:gd name="connsiteY18" fmla="*/ 275071 h 3383455"/>
                  <a:gd name="connsiteX19" fmla="*/ 2332704 w 2336535"/>
                  <a:gd name="connsiteY19" fmla="*/ 591477 h 3383455"/>
                  <a:gd name="connsiteX0" fmla="*/ 2332704 w 2336535"/>
                  <a:gd name="connsiteY0" fmla="*/ 591477 h 3383566"/>
                  <a:gd name="connsiteX1" fmla="*/ 2010876 w 2336535"/>
                  <a:gd name="connsiteY1" fmla="*/ 87596 h 3383566"/>
                  <a:gd name="connsiteX2" fmla="*/ 1205116 w 2336535"/>
                  <a:gd name="connsiteY2" fmla="*/ 32490 h 3383566"/>
                  <a:gd name="connsiteX3" fmla="*/ 590510 w 2336535"/>
                  <a:gd name="connsiteY3" fmla="*/ 433864 h 3383566"/>
                  <a:gd name="connsiteX4" fmla="*/ 377443 w 2336535"/>
                  <a:gd name="connsiteY4" fmla="*/ 1041977 h 3383566"/>
                  <a:gd name="connsiteX5" fmla="*/ 495341 w 2336535"/>
                  <a:gd name="connsiteY5" fmla="*/ 1468281 h 3383566"/>
                  <a:gd name="connsiteX6" fmla="*/ 1225163 w 2336535"/>
                  <a:gd name="connsiteY6" fmla="*/ 1796235 h 3383566"/>
                  <a:gd name="connsiteX7" fmla="*/ 1835193 w 2336535"/>
                  <a:gd name="connsiteY7" fmla="*/ 2112717 h 3383566"/>
                  <a:gd name="connsiteX8" fmla="*/ 1064927 w 2336535"/>
                  <a:gd name="connsiteY8" fmla="*/ 2755989 h 3383566"/>
                  <a:gd name="connsiteX9" fmla="*/ 18613 w 2336535"/>
                  <a:gd name="connsiteY9" fmla="*/ 2317104 h 3383566"/>
                  <a:gd name="connsiteX10" fmla="*/ 478415 w 2336535"/>
                  <a:gd name="connsiteY10" fmla="*/ 3020564 h 3383566"/>
                  <a:gd name="connsiteX11" fmla="*/ 1521693 w 2336535"/>
                  <a:gd name="connsiteY11" fmla="*/ 3383443 h 3383566"/>
                  <a:gd name="connsiteX12" fmla="*/ 2185982 w 2336535"/>
                  <a:gd name="connsiteY12" fmla="*/ 3046821 h 3383566"/>
                  <a:gd name="connsiteX13" fmla="*/ 2194545 w 2336535"/>
                  <a:gd name="connsiteY13" fmla="*/ 2010890 h 3383566"/>
                  <a:gd name="connsiteX14" fmla="*/ 1718505 w 2336535"/>
                  <a:gd name="connsiteY14" fmla="*/ 1480092 h 3383566"/>
                  <a:gd name="connsiteX15" fmla="*/ 1119439 w 2336535"/>
                  <a:gd name="connsiteY15" fmla="*/ 1323108 h 3383566"/>
                  <a:gd name="connsiteX16" fmla="*/ 842429 w 2336535"/>
                  <a:gd name="connsiteY16" fmla="*/ 871820 h 3383566"/>
                  <a:gd name="connsiteX17" fmla="*/ 1206443 w 2336535"/>
                  <a:gd name="connsiteY17" fmla="*/ 400443 h 3383566"/>
                  <a:gd name="connsiteX18" fmla="*/ 1823080 w 2336535"/>
                  <a:gd name="connsiteY18" fmla="*/ 275071 h 3383566"/>
                  <a:gd name="connsiteX19" fmla="*/ 2332704 w 2336535"/>
                  <a:gd name="connsiteY19" fmla="*/ 591477 h 3383566"/>
                  <a:gd name="connsiteX0" fmla="*/ 2333131 w 2336962"/>
                  <a:gd name="connsiteY0" fmla="*/ 591477 h 3592560"/>
                  <a:gd name="connsiteX1" fmla="*/ 2011303 w 2336962"/>
                  <a:gd name="connsiteY1" fmla="*/ 87596 h 3592560"/>
                  <a:gd name="connsiteX2" fmla="*/ 1205543 w 2336962"/>
                  <a:gd name="connsiteY2" fmla="*/ 32490 h 3592560"/>
                  <a:gd name="connsiteX3" fmla="*/ 590937 w 2336962"/>
                  <a:gd name="connsiteY3" fmla="*/ 433864 h 3592560"/>
                  <a:gd name="connsiteX4" fmla="*/ 377870 w 2336962"/>
                  <a:gd name="connsiteY4" fmla="*/ 1041977 h 3592560"/>
                  <a:gd name="connsiteX5" fmla="*/ 495768 w 2336962"/>
                  <a:gd name="connsiteY5" fmla="*/ 1468281 h 3592560"/>
                  <a:gd name="connsiteX6" fmla="*/ 1225590 w 2336962"/>
                  <a:gd name="connsiteY6" fmla="*/ 1796235 h 3592560"/>
                  <a:gd name="connsiteX7" fmla="*/ 1835620 w 2336962"/>
                  <a:gd name="connsiteY7" fmla="*/ 2112717 h 3592560"/>
                  <a:gd name="connsiteX8" fmla="*/ 1065354 w 2336962"/>
                  <a:gd name="connsiteY8" fmla="*/ 2755989 h 3592560"/>
                  <a:gd name="connsiteX9" fmla="*/ 19040 w 2336962"/>
                  <a:gd name="connsiteY9" fmla="*/ 2317104 h 3592560"/>
                  <a:gd name="connsiteX10" fmla="*/ 478842 w 2336962"/>
                  <a:gd name="connsiteY10" fmla="*/ 3020564 h 3592560"/>
                  <a:gd name="connsiteX11" fmla="*/ 1578582 w 2336962"/>
                  <a:gd name="connsiteY11" fmla="*/ 3592511 h 3592560"/>
                  <a:gd name="connsiteX12" fmla="*/ 2186409 w 2336962"/>
                  <a:gd name="connsiteY12" fmla="*/ 3046821 h 3592560"/>
                  <a:gd name="connsiteX13" fmla="*/ 2194972 w 2336962"/>
                  <a:gd name="connsiteY13" fmla="*/ 2010890 h 3592560"/>
                  <a:gd name="connsiteX14" fmla="*/ 1718932 w 2336962"/>
                  <a:gd name="connsiteY14" fmla="*/ 1480092 h 3592560"/>
                  <a:gd name="connsiteX15" fmla="*/ 1119866 w 2336962"/>
                  <a:gd name="connsiteY15" fmla="*/ 1323108 h 3592560"/>
                  <a:gd name="connsiteX16" fmla="*/ 842856 w 2336962"/>
                  <a:gd name="connsiteY16" fmla="*/ 871820 h 3592560"/>
                  <a:gd name="connsiteX17" fmla="*/ 1206870 w 2336962"/>
                  <a:gd name="connsiteY17" fmla="*/ 400443 h 3592560"/>
                  <a:gd name="connsiteX18" fmla="*/ 1823507 w 2336962"/>
                  <a:gd name="connsiteY18" fmla="*/ 275071 h 3592560"/>
                  <a:gd name="connsiteX19" fmla="*/ 2333131 w 2336962"/>
                  <a:gd name="connsiteY19" fmla="*/ 591477 h 3592560"/>
                  <a:gd name="connsiteX0" fmla="*/ 2316009 w 2319840"/>
                  <a:gd name="connsiteY0" fmla="*/ 591477 h 3614785"/>
                  <a:gd name="connsiteX1" fmla="*/ 1994181 w 2319840"/>
                  <a:gd name="connsiteY1" fmla="*/ 87596 h 3614785"/>
                  <a:gd name="connsiteX2" fmla="*/ 1188421 w 2319840"/>
                  <a:gd name="connsiteY2" fmla="*/ 32490 h 3614785"/>
                  <a:gd name="connsiteX3" fmla="*/ 573815 w 2319840"/>
                  <a:gd name="connsiteY3" fmla="*/ 433864 h 3614785"/>
                  <a:gd name="connsiteX4" fmla="*/ 360748 w 2319840"/>
                  <a:gd name="connsiteY4" fmla="*/ 1041977 h 3614785"/>
                  <a:gd name="connsiteX5" fmla="*/ 478646 w 2319840"/>
                  <a:gd name="connsiteY5" fmla="*/ 1468281 h 3614785"/>
                  <a:gd name="connsiteX6" fmla="*/ 1208468 w 2319840"/>
                  <a:gd name="connsiteY6" fmla="*/ 1796235 h 3614785"/>
                  <a:gd name="connsiteX7" fmla="*/ 1818498 w 2319840"/>
                  <a:gd name="connsiteY7" fmla="*/ 2112717 h 3614785"/>
                  <a:gd name="connsiteX8" fmla="*/ 1048232 w 2319840"/>
                  <a:gd name="connsiteY8" fmla="*/ 2755989 h 3614785"/>
                  <a:gd name="connsiteX9" fmla="*/ 1918 w 2319840"/>
                  <a:gd name="connsiteY9" fmla="*/ 2317104 h 3614785"/>
                  <a:gd name="connsiteX10" fmla="*/ 809898 w 2319840"/>
                  <a:gd name="connsiteY10" fmla="*/ 3389507 h 3614785"/>
                  <a:gd name="connsiteX11" fmla="*/ 1561460 w 2319840"/>
                  <a:gd name="connsiteY11" fmla="*/ 3592511 h 3614785"/>
                  <a:gd name="connsiteX12" fmla="*/ 2169287 w 2319840"/>
                  <a:gd name="connsiteY12" fmla="*/ 3046821 h 3614785"/>
                  <a:gd name="connsiteX13" fmla="*/ 2177850 w 2319840"/>
                  <a:gd name="connsiteY13" fmla="*/ 2010890 h 3614785"/>
                  <a:gd name="connsiteX14" fmla="*/ 1701810 w 2319840"/>
                  <a:gd name="connsiteY14" fmla="*/ 1480092 h 3614785"/>
                  <a:gd name="connsiteX15" fmla="*/ 1102744 w 2319840"/>
                  <a:gd name="connsiteY15" fmla="*/ 1323108 h 3614785"/>
                  <a:gd name="connsiteX16" fmla="*/ 825734 w 2319840"/>
                  <a:gd name="connsiteY16" fmla="*/ 871820 h 3614785"/>
                  <a:gd name="connsiteX17" fmla="*/ 1189748 w 2319840"/>
                  <a:gd name="connsiteY17" fmla="*/ 400443 h 3614785"/>
                  <a:gd name="connsiteX18" fmla="*/ 1806385 w 2319840"/>
                  <a:gd name="connsiteY18" fmla="*/ 275071 h 3614785"/>
                  <a:gd name="connsiteX19" fmla="*/ 2316009 w 2319840"/>
                  <a:gd name="connsiteY19" fmla="*/ 591477 h 3614785"/>
                  <a:gd name="connsiteX0" fmla="*/ 1963541 w 1967372"/>
                  <a:gd name="connsiteY0" fmla="*/ 591477 h 3606372"/>
                  <a:gd name="connsiteX1" fmla="*/ 1641713 w 1967372"/>
                  <a:gd name="connsiteY1" fmla="*/ 87596 h 3606372"/>
                  <a:gd name="connsiteX2" fmla="*/ 835953 w 1967372"/>
                  <a:gd name="connsiteY2" fmla="*/ 32490 h 3606372"/>
                  <a:gd name="connsiteX3" fmla="*/ 221347 w 1967372"/>
                  <a:gd name="connsiteY3" fmla="*/ 433864 h 3606372"/>
                  <a:gd name="connsiteX4" fmla="*/ 8280 w 1967372"/>
                  <a:gd name="connsiteY4" fmla="*/ 1041977 h 3606372"/>
                  <a:gd name="connsiteX5" fmla="*/ 126178 w 1967372"/>
                  <a:gd name="connsiteY5" fmla="*/ 1468281 h 3606372"/>
                  <a:gd name="connsiteX6" fmla="*/ 856000 w 1967372"/>
                  <a:gd name="connsiteY6" fmla="*/ 1796235 h 3606372"/>
                  <a:gd name="connsiteX7" fmla="*/ 1466030 w 1967372"/>
                  <a:gd name="connsiteY7" fmla="*/ 2112717 h 3606372"/>
                  <a:gd name="connsiteX8" fmla="*/ 695764 w 1967372"/>
                  <a:gd name="connsiteY8" fmla="*/ 2755989 h 3606372"/>
                  <a:gd name="connsiteX9" fmla="*/ 44679 w 1967372"/>
                  <a:gd name="connsiteY9" fmla="*/ 2809029 h 3606372"/>
                  <a:gd name="connsiteX10" fmla="*/ 457430 w 1967372"/>
                  <a:gd name="connsiteY10" fmla="*/ 3389507 h 3606372"/>
                  <a:gd name="connsiteX11" fmla="*/ 1208992 w 1967372"/>
                  <a:gd name="connsiteY11" fmla="*/ 3592511 h 3606372"/>
                  <a:gd name="connsiteX12" fmla="*/ 1816819 w 1967372"/>
                  <a:gd name="connsiteY12" fmla="*/ 3046821 h 3606372"/>
                  <a:gd name="connsiteX13" fmla="*/ 1825382 w 1967372"/>
                  <a:gd name="connsiteY13" fmla="*/ 2010890 h 3606372"/>
                  <a:gd name="connsiteX14" fmla="*/ 1349342 w 1967372"/>
                  <a:gd name="connsiteY14" fmla="*/ 1480092 h 3606372"/>
                  <a:gd name="connsiteX15" fmla="*/ 750276 w 1967372"/>
                  <a:gd name="connsiteY15" fmla="*/ 1323108 h 3606372"/>
                  <a:gd name="connsiteX16" fmla="*/ 473266 w 1967372"/>
                  <a:gd name="connsiteY16" fmla="*/ 871820 h 3606372"/>
                  <a:gd name="connsiteX17" fmla="*/ 837280 w 1967372"/>
                  <a:gd name="connsiteY17" fmla="*/ 400443 h 3606372"/>
                  <a:gd name="connsiteX18" fmla="*/ 1453917 w 1967372"/>
                  <a:gd name="connsiteY18" fmla="*/ 275071 h 3606372"/>
                  <a:gd name="connsiteX19" fmla="*/ 1963541 w 1967372"/>
                  <a:gd name="connsiteY19" fmla="*/ 591477 h 3606372"/>
                  <a:gd name="connsiteX0" fmla="*/ 1963541 w 1967372"/>
                  <a:gd name="connsiteY0" fmla="*/ 591477 h 3606372"/>
                  <a:gd name="connsiteX1" fmla="*/ 1641713 w 1967372"/>
                  <a:gd name="connsiteY1" fmla="*/ 87596 h 3606372"/>
                  <a:gd name="connsiteX2" fmla="*/ 835953 w 1967372"/>
                  <a:gd name="connsiteY2" fmla="*/ 32490 h 3606372"/>
                  <a:gd name="connsiteX3" fmla="*/ 221347 w 1967372"/>
                  <a:gd name="connsiteY3" fmla="*/ 433864 h 3606372"/>
                  <a:gd name="connsiteX4" fmla="*/ 8280 w 1967372"/>
                  <a:gd name="connsiteY4" fmla="*/ 1041977 h 3606372"/>
                  <a:gd name="connsiteX5" fmla="*/ 126178 w 1967372"/>
                  <a:gd name="connsiteY5" fmla="*/ 1468281 h 3606372"/>
                  <a:gd name="connsiteX6" fmla="*/ 856000 w 1967372"/>
                  <a:gd name="connsiteY6" fmla="*/ 1796235 h 3606372"/>
                  <a:gd name="connsiteX7" fmla="*/ 1466030 w 1967372"/>
                  <a:gd name="connsiteY7" fmla="*/ 2112717 h 3606372"/>
                  <a:gd name="connsiteX8" fmla="*/ 855737 w 1967372"/>
                  <a:gd name="connsiteY8" fmla="*/ 3137231 h 3606372"/>
                  <a:gd name="connsiteX9" fmla="*/ 44679 w 1967372"/>
                  <a:gd name="connsiteY9" fmla="*/ 2809029 h 3606372"/>
                  <a:gd name="connsiteX10" fmla="*/ 457430 w 1967372"/>
                  <a:gd name="connsiteY10" fmla="*/ 3389507 h 3606372"/>
                  <a:gd name="connsiteX11" fmla="*/ 1208992 w 1967372"/>
                  <a:gd name="connsiteY11" fmla="*/ 3592511 h 3606372"/>
                  <a:gd name="connsiteX12" fmla="*/ 1816819 w 1967372"/>
                  <a:gd name="connsiteY12" fmla="*/ 3046821 h 3606372"/>
                  <a:gd name="connsiteX13" fmla="*/ 1825382 w 1967372"/>
                  <a:gd name="connsiteY13" fmla="*/ 2010890 h 3606372"/>
                  <a:gd name="connsiteX14" fmla="*/ 1349342 w 1967372"/>
                  <a:gd name="connsiteY14" fmla="*/ 1480092 h 3606372"/>
                  <a:gd name="connsiteX15" fmla="*/ 750276 w 1967372"/>
                  <a:gd name="connsiteY15" fmla="*/ 1323108 h 3606372"/>
                  <a:gd name="connsiteX16" fmla="*/ 473266 w 1967372"/>
                  <a:gd name="connsiteY16" fmla="*/ 871820 h 3606372"/>
                  <a:gd name="connsiteX17" fmla="*/ 837280 w 1967372"/>
                  <a:gd name="connsiteY17" fmla="*/ 400443 h 3606372"/>
                  <a:gd name="connsiteX18" fmla="*/ 1453917 w 1967372"/>
                  <a:gd name="connsiteY18" fmla="*/ 275071 h 3606372"/>
                  <a:gd name="connsiteX19" fmla="*/ 1963541 w 1967372"/>
                  <a:gd name="connsiteY19" fmla="*/ 591477 h 3606372"/>
                  <a:gd name="connsiteX0" fmla="*/ 1963541 w 1967372"/>
                  <a:gd name="connsiteY0" fmla="*/ 591477 h 3606372"/>
                  <a:gd name="connsiteX1" fmla="*/ 1641713 w 1967372"/>
                  <a:gd name="connsiteY1" fmla="*/ 87596 h 3606372"/>
                  <a:gd name="connsiteX2" fmla="*/ 835953 w 1967372"/>
                  <a:gd name="connsiteY2" fmla="*/ 32490 h 3606372"/>
                  <a:gd name="connsiteX3" fmla="*/ 221347 w 1967372"/>
                  <a:gd name="connsiteY3" fmla="*/ 433864 h 3606372"/>
                  <a:gd name="connsiteX4" fmla="*/ 8280 w 1967372"/>
                  <a:gd name="connsiteY4" fmla="*/ 1041977 h 3606372"/>
                  <a:gd name="connsiteX5" fmla="*/ 126178 w 1967372"/>
                  <a:gd name="connsiteY5" fmla="*/ 1468281 h 3606372"/>
                  <a:gd name="connsiteX6" fmla="*/ 856000 w 1967372"/>
                  <a:gd name="connsiteY6" fmla="*/ 1796235 h 3606372"/>
                  <a:gd name="connsiteX7" fmla="*/ 1578953 w 1967372"/>
                  <a:gd name="connsiteY7" fmla="*/ 2727623 h 3606372"/>
                  <a:gd name="connsiteX8" fmla="*/ 855737 w 1967372"/>
                  <a:gd name="connsiteY8" fmla="*/ 3137231 h 3606372"/>
                  <a:gd name="connsiteX9" fmla="*/ 44679 w 1967372"/>
                  <a:gd name="connsiteY9" fmla="*/ 2809029 h 3606372"/>
                  <a:gd name="connsiteX10" fmla="*/ 457430 w 1967372"/>
                  <a:gd name="connsiteY10" fmla="*/ 3389507 h 3606372"/>
                  <a:gd name="connsiteX11" fmla="*/ 1208992 w 1967372"/>
                  <a:gd name="connsiteY11" fmla="*/ 3592511 h 3606372"/>
                  <a:gd name="connsiteX12" fmla="*/ 1816819 w 1967372"/>
                  <a:gd name="connsiteY12" fmla="*/ 3046821 h 3606372"/>
                  <a:gd name="connsiteX13" fmla="*/ 1825382 w 1967372"/>
                  <a:gd name="connsiteY13" fmla="*/ 2010890 h 3606372"/>
                  <a:gd name="connsiteX14" fmla="*/ 1349342 w 1967372"/>
                  <a:gd name="connsiteY14" fmla="*/ 1480092 h 3606372"/>
                  <a:gd name="connsiteX15" fmla="*/ 750276 w 1967372"/>
                  <a:gd name="connsiteY15" fmla="*/ 1323108 h 3606372"/>
                  <a:gd name="connsiteX16" fmla="*/ 473266 w 1967372"/>
                  <a:gd name="connsiteY16" fmla="*/ 871820 h 3606372"/>
                  <a:gd name="connsiteX17" fmla="*/ 837280 w 1967372"/>
                  <a:gd name="connsiteY17" fmla="*/ 400443 h 3606372"/>
                  <a:gd name="connsiteX18" fmla="*/ 1453917 w 1967372"/>
                  <a:gd name="connsiteY18" fmla="*/ 275071 h 3606372"/>
                  <a:gd name="connsiteX19" fmla="*/ 1963541 w 1967372"/>
                  <a:gd name="connsiteY19" fmla="*/ 591477 h 3606372"/>
                  <a:gd name="connsiteX0" fmla="*/ 1987265 w 1991096"/>
                  <a:gd name="connsiteY0" fmla="*/ 591477 h 3606372"/>
                  <a:gd name="connsiteX1" fmla="*/ 1665437 w 1991096"/>
                  <a:gd name="connsiteY1" fmla="*/ 87596 h 3606372"/>
                  <a:gd name="connsiteX2" fmla="*/ 859677 w 1991096"/>
                  <a:gd name="connsiteY2" fmla="*/ 32490 h 3606372"/>
                  <a:gd name="connsiteX3" fmla="*/ 245071 w 1991096"/>
                  <a:gd name="connsiteY3" fmla="*/ 433864 h 3606372"/>
                  <a:gd name="connsiteX4" fmla="*/ 32004 w 1991096"/>
                  <a:gd name="connsiteY4" fmla="*/ 1041977 h 3606372"/>
                  <a:gd name="connsiteX5" fmla="*/ 149902 w 1991096"/>
                  <a:gd name="connsiteY5" fmla="*/ 1468281 h 3606372"/>
                  <a:gd name="connsiteX6" fmla="*/ 1387876 w 1991096"/>
                  <a:gd name="connsiteY6" fmla="*/ 1956111 h 3606372"/>
                  <a:gd name="connsiteX7" fmla="*/ 1602677 w 1991096"/>
                  <a:gd name="connsiteY7" fmla="*/ 2727623 h 3606372"/>
                  <a:gd name="connsiteX8" fmla="*/ 879461 w 1991096"/>
                  <a:gd name="connsiteY8" fmla="*/ 3137231 h 3606372"/>
                  <a:gd name="connsiteX9" fmla="*/ 68403 w 1991096"/>
                  <a:gd name="connsiteY9" fmla="*/ 2809029 h 3606372"/>
                  <a:gd name="connsiteX10" fmla="*/ 481154 w 1991096"/>
                  <a:gd name="connsiteY10" fmla="*/ 3389507 h 3606372"/>
                  <a:gd name="connsiteX11" fmla="*/ 1232716 w 1991096"/>
                  <a:gd name="connsiteY11" fmla="*/ 3592511 h 3606372"/>
                  <a:gd name="connsiteX12" fmla="*/ 1840543 w 1991096"/>
                  <a:gd name="connsiteY12" fmla="*/ 3046821 h 3606372"/>
                  <a:gd name="connsiteX13" fmla="*/ 1849106 w 1991096"/>
                  <a:gd name="connsiteY13" fmla="*/ 2010890 h 3606372"/>
                  <a:gd name="connsiteX14" fmla="*/ 1373066 w 1991096"/>
                  <a:gd name="connsiteY14" fmla="*/ 1480092 h 3606372"/>
                  <a:gd name="connsiteX15" fmla="*/ 774000 w 1991096"/>
                  <a:gd name="connsiteY15" fmla="*/ 1323108 h 3606372"/>
                  <a:gd name="connsiteX16" fmla="*/ 496990 w 1991096"/>
                  <a:gd name="connsiteY16" fmla="*/ 871820 h 3606372"/>
                  <a:gd name="connsiteX17" fmla="*/ 861004 w 1991096"/>
                  <a:gd name="connsiteY17" fmla="*/ 400443 h 3606372"/>
                  <a:gd name="connsiteX18" fmla="*/ 1477641 w 1991096"/>
                  <a:gd name="connsiteY18" fmla="*/ 275071 h 3606372"/>
                  <a:gd name="connsiteX19" fmla="*/ 1987265 w 1991096"/>
                  <a:gd name="connsiteY19" fmla="*/ 591477 h 3606372"/>
                  <a:gd name="connsiteX0" fmla="*/ 1956422 w 1960253"/>
                  <a:gd name="connsiteY0" fmla="*/ 591477 h 3606372"/>
                  <a:gd name="connsiteX1" fmla="*/ 1634594 w 1960253"/>
                  <a:gd name="connsiteY1" fmla="*/ 87596 h 3606372"/>
                  <a:gd name="connsiteX2" fmla="*/ 828834 w 1960253"/>
                  <a:gd name="connsiteY2" fmla="*/ 32490 h 3606372"/>
                  <a:gd name="connsiteX3" fmla="*/ 214228 w 1960253"/>
                  <a:gd name="connsiteY3" fmla="*/ 433864 h 3606372"/>
                  <a:gd name="connsiteX4" fmla="*/ 1161 w 1960253"/>
                  <a:gd name="connsiteY4" fmla="*/ 1041977 h 3606372"/>
                  <a:gd name="connsiteX5" fmla="*/ 288443 w 1960253"/>
                  <a:gd name="connsiteY5" fmla="*/ 1603560 h 3606372"/>
                  <a:gd name="connsiteX6" fmla="*/ 1357033 w 1960253"/>
                  <a:gd name="connsiteY6" fmla="*/ 1956111 h 3606372"/>
                  <a:gd name="connsiteX7" fmla="*/ 1571834 w 1960253"/>
                  <a:gd name="connsiteY7" fmla="*/ 2727623 h 3606372"/>
                  <a:gd name="connsiteX8" fmla="*/ 848618 w 1960253"/>
                  <a:gd name="connsiteY8" fmla="*/ 3137231 h 3606372"/>
                  <a:gd name="connsiteX9" fmla="*/ 37560 w 1960253"/>
                  <a:gd name="connsiteY9" fmla="*/ 2809029 h 3606372"/>
                  <a:gd name="connsiteX10" fmla="*/ 450311 w 1960253"/>
                  <a:gd name="connsiteY10" fmla="*/ 3389507 h 3606372"/>
                  <a:gd name="connsiteX11" fmla="*/ 1201873 w 1960253"/>
                  <a:gd name="connsiteY11" fmla="*/ 3592511 h 3606372"/>
                  <a:gd name="connsiteX12" fmla="*/ 1809700 w 1960253"/>
                  <a:gd name="connsiteY12" fmla="*/ 3046821 h 3606372"/>
                  <a:gd name="connsiteX13" fmla="*/ 1818263 w 1960253"/>
                  <a:gd name="connsiteY13" fmla="*/ 2010890 h 3606372"/>
                  <a:gd name="connsiteX14" fmla="*/ 1342223 w 1960253"/>
                  <a:gd name="connsiteY14" fmla="*/ 1480092 h 3606372"/>
                  <a:gd name="connsiteX15" fmla="*/ 743157 w 1960253"/>
                  <a:gd name="connsiteY15" fmla="*/ 1323108 h 3606372"/>
                  <a:gd name="connsiteX16" fmla="*/ 466147 w 1960253"/>
                  <a:gd name="connsiteY16" fmla="*/ 871820 h 3606372"/>
                  <a:gd name="connsiteX17" fmla="*/ 830161 w 1960253"/>
                  <a:gd name="connsiteY17" fmla="*/ 400443 h 3606372"/>
                  <a:gd name="connsiteX18" fmla="*/ 1446798 w 1960253"/>
                  <a:gd name="connsiteY18" fmla="*/ 275071 h 3606372"/>
                  <a:gd name="connsiteX19" fmla="*/ 1956422 w 1960253"/>
                  <a:gd name="connsiteY19" fmla="*/ 591477 h 3606372"/>
                  <a:gd name="connsiteX0" fmla="*/ 1956422 w 1960253"/>
                  <a:gd name="connsiteY0" fmla="*/ 591477 h 3606372"/>
                  <a:gd name="connsiteX1" fmla="*/ 1634594 w 1960253"/>
                  <a:gd name="connsiteY1" fmla="*/ 87596 h 3606372"/>
                  <a:gd name="connsiteX2" fmla="*/ 828834 w 1960253"/>
                  <a:gd name="connsiteY2" fmla="*/ 32490 h 3606372"/>
                  <a:gd name="connsiteX3" fmla="*/ 214228 w 1960253"/>
                  <a:gd name="connsiteY3" fmla="*/ 433864 h 3606372"/>
                  <a:gd name="connsiteX4" fmla="*/ 1161 w 1960253"/>
                  <a:gd name="connsiteY4" fmla="*/ 1041977 h 3606372"/>
                  <a:gd name="connsiteX5" fmla="*/ 288443 w 1960253"/>
                  <a:gd name="connsiteY5" fmla="*/ 1603560 h 3606372"/>
                  <a:gd name="connsiteX6" fmla="*/ 1357033 w 1960253"/>
                  <a:gd name="connsiteY6" fmla="*/ 1956111 h 3606372"/>
                  <a:gd name="connsiteX7" fmla="*/ 1571834 w 1960253"/>
                  <a:gd name="connsiteY7" fmla="*/ 2727623 h 3606372"/>
                  <a:gd name="connsiteX8" fmla="*/ 848618 w 1960253"/>
                  <a:gd name="connsiteY8" fmla="*/ 3137231 h 3606372"/>
                  <a:gd name="connsiteX9" fmla="*/ 37560 w 1960253"/>
                  <a:gd name="connsiteY9" fmla="*/ 2809029 h 3606372"/>
                  <a:gd name="connsiteX10" fmla="*/ 450311 w 1960253"/>
                  <a:gd name="connsiteY10" fmla="*/ 3389507 h 3606372"/>
                  <a:gd name="connsiteX11" fmla="*/ 1201873 w 1960253"/>
                  <a:gd name="connsiteY11" fmla="*/ 3592511 h 3606372"/>
                  <a:gd name="connsiteX12" fmla="*/ 1809700 w 1960253"/>
                  <a:gd name="connsiteY12" fmla="*/ 3046821 h 3606372"/>
                  <a:gd name="connsiteX13" fmla="*/ 1818263 w 1960253"/>
                  <a:gd name="connsiteY13" fmla="*/ 2010890 h 3606372"/>
                  <a:gd name="connsiteX14" fmla="*/ 1342223 w 1960253"/>
                  <a:gd name="connsiteY14" fmla="*/ 1480092 h 3606372"/>
                  <a:gd name="connsiteX15" fmla="*/ 743157 w 1960253"/>
                  <a:gd name="connsiteY15" fmla="*/ 1323108 h 3606372"/>
                  <a:gd name="connsiteX16" fmla="*/ 466147 w 1960253"/>
                  <a:gd name="connsiteY16" fmla="*/ 871820 h 3606372"/>
                  <a:gd name="connsiteX17" fmla="*/ 830161 w 1960253"/>
                  <a:gd name="connsiteY17" fmla="*/ 400443 h 3606372"/>
                  <a:gd name="connsiteX18" fmla="*/ 1446798 w 1960253"/>
                  <a:gd name="connsiteY18" fmla="*/ 275071 h 3606372"/>
                  <a:gd name="connsiteX19" fmla="*/ 1956422 w 1960253"/>
                  <a:gd name="connsiteY19" fmla="*/ 591477 h 3606372"/>
                  <a:gd name="connsiteX0" fmla="*/ 1956422 w 1960253"/>
                  <a:gd name="connsiteY0" fmla="*/ 591477 h 3606372"/>
                  <a:gd name="connsiteX1" fmla="*/ 1634594 w 1960253"/>
                  <a:gd name="connsiteY1" fmla="*/ 87596 h 3606372"/>
                  <a:gd name="connsiteX2" fmla="*/ 828834 w 1960253"/>
                  <a:gd name="connsiteY2" fmla="*/ 32490 h 3606372"/>
                  <a:gd name="connsiteX3" fmla="*/ 214228 w 1960253"/>
                  <a:gd name="connsiteY3" fmla="*/ 433864 h 3606372"/>
                  <a:gd name="connsiteX4" fmla="*/ 1161 w 1960253"/>
                  <a:gd name="connsiteY4" fmla="*/ 1041977 h 3606372"/>
                  <a:gd name="connsiteX5" fmla="*/ 288443 w 1960253"/>
                  <a:gd name="connsiteY5" fmla="*/ 1603560 h 3606372"/>
                  <a:gd name="connsiteX6" fmla="*/ 1357033 w 1960253"/>
                  <a:gd name="connsiteY6" fmla="*/ 1956111 h 3606372"/>
                  <a:gd name="connsiteX7" fmla="*/ 1571834 w 1960253"/>
                  <a:gd name="connsiteY7" fmla="*/ 2727623 h 3606372"/>
                  <a:gd name="connsiteX8" fmla="*/ 848618 w 1960253"/>
                  <a:gd name="connsiteY8" fmla="*/ 3137231 h 3606372"/>
                  <a:gd name="connsiteX9" fmla="*/ 37560 w 1960253"/>
                  <a:gd name="connsiteY9" fmla="*/ 2809029 h 3606372"/>
                  <a:gd name="connsiteX10" fmla="*/ 450311 w 1960253"/>
                  <a:gd name="connsiteY10" fmla="*/ 3389507 h 3606372"/>
                  <a:gd name="connsiteX11" fmla="*/ 1201873 w 1960253"/>
                  <a:gd name="connsiteY11" fmla="*/ 3592511 h 3606372"/>
                  <a:gd name="connsiteX12" fmla="*/ 1809700 w 1960253"/>
                  <a:gd name="connsiteY12" fmla="*/ 3046821 h 3606372"/>
                  <a:gd name="connsiteX13" fmla="*/ 1818263 w 1960253"/>
                  <a:gd name="connsiteY13" fmla="*/ 2010890 h 3606372"/>
                  <a:gd name="connsiteX14" fmla="*/ 1342223 w 1960253"/>
                  <a:gd name="connsiteY14" fmla="*/ 1480092 h 3606372"/>
                  <a:gd name="connsiteX15" fmla="*/ 743157 w 1960253"/>
                  <a:gd name="connsiteY15" fmla="*/ 1323108 h 3606372"/>
                  <a:gd name="connsiteX16" fmla="*/ 466147 w 1960253"/>
                  <a:gd name="connsiteY16" fmla="*/ 871820 h 3606372"/>
                  <a:gd name="connsiteX17" fmla="*/ 830161 w 1960253"/>
                  <a:gd name="connsiteY17" fmla="*/ 400443 h 3606372"/>
                  <a:gd name="connsiteX18" fmla="*/ 1446798 w 1960253"/>
                  <a:gd name="connsiteY18" fmla="*/ 275071 h 3606372"/>
                  <a:gd name="connsiteX19" fmla="*/ 1956422 w 1960253"/>
                  <a:gd name="connsiteY19" fmla="*/ 591477 h 3606372"/>
                  <a:gd name="connsiteX0" fmla="*/ 1956422 w 1960253"/>
                  <a:gd name="connsiteY0" fmla="*/ 591477 h 3606372"/>
                  <a:gd name="connsiteX1" fmla="*/ 1634594 w 1960253"/>
                  <a:gd name="connsiteY1" fmla="*/ 87596 h 3606372"/>
                  <a:gd name="connsiteX2" fmla="*/ 828834 w 1960253"/>
                  <a:gd name="connsiteY2" fmla="*/ 32490 h 3606372"/>
                  <a:gd name="connsiteX3" fmla="*/ 214228 w 1960253"/>
                  <a:gd name="connsiteY3" fmla="*/ 433864 h 3606372"/>
                  <a:gd name="connsiteX4" fmla="*/ 1161 w 1960253"/>
                  <a:gd name="connsiteY4" fmla="*/ 1041977 h 3606372"/>
                  <a:gd name="connsiteX5" fmla="*/ 288443 w 1960253"/>
                  <a:gd name="connsiteY5" fmla="*/ 1603560 h 3606372"/>
                  <a:gd name="connsiteX6" fmla="*/ 1357033 w 1960253"/>
                  <a:gd name="connsiteY6" fmla="*/ 1956111 h 3606372"/>
                  <a:gd name="connsiteX7" fmla="*/ 1571834 w 1960253"/>
                  <a:gd name="connsiteY7" fmla="*/ 2727623 h 3606372"/>
                  <a:gd name="connsiteX8" fmla="*/ 848618 w 1960253"/>
                  <a:gd name="connsiteY8" fmla="*/ 3137231 h 3606372"/>
                  <a:gd name="connsiteX9" fmla="*/ 37560 w 1960253"/>
                  <a:gd name="connsiteY9" fmla="*/ 2809029 h 3606372"/>
                  <a:gd name="connsiteX10" fmla="*/ 450311 w 1960253"/>
                  <a:gd name="connsiteY10" fmla="*/ 3389507 h 3606372"/>
                  <a:gd name="connsiteX11" fmla="*/ 1201873 w 1960253"/>
                  <a:gd name="connsiteY11" fmla="*/ 3592511 h 3606372"/>
                  <a:gd name="connsiteX12" fmla="*/ 1809700 w 1960253"/>
                  <a:gd name="connsiteY12" fmla="*/ 3046821 h 3606372"/>
                  <a:gd name="connsiteX13" fmla="*/ 1818263 w 1960253"/>
                  <a:gd name="connsiteY13" fmla="*/ 2010890 h 3606372"/>
                  <a:gd name="connsiteX14" fmla="*/ 1342223 w 1960253"/>
                  <a:gd name="connsiteY14" fmla="*/ 1480092 h 3606372"/>
                  <a:gd name="connsiteX15" fmla="*/ 743157 w 1960253"/>
                  <a:gd name="connsiteY15" fmla="*/ 1323108 h 3606372"/>
                  <a:gd name="connsiteX16" fmla="*/ 466147 w 1960253"/>
                  <a:gd name="connsiteY16" fmla="*/ 871820 h 3606372"/>
                  <a:gd name="connsiteX17" fmla="*/ 830161 w 1960253"/>
                  <a:gd name="connsiteY17" fmla="*/ 400443 h 3606372"/>
                  <a:gd name="connsiteX18" fmla="*/ 1446798 w 1960253"/>
                  <a:gd name="connsiteY18" fmla="*/ 275071 h 3606372"/>
                  <a:gd name="connsiteX19" fmla="*/ 1956422 w 1960253"/>
                  <a:gd name="connsiteY19" fmla="*/ 591477 h 3606372"/>
                  <a:gd name="connsiteX0" fmla="*/ 1956422 w 1960253"/>
                  <a:gd name="connsiteY0" fmla="*/ 591477 h 3606372"/>
                  <a:gd name="connsiteX1" fmla="*/ 1634594 w 1960253"/>
                  <a:gd name="connsiteY1" fmla="*/ 87596 h 3606372"/>
                  <a:gd name="connsiteX2" fmla="*/ 828834 w 1960253"/>
                  <a:gd name="connsiteY2" fmla="*/ 32490 h 3606372"/>
                  <a:gd name="connsiteX3" fmla="*/ 214228 w 1960253"/>
                  <a:gd name="connsiteY3" fmla="*/ 433864 h 3606372"/>
                  <a:gd name="connsiteX4" fmla="*/ 1161 w 1960253"/>
                  <a:gd name="connsiteY4" fmla="*/ 1041977 h 3606372"/>
                  <a:gd name="connsiteX5" fmla="*/ 288443 w 1960253"/>
                  <a:gd name="connsiteY5" fmla="*/ 1603560 h 3606372"/>
                  <a:gd name="connsiteX6" fmla="*/ 1357033 w 1960253"/>
                  <a:gd name="connsiteY6" fmla="*/ 1956111 h 3606372"/>
                  <a:gd name="connsiteX7" fmla="*/ 1571834 w 1960253"/>
                  <a:gd name="connsiteY7" fmla="*/ 2727623 h 3606372"/>
                  <a:gd name="connsiteX8" fmla="*/ 848618 w 1960253"/>
                  <a:gd name="connsiteY8" fmla="*/ 3137231 h 3606372"/>
                  <a:gd name="connsiteX9" fmla="*/ 37560 w 1960253"/>
                  <a:gd name="connsiteY9" fmla="*/ 2809029 h 3606372"/>
                  <a:gd name="connsiteX10" fmla="*/ 450311 w 1960253"/>
                  <a:gd name="connsiteY10" fmla="*/ 3389507 h 3606372"/>
                  <a:gd name="connsiteX11" fmla="*/ 1201873 w 1960253"/>
                  <a:gd name="connsiteY11" fmla="*/ 3592511 h 3606372"/>
                  <a:gd name="connsiteX12" fmla="*/ 1809700 w 1960253"/>
                  <a:gd name="connsiteY12" fmla="*/ 3046821 h 3606372"/>
                  <a:gd name="connsiteX13" fmla="*/ 1818263 w 1960253"/>
                  <a:gd name="connsiteY13" fmla="*/ 2010890 h 3606372"/>
                  <a:gd name="connsiteX14" fmla="*/ 1342223 w 1960253"/>
                  <a:gd name="connsiteY14" fmla="*/ 1480092 h 3606372"/>
                  <a:gd name="connsiteX15" fmla="*/ 743157 w 1960253"/>
                  <a:gd name="connsiteY15" fmla="*/ 1323108 h 3606372"/>
                  <a:gd name="connsiteX16" fmla="*/ 466147 w 1960253"/>
                  <a:gd name="connsiteY16" fmla="*/ 871820 h 3606372"/>
                  <a:gd name="connsiteX17" fmla="*/ 830161 w 1960253"/>
                  <a:gd name="connsiteY17" fmla="*/ 400443 h 3606372"/>
                  <a:gd name="connsiteX18" fmla="*/ 1446798 w 1960253"/>
                  <a:gd name="connsiteY18" fmla="*/ 275071 h 3606372"/>
                  <a:gd name="connsiteX19" fmla="*/ 1956422 w 1960253"/>
                  <a:gd name="connsiteY19" fmla="*/ 591477 h 3606372"/>
                  <a:gd name="connsiteX0" fmla="*/ 1956422 w 1960253"/>
                  <a:gd name="connsiteY0" fmla="*/ 591477 h 3605689"/>
                  <a:gd name="connsiteX1" fmla="*/ 1634594 w 1960253"/>
                  <a:gd name="connsiteY1" fmla="*/ 87596 h 3605689"/>
                  <a:gd name="connsiteX2" fmla="*/ 828834 w 1960253"/>
                  <a:gd name="connsiteY2" fmla="*/ 32490 h 3605689"/>
                  <a:gd name="connsiteX3" fmla="*/ 214228 w 1960253"/>
                  <a:gd name="connsiteY3" fmla="*/ 433864 h 3605689"/>
                  <a:gd name="connsiteX4" fmla="*/ 1161 w 1960253"/>
                  <a:gd name="connsiteY4" fmla="*/ 1041977 h 3605689"/>
                  <a:gd name="connsiteX5" fmla="*/ 288443 w 1960253"/>
                  <a:gd name="connsiteY5" fmla="*/ 1603560 h 3605689"/>
                  <a:gd name="connsiteX6" fmla="*/ 1357033 w 1960253"/>
                  <a:gd name="connsiteY6" fmla="*/ 1956111 h 3605689"/>
                  <a:gd name="connsiteX7" fmla="*/ 1571834 w 1960253"/>
                  <a:gd name="connsiteY7" fmla="*/ 2727623 h 3605689"/>
                  <a:gd name="connsiteX8" fmla="*/ 848618 w 1960253"/>
                  <a:gd name="connsiteY8" fmla="*/ 3137231 h 3605689"/>
                  <a:gd name="connsiteX9" fmla="*/ 46971 w 1960253"/>
                  <a:gd name="connsiteY9" fmla="*/ 2870520 h 3605689"/>
                  <a:gd name="connsiteX10" fmla="*/ 450311 w 1960253"/>
                  <a:gd name="connsiteY10" fmla="*/ 3389507 h 3605689"/>
                  <a:gd name="connsiteX11" fmla="*/ 1201873 w 1960253"/>
                  <a:gd name="connsiteY11" fmla="*/ 3592511 h 3605689"/>
                  <a:gd name="connsiteX12" fmla="*/ 1809700 w 1960253"/>
                  <a:gd name="connsiteY12" fmla="*/ 3046821 h 3605689"/>
                  <a:gd name="connsiteX13" fmla="*/ 1818263 w 1960253"/>
                  <a:gd name="connsiteY13" fmla="*/ 2010890 h 3605689"/>
                  <a:gd name="connsiteX14" fmla="*/ 1342223 w 1960253"/>
                  <a:gd name="connsiteY14" fmla="*/ 1480092 h 3605689"/>
                  <a:gd name="connsiteX15" fmla="*/ 743157 w 1960253"/>
                  <a:gd name="connsiteY15" fmla="*/ 1323108 h 3605689"/>
                  <a:gd name="connsiteX16" fmla="*/ 466147 w 1960253"/>
                  <a:gd name="connsiteY16" fmla="*/ 871820 h 3605689"/>
                  <a:gd name="connsiteX17" fmla="*/ 830161 w 1960253"/>
                  <a:gd name="connsiteY17" fmla="*/ 400443 h 3605689"/>
                  <a:gd name="connsiteX18" fmla="*/ 1446798 w 1960253"/>
                  <a:gd name="connsiteY18" fmla="*/ 275071 h 3605689"/>
                  <a:gd name="connsiteX19" fmla="*/ 1956422 w 1960253"/>
                  <a:gd name="connsiteY19" fmla="*/ 591477 h 3605689"/>
                  <a:gd name="connsiteX0" fmla="*/ 1956422 w 1960253"/>
                  <a:gd name="connsiteY0" fmla="*/ 591477 h 3605691"/>
                  <a:gd name="connsiteX1" fmla="*/ 1634594 w 1960253"/>
                  <a:gd name="connsiteY1" fmla="*/ 87596 h 3605691"/>
                  <a:gd name="connsiteX2" fmla="*/ 828834 w 1960253"/>
                  <a:gd name="connsiteY2" fmla="*/ 32490 h 3605691"/>
                  <a:gd name="connsiteX3" fmla="*/ 214228 w 1960253"/>
                  <a:gd name="connsiteY3" fmla="*/ 433864 h 3605691"/>
                  <a:gd name="connsiteX4" fmla="*/ 1161 w 1960253"/>
                  <a:gd name="connsiteY4" fmla="*/ 1041977 h 3605691"/>
                  <a:gd name="connsiteX5" fmla="*/ 288443 w 1960253"/>
                  <a:gd name="connsiteY5" fmla="*/ 1603560 h 3605691"/>
                  <a:gd name="connsiteX6" fmla="*/ 1357033 w 1960253"/>
                  <a:gd name="connsiteY6" fmla="*/ 1956111 h 3605691"/>
                  <a:gd name="connsiteX7" fmla="*/ 1571834 w 1960253"/>
                  <a:gd name="connsiteY7" fmla="*/ 2727623 h 3605691"/>
                  <a:gd name="connsiteX8" fmla="*/ 1008591 w 1960253"/>
                  <a:gd name="connsiteY8" fmla="*/ 3174125 h 3605691"/>
                  <a:gd name="connsiteX9" fmla="*/ 46971 w 1960253"/>
                  <a:gd name="connsiteY9" fmla="*/ 2870520 h 3605691"/>
                  <a:gd name="connsiteX10" fmla="*/ 450311 w 1960253"/>
                  <a:gd name="connsiteY10" fmla="*/ 3389507 h 3605691"/>
                  <a:gd name="connsiteX11" fmla="*/ 1201873 w 1960253"/>
                  <a:gd name="connsiteY11" fmla="*/ 3592511 h 3605691"/>
                  <a:gd name="connsiteX12" fmla="*/ 1809700 w 1960253"/>
                  <a:gd name="connsiteY12" fmla="*/ 3046821 h 3605691"/>
                  <a:gd name="connsiteX13" fmla="*/ 1818263 w 1960253"/>
                  <a:gd name="connsiteY13" fmla="*/ 2010890 h 3605691"/>
                  <a:gd name="connsiteX14" fmla="*/ 1342223 w 1960253"/>
                  <a:gd name="connsiteY14" fmla="*/ 1480092 h 3605691"/>
                  <a:gd name="connsiteX15" fmla="*/ 743157 w 1960253"/>
                  <a:gd name="connsiteY15" fmla="*/ 1323108 h 3605691"/>
                  <a:gd name="connsiteX16" fmla="*/ 466147 w 1960253"/>
                  <a:gd name="connsiteY16" fmla="*/ 871820 h 3605691"/>
                  <a:gd name="connsiteX17" fmla="*/ 830161 w 1960253"/>
                  <a:gd name="connsiteY17" fmla="*/ 400443 h 3605691"/>
                  <a:gd name="connsiteX18" fmla="*/ 1446798 w 1960253"/>
                  <a:gd name="connsiteY18" fmla="*/ 275071 h 3605691"/>
                  <a:gd name="connsiteX19" fmla="*/ 1956422 w 1960253"/>
                  <a:gd name="connsiteY19" fmla="*/ 591477 h 3605691"/>
                  <a:gd name="connsiteX0" fmla="*/ 1956422 w 1960253"/>
                  <a:gd name="connsiteY0" fmla="*/ 591477 h 3605689"/>
                  <a:gd name="connsiteX1" fmla="*/ 1634594 w 1960253"/>
                  <a:gd name="connsiteY1" fmla="*/ 87596 h 3605689"/>
                  <a:gd name="connsiteX2" fmla="*/ 828834 w 1960253"/>
                  <a:gd name="connsiteY2" fmla="*/ 32490 h 3605689"/>
                  <a:gd name="connsiteX3" fmla="*/ 214228 w 1960253"/>
                  <a:gd name="connsiteY3" fmla="*/ 433864 h 3605689"/>
                  <a:gd name="connsiteX4" fmla="*/ 1161 w 1960253"/>
                  <a:gd name="connsiteY4" fmla="*/ 1041977 h 3605689"/>
                  <a:gd name="connsiteX5" fmla="*/ 288443 w 1960253"/>
                  <a:gd name="connsiteY5" fmla="*/ 1603560 h 3605689"/>
                  <a:gd name="connsiteX6" fmla="*/ 1357033 w 1960253"/>
                  <a:gd name="connsiteY6" fmla="*/ 1956111 h 3605689"/>
                  <a:gd name="connsiteX7" fmla="*/ 1571834 w 1960253"/>
                  <a:gd name="connsiteY7" fmla="*/ 2727623 h 3605689"/>
                  <a:gd name="connsiteX8" fmla="*/ 1008591 w 1960253"/>
                  <a:gd name="connsiteY8" fmla="*/ 3174125 h 3605689"/>
                  <a:gd name="connsiteX9" fmla="*/ 46971 w 1960253"/>
                  <a:gd name="connsiteY9" fmla="*/ 2870520 h 3605689"/>
                  <a:gd name="connsiteX10" fmla="*/ 450311 w 1960253"/>
                  <a:gd name="connsiteY10" fmla="*/ 3389507 h 3605689"/>
                  <a:gd name="connsiteX11" fmla="*/ 1201873 w 1960253"/>
                  <a:gd name="connsiteY11" fmla="*/ 3592511 h 3605689"/>
                  <a:gd name="connsiteX12" fmla="*/ 1809700 w 1960253"/>
                  <a:gd name="connsiteY12" fmla="*/ 3046821 h 3605689"/>
                  <a:gd name="connsiteX13" fmla="*/ 1818263 w 1960253"/>
                  <a:gd name="connsiteY13" fmla="*/ 2010890 h 3605689"/>
                  <a:gd name="connsiteX14" fmla="*/ 1342223 w 1960253"/>
                  <a:gd name="connsiteY14" fmla="*/ 1480092 h 3605689"/>
                  <a:gd name="connsiteX15" fmla="*/ 743157 w 1960253"/>
                  <a:gd name="connsiteY15" fmla="*/ 1323108 h 3605689"/>
                  <a:gd name="connsiteX16" fmla="*/ 419096 w 1960253"/>
                  <a:gd name="connsiteY16" fmla="*/ 933311 h 3605689"/>
                  <a:gd name="connsiteX17" fmla="*/ 830161 w 1960253"/>
                  <a:gd name="connsiteY17" fmla="*/ 400443 h 3605689"/>
                  <a:gd name="connsiteX18" fmla="*/ 1446798 w 1960253"/>
                  <a:gd name="connsiteY18" fmla="*/ 275071 h 3605689"/>
                  <a:gd name="connsiteX19" fmla="*/ 1956422 w 1960253"/>
                  <a:gd name="connsiteY19" fmla="*/ 591477 h 3605689"/>
                  <a:gd name="connsiteX0" fmla="*/ 1956422 w 1960253"/>
                  <a:gd name="connsiteY0" fmla="*/ 591477 h 3605691"/>
                  <a:gd name="connsiteX1" fmla="*/ 1634594 w 1960253"/>
                  <a:gd name="connsiteY1" fmla="*/ 87596 h 3605691"/>
                  <a:gd name="connsiteX2" fmla="*/ 828834 w 1960253"/>
                  <a:gd name="connsiteY2" fmla="*/ 32490 h 3605691"/>
                  <a:gd name="connsiteX3" fmla="*/ 214228 w 1960253"/>
                  <a:gd name="connsiteY3" fmla="*/ 433864 h 3605691"/>
                  <a:gd name="connsiteX4" fmla="*/ 1161 w 1960253"/>
                  <a:gd name="connsiteY4" fmla="*/ 1041977 h 3605691"/>
                  <a:gd name="connsiteX5" fmla="*/ 288443 w 1960253"/>
                  <a:gd name="connsiteY5" fmla="*/ 1603560 h 3605691"/>
                  <a:gd name="connsiteX6" fmla="*/ 1357033 w 1960253"/>
                  <a:gd name="connsiteY6" fmla="*/ 1956111 h 3605691"/>
                  <a:gd name="connsiteX7" fmla="*/ 1571834 w 1960253"/>
                  <a:gd name="connsiteY7" fmla="*/ 2727623 h 3605691"/>
                  <a:gd name="connsiteX8" fmla="*/ 1008591 w 1960253"/>
                  <a:gd name="connsiteY8" fmla="*/ 3174125 h 3605691"/>
                  <a:gd name="connsiteX9" fmla="*/ 46971 w 1960253"/>
                  <a:gd name="connsiteY9" fmla="*/ 2870520 h 3605691"/>
                  <a:gd name="connsiteX10" fmla="*/ 450311 w 1960253"/>
                  <a:gd name="connsiteY10" fmla="*/ 3389507 h 3605691"/>
                  <a:gd name="connsiteX11" fmla="*/ 1201873 w 1960253"/>
                  <a:gd name="connsiteY11" fmla="*/ 3592511 h 3605691"/>
                  <a:gd name="connsiteX12" fmla="*/ 1809700 w 1960253"/>
                  <a:gd name="connsiteY12" fmla="*/ 3046821 h 3605691"/>
                  <a:gd name="connsiteX13" fmla="*/ 1818263 w 1960253"/>
                  <a:gd name="connsiteY13" fmla="*/ 2010890 h 3605691"/>
                  <a:gd name="connsiteX14" fmla="*/ 1342223 w 1960253"/>
                  <a:gd name="connsiteY14" fmla="*/ 1480092 h 3605691"/>
                  <a:gd name="connsiteX15" fmla="*/ 696106 w 1960253"/>
                  <a:gd name="connsiteY15" fmla="*/ 1323108 h 3605691"/>
                  <a:gd name="connsiteX16" fmla="*/ 419096 w 1960253"/>
                  <a:gd name="connsiteY16" fmla="*/ 933311 h 3605691"/>
                  <a:gd name="connsiteX17" fmla="*/ 830161 w 1960253"/>
                  <a:gd name="connsiteY17" fmla="*/ 400443 h 3605691"/>
                  <a:gd name="connsiteX18" fmla="*/ 1446798 w 1960253"/>
                  <a:gd name="connsiteY18" fmla="*/ 275071 h 3605691"/>
                  <a:gd name="connsiteX19" fmla="*/ 1956422 w 1960253"/>
                  <a:gd name="connsiteY19" fmla="*/ 591477 h 3605691"/>
                  <a:gd name="connsiteX0" fmla="*/ 1956422 w 1960253"/>
                  <a:gd name="connsiteY0" fmla="*/ 591477 h 3605689"/>
                  <a:gd name="connsiteX1" fmla="*/ 1634594 w 1960253"/>
                  <a:gd name="connsiteY1" fmla="*/ 87596 h 3605689"/>
                  <a:gd name="connsiteX2" fmla="*/ 828834 w 1960253"/>
                  <a:gd name="connsiteY2" fmla="*/ 32490 h 3605689"/>
                  <a:gd name="connsiteX3" fmla="*/ 214228 w 1960253"/>
                  <a:gd name="connsiteY3" fmla="*/ 433864 h 3605689"/>
                  <a:gd name="connsiteX4" fmla="*/ 1161 w 1960253"/>
                  <a:gd name="connsiteY4" fmla="*/ 1041977 h 3605689"/>
                  <a:gd name="connsiteX5" fmla="*/ 288443 w 1960253"/>
                  <a:gd name="connsiteY5" fmla="*/ 1603560 h 3605689"/>
                  <a:gd name="connsiteX6" fmla="*/ 1357033 w 1960253"/>
                  <a:gd name="connsiteY6" fmla="*/ 1956111 h 3605689"/>
                  <a:gd name="connsiteX7" fmla="*/ 1571834 w 1960253"/>
                  <a:gd name="connsiteY7" fmla="*/ 2727623 h 3605689"/>
                  <a:gd name="connsiteX8" fmla="*/ 1008591 w 1960253"/>
                  <a:gd name="connsiteY8" fmla="*/ 3174125 h 3605689"/>
                  <a:gd name="connsiteX9" fmla="*/ 46971 w 1960253"/>
                  <a:gd name="connsiteY9" fmla="*/ 2870520 h 3605689"/>
                  <a:gd name="connsiteX10" fmla="*/ 450311 w 1960253"/>
                  <a:gd name="connsiteY10" fmla="*/ 3389507 h 3605689"/>
                  <a:gd name="connsiteX11" fmla="*/ 1201873 w 1960253"/>
                  <a:gd name="connsiteY11" fmla="*/ 3592511 h 3605689"/>
                  <a:gd name="connsiteX12" fmla="*/ 1809700 w 1960253"/>
                  <a:gd name="connsiteY12" fmla="*/ 3046821 h 3605689"/>
                  <a:gd name="connsiteX13" fmla="*/ 1818263 w 1960253"/>
                  <a:gd name="connsiteY13" fmla="*/ 2010890 h 3605689"/>
                  <a:gd name="connsiteX14" fmla="*/ 1342223 w 1960253"/>
                  <a:gd name="connsiteY14" fmla="*/ 1480092 h 3605689"/>
                  <a:gd name="connsiteX15" fmla="*/ 696106 w 1960253"/>
                  <a:gd name="connsiteY15" fmla="*/ 1323108 h 3605689"/>
                  <a:gd name="connsiteX16" fmla="*/ 419096 w 1960253"/>
                  <a:gd name="connsiteY16" fmla="*/ 933311 h 3605689"/>
                  <a:gd name="connsiteX17" fmla="*/ 830161 w 1960253"/>
                  <a:gd name="connsiteY17" fmla="*/ 400443 h 3605689"/>
                  <a:gd name="connsiteX18" fmla="*/ 1446798 w 1960253"/>
                  <a:gd name="connsiteY18" fmla="*/ 275071 h 3605689"/>
                  <a:gd name="connsiteX19" fmla="*/ 1956422 w 1960253"/>
                  <a:gd name="connsiteY19" fmla="*/ 591477 h 3605689"/>
                  <a:gd name="connsiteX0" fmla="*/ 1956422 w 1962760"/>
                  <a:gd name="connsiteY0" fmla="*/ 591477 h 3605691"/>
                  <a:gd name="connsiteX1" fmla="*/ 1634594 w 1962760"/>
                  <a:gd name="connsiteY1" fmla="*/ 87596 h 3605691"/>
                  <a:gd name="connsiteX2" fmla="*/ 828834 w 1962760"/>
                  <a:gd name="connsiteY2" fmla="*/ 32490 h 3605691"/>
                  <a:gd name="connsiteX3" fmla="*/ 214228 w 1962760"/>
                  <a:gd name="connsiteY3" fmla="*/ 433864 h 3605691"/>
                  <a:gd name="connsiteX4" fmla="*/ 1161 w 1962760"/>
                  <a:gd name="connsiteY4" fmla="*/ 1041977 h 3605691"/>
                  <a:gd name="connsiteX5" fmla="*/ 288443 w 1962760"/>
                  <a:gd name="connsiteY5" fmla="*/ 1603560 h 3605691"/>
                  <a:gd name="connsiteX6" fmla="*/ 1357033 w 1962760"/>
                  <a:gd name="connsiteY6" fmla="*/ 1956111 h 3605691"/>
                  <a:gd name="connsiteX7" fmla="*/ 1571834 w 1962760"/>
                  <a:gd name="connsiteY7" fmla="*/ 2727623 h 3605691"/>
                  <a:gd name="connsiteX8" fmla="*/ 1008591 w 1962760"/>
                  <a:gd name="connsiteY8" fmla="*/ 3174125 h 3605691"/>
                  <a:gd name="connsiteX9" fmla="*/ 46971 w 1962760"/>
                  <a:gd name="connsiteY9" fmla="*/ 2870520 h 3605691"/>
                  <a:gd name="connsiteX10" fmla="*/ 450311 w 1962760"/>
                  <a:gd name="connsiteY10" fmla="*/ 3389507 h 3605691"/>
                  <a:gd name="connsiteX11" fmla="*/ 1201873 w 1962760"/>
                  <a:gd name="connsiteY11" fmla="*/ 3592511 h 3605691"/>
                  <a:gd name="connsiteX12" fmla="*/ 1809700 w 1962760"/>
                  <a:gd name="connsiteY12" fmla="*/ 3046821 h 3605691"/>
                  <a:gd name="connsiteX13" fmla="*/ 1818263 w 1962760"/>
                  <a:gd name="connsiteY13" fmla="*/ 2010890 h 3605691"/>
                  <a:gd name="connsiteX14" fmla="*/ 1342223 w 1962760"/>
                  <a:gd name="connsiteY14" fmla="*/ 1480092 h 3605691"/>
                  <a:gd name="connsiteX15" fmla="*/ 696106 w 1962760"/>
                  <a:gd name="connsiteY15" fmla="*/ 1323108 h 3605691"/>
                  <a:gd name="connsiteX16" fmla="*/ 419096 w 1962760"/>
                  <a:gd name="connsiteY16" fmla="*/ 933311 h 3605691"/>
                  <a:gd name="connsiteX17" fmla="*/ 830161 w 1962760"/>
                  <a:gd name="connsiteY17" fmla="*/ 400443 h 3605691"/>
                  <a:gd name="connsiteX18" fmla="*/ 1380926 w 1962760"/>
                  <a:gd name="connsiteY18" fmla="*/ 299667 h 3605691"/>
                  <a:gd name="connsiteX19" fmla="*/ 1956422 w 1962760"/>
                  <a:gd name="connsiteY19" fmla="*/ 591477 h 3605691"/>
                  <a:gd name="connsiteX0" fmla="*/ 1956422 w 1960078"/>
                  <a:gd name="connsiteY0" fmla="*/ 579624 h 3593837"/>
                  <a:gd name="connsiteX1" fmla="*/ 1587544 w 1960078"/>
                  <a:gd name="connsiteY1" fmla="*/ 112637 h 3593837"/>
                  <a:gd name="connsiteX2" fmla="*/ 828834 w 1960078"/>
                  <a:gd name="connsiteY2" fmla="*/ 20637 h 3593837"/>
                  <a:gd name="connsiteX3" fmla="*/ 214228 w 1960078"/>
                  <a:gd name="connsiteY3" fmla="*/ 422011 h 3593837"/>
                  <a:gd name="connsiteX4" fmla="*/ 1161 w 1960078"/>
                  <a:gd name="connsiteY4" fmla="*/ 1030124 h 3593837"/>
                  <a:gd name="connsiteX5" fmla="*/ 288443 w 1960078"/>
                  <a:gd name="connsiteY5" fmla="*/ 1591707 h 3593837"/>
                  <a:gd name="connsiteX6" fmla="*/ 1357033 w 1960078"/>
                  <a:gd name="connsiteY6" fmla="*/ 1944258 h 3593837"/>
                  <a:gd name="connsiteX7" fmla="*/ 1571834 w 1960078"/>
                  <a:gd name="connsiteY7" fmla="*/ 2715770 h 3593837"/>
                  <a:gd name="connsiteX8" fmla="*/ 1008591 w 1960078"/>
                  <a:gd name="connsiteY8" fmla="*/ 3162272 h 3593837"/>
                  <a:gd name="connsiteX9" fmla="*/ 46971 w 1960078"/>
                  <a:gd name="connsiteY9" fmla="*/ 2858667 h 3593837"/>
                  <a:gd name="connsiteX10" fmla="*/ 450311 w 1960078"/>
                  <a:gd name="connsiteY10" fmla="*/ 3377654 h 3593837"/>
                  <a:gd name="connsiteX11" fmla="*/ 1201873 w 1960078"/>
                  <a:gd name="connsiteY11" fmla="*/ 3580658 h 3593837"/>
                  <a:gd name="connsiteX12" fmla="*/ 1809700 w 1960078"/>
                  <a:gd name="connsiteY12" fmla="*/ 3034968 h 3593837"/>
                  <a:gd name="connsiteX13" fmla="*/ 1818263 w 1960078"/>
                  <a:gd name="connsiteY13" fmla="*/ 1999037 h 3593837"/>
                  <a:gd name="connsiteX14" fmla="*/ 1342223 w 1960078"/>
                  <a:gd name="connsiteY14" fmla="*/ 1468239 h 3593837"/>
                  <a:gd name="connsiteX15" fmla="*/ 696106 w 1960078"/>
                  <a:gd name="connsiteY15" fmla="*/ 1311255 h 3593837"/>
                  <a:gd name="connsiteX16" fmla="*/ 419096 w 1960078"/>
                  <a:gd name="connsiteY16" fmla="*/ 921458 h 3593837"/>
                  <a:gd name="connsiteX17" fmla="*/ 830161 w 1960078"/>
                  <a:gd name="connsiteY17" fmla="*/ 388590 h 3593837"/>
                  <a:gd name="connsiteX18" fmla="*/ 1380926 w 1960078"/>
                  <a:gd name="connsiteY18" fmla="*/ 287814 h 3593837"/>
                  <a:gd name="connsiteX19" fmla="*/ 1956422 w 1960078"/>
                  <a:gd name="connsiteY19" fmla="*/ 579624 h 3593837"/>
                  <a:gd name="connsiteX0" fmla="*/ 1956422 w 1960078"/>
                  <a:gd name="connsiteY0" fmla="*/ 579624 h 3593837"/>
                  <a:gd name="connsiteX1" fmla="*/ 1587544 w 1960078"/>
                  <a:gd name="connsiteY1" fmla="*/ 112637 h 3593837"/>
                  <a:gd name="connsiteX2" fmla="*/ 828834 w 1960078"/>
                  <a:gd name="connsiteY2" fmla="*/ 20637 h 3593837"/>
                  <a:gd name="connsiteX3" fmla="*/ 214228 w 1960078"/>
                  <a:gd name="connsiteY3" fmla="*/ 422011 h 3593837"/>
                  <a:gd name="connsiteX4" fmla="*/ 1161 w 1960078"/>
                  <a:gd name="connsiteY4" fmla="*/ 1030124 h 3593837"/>
                  <a:gd name="connsiteX5" fmla="*/ 288443 w 1960078"/>
                  <a:gd name="connsiteY5" fmla="*/ 1591707 h 3593837"/>
                  <a:gd name="connsiteX6" fmla="*/ 1357033 w 1960078"/>
                  <a:gd name="connsiteY6" fmla="*/ 1944258 h 3593837"/>
                  <a:gd name="connsiteX7" fmla="*/ 1571834 w 1960078"/>
                  <a:gd name="connsiteY7" fmla="*/ 2715770 h 3593837"/>
                  <a:gd name="connsiteX8" fmla="*/ 1008591 w 1960078"/>
                  <a:gd name="connsiteY8" fmla="*/ 3162272 h 3593837"/>
                  <a:gd name="connsiteX9" fmla="*/ 46971 w 1960078"/>
                  <a:gd name="connsiteY9" fmla="*/ 2858667 h 3593837"/>
                  <a:gd name="connsiteX10" fmla="*/ 450311 w 1960078"/>
                  <a:gd name="connsiteY10" fmla="*/ 3377654 h 3593837"/>
                  <a:gd name="connsiteX11" fmla="*/ 1201873 w 1960078"/>
                  <a:gd name="connsiteY11" fmla="*/ 3580658 h 3593837"/>
                  <a:gd name="connsiteX12" fmla="*/ 1809700 w 1960078"/>
                  <a:gd name="connsiteY12" fmla="*/ 3034968 h 3593837"/>
                  <a:gd name="connsiteX13" fmla="*/ 1818263 w 1960078"/>
                  <a:gd name="connsiteY13" fmla="*/ 1999037 h 3593837"/>
                  <a:gd name="connsiteX14" fmla="*/ 1342223 w 1960078"/>
                  <a:gd name="connsiteY14" fmla="*/ 1468239 h 3593837"/>
                  <a:gd name="connsiteX15" fmla="*/ 696106 w 1960078"/>
                  <a:gd name="connsiteY15" fmla="*/ 1311255 h 3593837"/>
                  <a:gd name="connsiteX16" fmla="*/ 419096 w 1960078"/>
                  <a:gd name="connsiteY16" fmla="*/ 921458 h 3593837"/>
                  <a:gd name="connsiteX17" fmla="*/ 830161 w 1960078"/>
                  <a:gd name="connsiteY17" fmla="*/ 388590 h 3593837"/>
                  <a:gd name="connsiteX18" fmla="*/ 1380926 w 1960078"/>
                  <a:gd name="connsiteY18" fmla="*/ 287814 h 3593837"/>
                  <a:gd name="connsiteX19" fmla="*/ 1956422 w 1960078"/>
                  <a:gd name="connsiteY19" fmla="*/ 579624 h 3593837"/>
                  <a:gd name="connsiteX0" fmla="*/ 1965833 w 1969377"/>
                  <a:gd name="connsiteY0" fmla="*/ 592263 h 3594178"/>
                  <a:gd name="connsiteX1" fmla="*/ 1587544 w 1969377"/>
                  <a:gd name="connsiteY1" fmla="*/ 112978 h 3594178"/>
                  <a:gd name="connsiteX2" fmla="*/ 828834 w 1969377"/>
                  <a:gd name="connsiteY2" fmla="*/ 20978 h 3594178"/>
                  <a:gd name="connsiteX3" fmla="*/ 214228 w 1969377"/>
                  <a:gd name="connsiteY3" fmla="*/ 422352 h 3594178"/>
                  <a:gd name="connsiteX4" fmla="*/ 1161 w 1969377"/>
                  <a:gd name="connsiteY4" fmla="*/ 1030465 h 3594178"/>
                  <a:gd name="connsiteX5" fmla="*/ 288443 w 1969377"/>
                  <a:gd name="connsiteY5" fmla="*/ 1592048 h 3594178"/>
                  <a:gd name="connsiteX6" fmla="*/ 1357033 w 1969377"/>
                  <a:gd name="connsiteY6" fmla="*/ 1944599 h 3594178"/>
                  <a:gd name="connsiteX7" fmla="*/ 1571834 w 1969377"/>
                  <a:gd name="connsiteY7" fmla="*/ 2716111 h 3594178"/>
                  <a:gd name="connsiteX8" fmla="*/ 1008591 w 1969377"/>
                  <a:gd name="connsiteY8" fmla="*/ 3162613 h 3594178"/>
                  <a:gd name="connsiteX9" fmla="*/ 46971 w 1969377"/>
                  <a:gd name="connsiteY9" fmla="*/ 2859008 h 3594178"/>
                  <a:gd name="connsiteX10" fmla="*/ 450311 w 1969377"/>
                  <a:gd name="connsiteY10" fmla="*/ 3377995 h 3594178"/>
                  <a:gd name="connsiteX11" fmla="*/ 1201873 w 1969377"/>
                  <a:gd name="connsiteY11" fmla="*/ 3580999 h 3594178"/>
                  <a:gd name="connsiteX12" fmla="*/ 1809700 w 1969377"/>
                  <a:gd name="connsiteY12" fmla="*/ 3035309 h 3594178"/>
                  <a:gd name="connsiteX13" fmla="*/ 1818263 w 1969377"/>
                  <a:gd name="connsiteY13" fmla="*/ 1999378 h 3594178"/>
                  <a:gd name="connsiteX14" fmla="*/ 1342223 w 1969377"/>
                  <a:gd name="connsiteY14" fmla="*/ 1468580 h 3594178"/>
                  <a:gd name="connsiteX15" fmla="*/ 696106 w 1969377"/>
                  <a:gd name="connsiteY15" fmla="*/ 1311596 h 3594178"/>
                  <a:gd name="connsiteX16" fmla="*/ 419096 w 1969377"/>
                  <a:gd name="connsiteY16" fmla="*/ 921799 h 3594178"/>
                  <a:gd name="connsiteX17" fmla="*/ 830161 w 1969377"/>
                  <a:gd name="connsiteY17" fmla="*/ 388931 h 3594178"/>
                  <a:gd name="connsiteX18" fmla="*/ 1380926 w 1969377"/>
                  <a:gd name="connsiteY18" fmla="*/ 288155 h 3594178"/>
                  <a:gd name="connsiteX19" fmla="*/ 1965833 w 1969377"/>
                  <a:gd name="connsiteY19" fmla="*/ 592263 h 3594178"/>
                  <a:gd name="connsiteX0" fmla="*/ 2031704 w 2034617"/>
                  <a:gd name="connsiteY0" fmla="*/ 630225 h 3595246"/>
                  <a:gd name="connsiteX1" fmla="*/ 1587544 w 2034617"/>
                  <a:gd name="connsiteY1" fmla="*/ 114046 h 3595246"/>
                  <a:gd name="connsiteX2" fmla="*/ 828834 w 2034617"/>
                  <a:gd name="connsiteY2" fmla="*/ 22046 h 3595246"/>
                  <a:gd name="connsiteX3" fmla="*/ 214228 w 2034617"/>
                  <a:gd name="connsiteY3" fmla="*/ 423420 h 3595246"/>
                  <a:gd name="connsiteX4" fmla="*/ 1161 w 2034617"/>
                  <a:gd name="connsiteY4" fmla="*/ 1031533 h 3595246"/>
                  <a:gd name="connsiteX5" fmla="*/ 288443 w 2034617"/>
                  <a:gd name="connsiteY5" fmla="*/ 1593116 h 3595246"/>
                  <a:gd name="connsiteX6" fmla="*/ 1357033 w 2034617"/>
                  <a:gd name="connsiteY6" fmla="*/ 1945667 h 3595246"/>
                  <a:gd name="connsiteX7" fmla="*/ 1571834 w 2034617"/>
                  <a:gd name="connsiteY7" fmla="*/ 2717179 h 3595246"/>
                  <a:gd name="connsiteX8" fmla="*/ 1008591 w 2034617"/>
                  <a:gd name="connsiteY8" fmla="*/ 3163681 h 3595246"/>
                  <a:gd name="connsiteX9" fmla="*/ 46971 w 2034617"/>
                  <a:gd name="connsiteY9" fmla="*/ 2860076 h 3595246"/>
                  <a:gd name="connsiteX10" fmla="*/ 450311 w 2034617"/>
                  <a:gd name="connsiteY10" fmla="*/ 3379063 h 3595246"/>
                  <a:gd name="connsiteX11" fmla="*/ 1201873 w 2034617"/>
                  <a:gd name="connsiteY11" fmla="*/ 3582067 h 3595246"/>
                  <a:gd name="connsiteX12" fmla="*/ 1809700 w 2034617"/>
                  <a:gd name="connsiteY12" fmla="*/ 3036377 h 3595246"/>
                  <a:gd name="connsiteX13" fmla="*/ 1818263 w 2034617"/>
                  <a:gd name="connsiteY13" fmla="*/ 2000446 h 3595246"/>
                  <a:gd name="connsiteX14" fmla="*/ 1342223 w 2034617"/>
                  <a:gd name="connsiteY14" fmla="*/ 1469648 h 3595246"/>
                  <a:gd name="connsiteX15" fmla="*/ 696106 w 2034617"/>
                  <a:gd name="connsiteY15" fmla="*/ 1312664 h 3595246"/>
                  <a:gd name="connsiteX16" fmla="*/ 419096 w 2034617"/>
                  <a:gd name="connsiteY16" fmla="*/ 922867 h 3595246"/>
                  <a:gd name="connsiteX17" fmla="*/ 830161 w 2034617"/>
                  <a:gd name="connsiteY17" fmla="*/ 389999 h 3595246"/>
                  <a:gd name="connsiteX18" fmla="*/ 1380926 w 2034617"/>
                  <a:gd name="connsiteY18" fmla="*/ 289223 h 3595246"/>
                  <a:gd name="connsiteX19" fmla="*/ 2031704 w 2034617"/>
                  <a:gd name="connsiteY19" fmla="*/ 630225 h 3595246"/>
                  <a:gd name="connsiteX0" fmla="*/ 2050524 w 2053297"/>
                  <a:gd name="connsiteY0" fmla="*/ 617564 h 3594883"/>
                  <a:gd name="connsiteX1" fmla="*/ 1587544 w 2053297"/>
                  <a:gd name="connsiteY1" fmla="*/ 113683 h 3594883"/>
                  <a:gd name="connsiteX2" fmla="*/ 828834 w 2053297"/>
                  <a:gd name="connsiteY2" fmla="*/ 21683 h 3594883"/>
                  <a:gd name="connsiteX3" fmla="*/ 214228 w 2053297"/>
                  <a:gd name="connsiteY3" fmla="*/ 423057 h 3594883"/>
                  <a:gd name="connsiteX4" fmla="*/ 1161 w 2053297"/>
                  <a:gd name="connsiteY4" fmla="*/ 1031170 h 3594883"/>
                  <a:gd name="connsiteX5" fmla="*/ 288443 w 2053297"/>
                  <a:gd name="connsiteY5" fmla="*/ 1592753 h 3594883"/>
                  <a:gd name="connsiteX6" fmla="*/ 1357033 w 2053297"/>
                  <a:gd name="connsiteY6" fmla="*/ 1945304 h 3594883"/>
                  <a:gd name="connsiteX7" fmla="*/ 1571834 w 2053297"/>
                  <a:gd name="connsiteY7" fmla="*/ 2716816 h 3594883"/>
                  <a:gd name="connsiteX8" fmla="*/ 1008591 w 2053297"/>
                  <a:gd name="connsiteY8" fmla="*/ 3163318 h 3594883"/>
                  <a:gd name="connsiteX9" fmla="*/ 46971 w 2053297"/>
                  <a:gd name="connsiteY9" fmla="*/ 2859713 h 3594883"/>
                  <a:gd name="connsiteX10" fmla="*/ 450311 w 2053297"/>
                  <a:gd name="connsiteY10" fmla="*/ 3378700 h 3594883"/>
                  <a:gd name="connsiteX11" fmla="*/ 1201873 w 2053297"/>
                  <a:gd name="connsiteY11" fmla="*/ 3581704 h 3594883"/>
                  <a:gd name="connsiteX12" fmla="*/ 1809700 w 2053297"/>
                  <a:gd name="connsiteY12" fmla="*/ 3036014 h 3594883"/>
                  <a:gd name="connsiteX13" fmla="*/ 1818263 w 2053297"/>
                  <a:gd name="connsiteY13" fmla="*/ 2000083 h 3594883"/>
                  <a:gd name="connsiteX14" fmla="*/ 1342223 w 2053297"/>
                  <a:gd name="connsiteY14" fmla="*/ 1469285 h 3594883"/>
                  <a:gd name="connsiteX15" fmla="*/ 696106 w 2053297"/>
                  <a:gd name="connsiteY15" fmla="*/ 1312301 h 3594883"/>
                  <a:gd name="connsiteX16" fmla="*/ 419096 w 2053297"/>
                  <a:gd name="connsiteY16" fmla="*/ 922504 h 3594883"/>
                  <a:gd name="connsiteX17" fmla="*/ 830161 w 2053297"/>
                  <a:gd name="connsiteY17" fmla="*/ 389636 h 3594883"/>
                  <a:gd name="connsiteX18" fmla="*/ 1380926 w 2053297"/>
                  <a:gd name="connsiteY18" fmla="*/ 288860 h 3594883"/>
                  <a:gd name="connsiteX19" fmla="*/ 2050524 w 2053297"/>
                  <a:gd name="connsiteY19" fmla="*/ 617564 h 3594883"/>
                  <a:gd name="connsiteX0" fmla="*/ 2050524 w 2053297"/>
                  <a:gd name="connsiteY0" fmla="*/ 617564 h 3594883"/>
                  <a:gd name="connsiteX1" fmla="*/ 1587544 w 2053297"/>
                  <a:gd name="connsiteY1" fmla="*/ 113683 h 3594883"/>
                  <a:gd name="connsiteX2" fmla="*/ 828834 w 2053297"/>
                  <a:gd name="connsiteY2" fmla="*/ 21683 h 3594883"/>
                  <a:gd name="connsiteX3" fmla="*/ 214228 w 2053297"/>
                  <a:gd name="connsiteY3" fmla="*/ 423057 h 3594883"/>
                  <a:gd name="connsiteX4" fmla="*/ 1161 w 2053297"/>
                  <a:gd name="connsiteY4" fmla="*/ 1031170 h 3594883"/>
                  <a:gd name="connsiteX5" fmla="*/ 288443 w 2053297"/>
                  <a:gd name="connsiteY5" fmla="*/ 1592753 h 3594883"/>
                  <a:gd name="connsiteX6" fmla="*/ 1357033 w 2053297"/>
                  <a:gd name="connsiteY6" fmla="*/ 1945304 h 3594883"/>
                  <a:gd name="connsiteX7" fmla="*/ 1571834 w 2053297"/>
                  <a:gd name="connsiteY7" fmla="*/ 2716816 h 3594883"/>
                  <a:gd name="connsiteX8" fmla="*/ 1008591 w 2053297"/>
                  <a:gd name="connsiteY8" fmla="*/ 3163318 h 3594883"/>
                  <a:gd name="connsiteX9" fmla="*/ 46971 w 2053297"/>
                  <a:gd name="connsiteY9" fmla="*/ 2859713 h 3594883"/>
                  <a:gd name="connsiteX10" fmla="*/ 450311 w 2053297"/>
                  <a:gd name="connsiteY10" fmla="*/ 3378700 h 3594883"/>
                  <a:gd name="connsiteX11" fmla="*/ 1201873 w 2053297"/>
                  <a:gd name="connsiteY11" fmla="*/ 3581704 h 3594883"/>
                  <a:gd name="connsiteX12" fmla="*/ 1809700 w 2053297"/>
                  <a:gd name="connsiteY12" fmla="*/ 3036014 h 3594883"/>
                  <a:gd name="connsiteX13" fmla="*/ 1818263 w 2053297"/>
                  <a:gd name="connsiteY13" fmla="*/ 2000083 h 3594883"/>
                  <a:gd name="connsiteX14" fmla="*/ 1342223 w 2053297"/>
                  <a:gd name="connsiteY14" fmla="*/ 1469285 h 3594883"/>
                  <a:gd name="connsiteX15" fmla="*/ 696106 w 2053297"/>
                  <a:gd name="connsiteY15" fmla="*/ 1312301 h 3594883"/>
                  <a:gd name="connsiteX16" fmla="*/ 419096 w 2053297"/>
                  <a:gd name="connsiteY16" fmla="*/ 922504 h 3594883"/>
                  <a:gd name="connsiteX17" fmla="*/ 830161 w 2053297"/>
                  <a:gd name="connsiteY17" fmla="*/ 389636 h 3594883"/>
                  <a:gd name="connsiteX18" fmla="*/ 1427978 w 2053297"/>
                  <a:gd name="connsiteY18" fmla="*/ 313457 h 3594883"/>
                  <a:gd name="connsiteX19" fmla="*/ 2050524 w 2053297"/>
                  <a:gd name="connsiteY19" fmla="*/ 617564 h 3594883"/>
                  <a:gd name="connsiteX0" fmla="*/ 2050524 w 2053297"/>
                  <a:gd name="connsiteY0" fmla="*/ 617564 h 3594883"/>
                  <a:gd name="connsiteX1" fmla="*/ 1587544 w 2053297"/>
                  <a:gd name="connsiteY1" fmla="*/ 113683 h 3594883"/>
                  <a:gd name="connsiteX2" fmla="*/ 828834 w 2053297"/>
                  <a:gd name="connsiteY2" fmla="*/ 21683 h 3594883"/>
                  <a:gd name="connsiteX3" fmla="*/ 214228 w 2053297"/>
                  <a:gd name="connsiteY3" fmla="*/ 423057 h 3594883"/>
                  <a:gd name="connsiteX4" fmla="*/ 1161 w 2053297"/>
                  <a:gd name="connsiteY4" fmla="*/ 1031170 h 3594883"/>
                  <a:gd name="connsiteX5" fmla="*/ 288443 w 2053297"/>
                  <a:gd name="connsiteY5" fmla="*/ 1592753 h 3594883"/>
                  <a:gd name="connsiteX6" fmla="*/ 1357033 w 2053297"/>
                  <a:gd name="connsiteY6" fmla="*/ 1945304 h 3594883"/>
                  <a:gd name="connsiteX7" fmla="*/ 1571834 w 2053297"/>
                  <a:gd name="connsiteY7" fmla="*/ 2716816 h 3594883"/>
                  <a:gd name="connsiteX8" fmla="*/ 1008591 w 2053297"/>
                  <a:gd name="connsiteY8" fmla="*/ 3163318 h 3594883"/>
                  <a:gd name="connsiteX9" fmla="*/ 46971 w 2053297"/>
                  <a:gd name="connsiteY9" fmla="*/ 2859713 h 3594883"/>
                  <a:gd name="connsiteX10" fmla="*/ 450311 w 2053297"/>
                  <a:gd name="connsiteY10" fmla="*/ 3378700 h 3594883"/>
                  <a:gd name="connsiteX11" fmla="*/ 1201873 w 2053297"/>
                  <a:gd name="connsiteY11" fmla="*/ 3581704 h 3594883"/>
                  <a:gd name="connsiteX12" fmla="*/ 1809700 w 2053297"/>
                  <a:gd name="connsiteY12" fmla="*/ 3036014 h 3594883"/>
                  <a:gd name="connsiteX13" fmla="*/ 1818263 w 2053297"/>
                  <a:gd name="connsiteY13" fmla="*/ 2000083 h 3594883"/>
                  <a:gd name="connsiteX14" fmla="*/ 1342223 w 2053297"/>
                  <a:gd name="connsiteY14" fmla="*/ 1469285 h 3594883"/>
                  <a:gd name="connsiteX15" fmla="*/ 696106 w 2053297"/>
                  <a:gd name="connsiteY15" fmla="*/ 1312301 h 3594883"/>
                  <a:gd name="connsiteX16" fmla="*/ 419096 w 2053297"/>
                  <a:gd name="connsiteY16" fmla="*/ 922504 h 3594883"/>
                  <a:gd name="connsiteX17" fmla="*/ 764289 w 2053297"/>
                  <a:gd name="connsiteY17" fmla="*/ 389636 h 3594883"/>
                  <a:gd name="connsiteX18" fmla="*/ 1427978 w 2053297"/>
                  <a:gd name="connsiteY18" fmla="*/ 313457 h 3594883"/>
                  <a:gd name="connsiteX19" fmla="*/ 2050524 w 2053297"/>
                  <a:gd name="connsiteY19" fmla="*/ 617564 h 3594883"/>
                  <a:gd name="connsiteX0" fmla="*/ 2050524 w 2053297"/>
                  <a:gd name="connsiteY0" fmla="*/ 617564 h 3594883"/>
                  <a:gd name="connsiteX1" fmla="*/ 1587544 w 2053297"/>
                  <a:gd name="connsiteY1" fmla="*/ 113683 h 3594883"/>
                  <a:gd name="connsiteX2" fmla="*/ 828834 w 2053297"/>
                  <a:gd name="connsiteY2" fmla="*/ 21683 h 3594883"/>
                  <a:gd name="connsiteX3" fmla="*/ 214228 w 2053297"/>
                  <a:gd name="connsiteY3" fmla="*/ 423057 h 3594883"/>
                  <a:gd name="connsiteX4" fmla="*/ 1161 w 2053297"/>
                  <a:gd name="connsiteY4" fmla="*/ 1031170 h 3594883"/>
                  <a:gd name="connsiteX5" fmla="*/ 288443 w 2053297"/>
                  <a:gd name="connsiteY5" fmla="*/ 1592753 h 3594883"/>
                  <a:gd name="connsiteX6" fmla="*/ 1357033 w 2053297"/>
                  <a:gd name="connsiteY6" fmla="*/ 1945304 h 3594883"/>
                  <a:gd name="connsiteX7" fmla="*/ 1571834 w 2053297"/>
                  <a:gd name="connsiteY7" fmla="*/ 2716816 h 3594883"/>
                  <a:gd name="connsiteX8" fmla="*/ 1008591 w 2053297"/>
                  <a:gd name="connsiteY8" fmla="*/ 3163318 h 3594883"/>
                  <a:gd name="connsiteX9" fmla="*/ 46971 w 2053297"/>
                  <a:gd name="connsiteY9" fmla="*/ 2859713 h 3594883"/>
                  <a:gd name="connsiteX10" fmla="*/ 450311 w 2053297"/>
                  <a:gd name="connsiteY10" fmla="*/ 3378700 h 3594883"/>
                  <a:gd name="connsiteX11" fmla="*/ 1201873 w 2053297"/>
                  <a:gd name="connsiteY11" fmla="*/ 3581704 h 3594883"/>
                  <a:gd name="connsiteX12" fmla="*/ 1809700 w 2053297"/>
                  <a:gd name="connsiteY12" fmla="*/ 3036014 h 3594883"/>
                  <a:gd name="connsiteX13" fmla="*/ 1818263 w 2053297"/>
                  <a:gd name="connsiteY13" fmla="*/ 2000083 h 3594883"/>
                  <a:gd name="connsiteX14" fmla="*/ 1342223 w 2053297"/>
                  <a:gd name="connsiteY14" fmla="*/ 1469285 h 3594883"/>
                  <a:gd name="connsiteX15" fmla="*/ 696106 w 2053297"/>
                  <a:gd name="connsiteY15" fmla="*/ 1312301 h 3594883"/>
                  <a:gd name="connsiteX16" fmla="*/ 381455 w 2053297"/>
                  <a:gd name="connsiteY16" fmla="*/ 947101 h 3594883"/>
                  <a:gd name="connsiteX17" fmla="*/ 764289 w 2053297"/>
                  <a:gd name="connsiteY17" fmla="*/ 389636 h 3594883"/>
                  <a:gd name="connsiteX18" fmla="*/ 1427978 w 2053297"/>
                  <a:gd name="connsiteY18" fmla="*/ 313457 h 3594883"/>
                  <a:gd name="connsiteX19" fmla="*/ 2050524 w 2053297"/>
                  <a:gd name="connsiteY19" fmla="*/ 617564 h 3594883"/>
                  <a:gd name="connsiteX0" fmla="*/ 2013393 w 2016166"/>
                  <a:gd name="connsiteY0" fmla="*/ 617564 h 3594883"/>
                  <a:gd name="connsiteX1" fmla="*/ 1550413 w 2016166"/>
                  <a:gd name="connsiteY1" fmla="*/ 113683 h 3594883"/>
                  <a:gd name="connsiteX2" fmla="*/ 791703 w 2016166"/>
                  <a:gd name="connsiteY2" fmla="*/ 21683 h 3594883"/>
                  <a:gd name="connsiteX3" fmla="*/ 177097 w 2016166"/>
                  <a:gd name="connsiteY3" fmla="*/ 423057 h 3594883"/>
                  <a:gd name="connsiteX4" fmla="*/ 1671 w 2016166"/>
                  <a:gd name="connsiteY4" fmla="*/ 1055766 h 3594883"/>
                  <a:gd name="connsiteX5" fmla="*/ 251312 w 2016166"/>
                  <a:gd name="connsiteY5" fmla="*/ 1592753 h 3594883"/>
                  <a:gd name="connsiteX6" fmla="*/ 1319902 w 2016166"/>
                  <a:gd name="connsiteY6" fmla="*/ 1945304 h 3594883"/>
                  <a:gd name="connsiteX7" fmla="*/ 1534703 w 2016166"/>
                  <a:gd name="connsiteY7" fmla="*/ 2716816 h 3594883"/>
                  <a:gd name="connsiteX8" fmla="*/ 971460 w 2016166"/>
                  <a:gd name="connsiteY8" fmla="*/ 3163318 h 3594883"/>
                  <a:gd name="connsiteX9" fmla="*/ 9840 w 2016166"/>
                  <a:gd name="connsiteY9" fmla="*/ 2859713 h 3594883"/>
                  <a:gd name="connsiteX10" fmla="*/ 413180 w 2016166"/>
                  <a:gd name="connsiteY10" fmla="*/ 3378700 h 3594883"/>
                  <a:gd name="connsiteX11" fmla="*/ 1164742 w 2016166"/>
                  <a:gd name="connsiteY11" fmla="*/ 3581704 h 3594883"/>
                  <a:gd name="connsiteX12" fmla="*/ 1772569 w 2016166"/>
                  <a:gd name="connsiteY12" fmla="*/ 3036014 h 3594883"/>
                  <a:gd name="connsiteX13" fmla="*/ 1781132 w 2016166"/>
                  <a:gd name="connsiteY13" fmla="*/ 2000083 h 3594883"/>
                  <a:gd name="connsiteX14" fmla="*/ 1305092 w 2016166"/>
                  <a:gd name="connsiteY14" fmla="*/ 1469285 h 3594883"/>
                  <a:gd name="connsiteX15" fmla="*/ 658975 w 2016166"/>
                  <a:gd name="connsiteY15" fmla="*/ 1312301 h 3594883"/>
                  <a:gd name="connsiteX16" fmla="*/ 344324 w 2016166"/>
                  <a:gd name="connsiteY16" fmla="*/ 947101 h 3594883"/>
                  <a:gd name="connsiteX17" fmla="*/ 727158 w 2016166"/>
                  <a:gd name="connsiteY17" fmla="*/ 389636 h 3594883"/>
                  <a:gd name="connsiteX18" fmla="*/ 1390847 w 2016166"/>
                  <a:gd name="connsiteY18" fmla="*/ 313457 h 3594883"/>
                  <a:gd name="connsiteX19" fmla="*/ 2013393 w 2016166"/>
                  <a:gd name="connsiteY19" fmla="*/ 617564 h 3594883"/>
                  <a:gd name="connsiteX0" fmla="*/ 2012515 w 2015288"/>
                  <a:gd name="connsiteY0" fmla="*/ 617564 h 3594883"/>
                  <a:gd name="connsiteX1" fmla="*/ 1549535 w 2015288"/>
                  <a:gd name="connsiteY1" fmla="*/ 113683 h 3594883"/>
                  <a:gd name="connsiteX2" fmla="*/ 790825 w 2015288"/>
                  <a:gd name="connsiteY2" fmla="*/ 21683 h 3594883"/>
                  <a:gd name="connsiteX3" fmla="*/ 195039 w 2015288"/>
                  <a:gd name="connsiteY3" fmla="*/ 423057 h 3594883"/>
                  <a:gd name="connsiteX4" fmla="*/ 793 w 2015288"/>
                  <a:gd name="connsiteY4" fmla="*/ 1055766 h 3594883"/>
                  <a:gd name="connsiteX5" fmla="*/ 250434 w 2015288"/>
                  <a:gd name="connsiteY5" fmla="*/ 1592753 h 3594883"/>
                  <a:gd name="connsiteX6" fmla="*/ 1319024 w 2015288"/>
                  <a:gd name="connsiteY6" fmla="*/ 1945304 h 3594883"/>
                  <a:gd name="connsiteX7" fmla="*/ 1533825 w 2015288"/>
                  <a:gd name="connsiteY7" fmla="*/ 2716816 h 3594883"/>
                  <a:gd name="connsiteX8" fmla="*/ 970582 w 2015288"/>
                  <a:gd name="connsiteY8" fmla="*/ 3163318 h 3594883"/>
                  <a:gd name="connsiteX9" fmla="*/ 8962 w 2015288"/>
                  <a:gd name="connsiteY9" fmla="*/ 2859713 h 3594883"/>
                  <a:gd name="connsiteX10" fmla="*/ 412302 w 2015288"/>
                  <a:gd name="connsiteY10" fmla="*/ 3378700 h 3594883"/>
                  <a:gd name="connsiteX11" fmla="*/ 1163864 w 2015288"/>
                  <a:gd name="connsiteY11" fmla="*/ 3581704 h 3594883"/>
                  <a:gd name="connsiteX12" fmla="*/ 1771691 w 2015288"/>
                  <a:gd name="connsiteY12" fmla="*/ 3036014 h 3594883"/>
                  <a:gd name="connsiteX13" fmla="*/ 1780254 w 2015288"/>
                  <a:gd name="connsiteY13" fmla="*/ 2000083 h 3594883"/>
                  <a:gd name="connsiteX14" fmla="*/ 1304214 w 2015288"/>
                  <a:gd name="connsiteY14" fmla="*/ 1469285 h 3594883"/>
                  <a:gd name="connsiteX15" fmla="*/ 658097 w 2015288"/>
                  <a:gd name="connsiteY15" fmla="*/ 1312301 h 3594883"/>
                  <a:gd name="connsiteX16" fmla="*/ 343446 w 2015288"/>
                  <a:gd name="connsiteY16" fmla="*/ 947101 h 3594883"/>
                  <a:gd name="connsiteX17" fmla="*/ 726280 w 2015288"/>
                  <a:gd name="connsiteY17" fmla="*/ 389636 h 3594883"/>
                  <a:gd name="connsiteX18" fmla="*/ 1389969 w 2015288"/>
                  <a:gd name="connsiteY18" fmla="*/ 313457 h 3594883"/>
                  <a:gd name="connsiteX19" fmla="*/ 2012515 w 2015288"/>
                  <a:gd name="connsiteY19" fmla="*/ 617564 h 3594883"/>
                  <a:gd name="connsiteX0" fmla="*/ 2016391 w 2019164"/>
                  <a:gd name="connsiteY0" fmla="*/ 617564 h 3594883"/>
                  <a:gd name="connsiteX1" fmla="*/ 1553411 w 2019164"/>
                  <a:gd name="connsiteY1" fmla="*/ 113683 h 3594883"/>
                  <a:gd name="connsiteX2" fmla="*/ 794701 w 2019164"/>
                  <a:gd name="connsiteY2" fmla="*/ 21683 h 3594883"/>
                  <a:gd name="connsiteX3" fmla="*/ 198915 w 2019164"/>
                  <a:gd name="connsiteY3" fmla="*/ 423057 h 3594883"/>
                  <a:gd name="connsiteX4" fmla="*/ 4669 w 2019164"/>
                  <a:gd name="connsiteY4" fmla="*/ 1055766 h 3594883"/>
                  <a:gd name="connsiteX5" fmla="*/ 357822 w 2019164"/>
                  <a:gd name="connsiteY5" fmla="*/ 1629648 h 3594883"/>
                  <a:gd name="connsiteX6" fmla="*/ 1322900 w 2019164"/>
                  <a:gd name="connsiteY6" fmla="*/ 1945304 h 3594883"/>
                  <a:gd name="connsiteX7" fmla="*/ 1537701 w 2019164"/>
                  <a:gd name="connsiteY7" fmla="*/ 2716816 h 3594883"/>
                  <a:gd name="connsiteX8" fmla="*/ 974458 w 2019164"/>
                  <a:gd name="connsiteY8" fmla="*/ 3163318 h 3594883"/>
                  <a:gd name="connsiteX9" fmla="*/ 12838 w 2019164"/>
                  <a:gd name="connsiteY9" fmla="*/ 2859713 h 3594883"/>
                  <a:gd name="connsiteX10" fmla="*/ 416178 w 2019164"/>
                  <a:gd name="connsiteY10" fmla="*/ 3378700 h 3594883"/>
                  <a:gd name="connsiteX11" fmla="*/ 1167740 w 2019164"/>
                  <a:gd name="connsiteY11" fmla="*/ 3581704 h 3594883"/>
                  <a:gd name="connsiteX12" fmla="*/ 1775567 w 2019164"/>
                  <a:gd name="connsiteY12" fmla="*/ 3036014 h 3594883"/>
                  <a:gd name="connsiteX13" fmla="*/ 1784130 w 2019164"/>
                  <a:gd name="connsiteY13" fmla="*/ 2000083 h 3594883"/>
                  <a:gd name="connsiteX14" fmla="*/ 1308090 w 2019164"/>
                  <a:gd name="connsiteY14" fmla="*/ 1469285 h 3594883"/>
                  <a:gd name="connsiteX15" fmla="*/ 661973 w 2019164"/>
                  <a:gd name="connsiteY15" fmla="*/ 1312301 h 3594883"/>
                  <a:gd name="connsiteX16" fmla="*/ 347322 w 2019164"/>
                  <a:gd name="connsiteY16" fmla="*/ 947101 h 3594883"/>
                  <a:gd name="connsiteX17" fmla="*/ 730156 w 2019164"/>
                  <a:gd name="connsiteY17" fmla="*/ 389636 h 3594883"/>
                  <a:gd name="connsiteX18" fmla="*/ 1393845 w 2019164"/>
                  <a:gd name="connsiteY18" fmla="*/ 313457 h 3594883"/>
                  <a:gd name="connsiteX19" fmla="*/ 2016391 w 2019164"/>
                  <a:gd name="connsiteY19" fmla="*/ 617564 h 3594883"/>
                  <a:gd name="connsiteX0" fmla="*/ 2016391 w 2019164"/>
                  <a:gd name="connsiteY0" fmla="*/ 617564 h 3594883"/>
                  <a:gd name="connsiteX1" fmla="*/ 1553411 w 2019164"/>
                  <a:gd name="connsiteY1" fmla="*/ 113683 h 3594883"/>
                  <a:gd name="connsiteX2" fmla="*/ 794701 w 2019164"/>
                  <a:gd name="connsiteY2" fmla="*/ 21683 h 3594883"/>
                  <a:gd name="connsiteX3" fmla="*/ 198915 w 2019164"/>
                  <a:gd name="connsiteY3" fmla="*/ 423057 h 3594883"/>
                  <a:gd name="connsiteX4" fmla="*/ 4669 w 2019164"/>
                  <a:gd name="connsiteY4" fmla="*/ 1055766 h 3594883"/>
                  <a:gd name="connsiteX5" fmla="*/ 357822 w 2019164"/>
                  <a:gd name="connsiteY5" fmla="*/ 1629648 h 3594883"/>
                  <a:gd name="connsiteX6" fmla="*/ 1322900 w 2019164"/>
                  <a:gd name="connsiteY6" fmla="*/ 1945304 h 3594883"/>
                  <a:gd name="connsiteX7" fmla="*/ 1509471 w 2019164"/>
                  <a:gd name="connsiteY7" fmla="*/ 2741413 h 3594883"/>
                  <a:gd name="connsiteX8" fmla="*/ 974458 w 2019164"/>
                  <a:gd name="connsiteY8" fmla="*/ 3163318 h 3594883"/>
                  <a:gd name="connsiteX9" fmla="*/ 12838 w 2019164"/>
                  <a:gd name="connsiteY9" fmla="*/ 2859713 h 3594883"/>
                  <a:gd name="connsiteX10" fmla="*/ 416178 w 2019164"/>
                  <a:gd name="connsiteY10" fmla="*/ 3378700 h 3594883"/>
                  <a:gd name="connsiteX11" fmla="*/ 1167740 w 2019164"/>
                  <a:gd name="connsiteY11" fmla="*/ 3581704 h 3594883"/>
                  <a:gd name="connsiteX12" fmla="*/ 1775567 w 2019164"/>
                  <a:gd name="connsiteY12" fmla="*/ 3036014 h 3594883"/>
                  <a:gd name="connsiteX13" fmla="*/ 1784130 w 2019164"/>
                  <a:gd name="connsiteY13" fmla="*/ 2000083 h 3594883"/>
                  <a:gd name="connsiteX14" fmla="*/ 1308090 w 2019164"/>
                  <a:gd name="connsiteY14" fmla="*/ 1469285 h 3594883"/>
                  <a:gd name="connsiteX15" fmla="*/ 661973 w 2019164"/>
                  <a:gd name="connsiteY15" fmla="*/ 1312301 h 3594883"/>
                  <a:gd name="connsiteX16" fmla="*/ 347322 w 2019164"/>
                  <a:gd name="connsiteY16" fmla="*/ 947101 h 3594883"/>
                  <a:gd name="connsiteX17" fmla="*/ 730156 w 2019164"/>
                  <a:gd name="connsiteY17" fmla="*/ 389636 h 3594883"/>
                  <a:gd name="connsiteX18" fmla="*/ 1393845 w 2019164"/>
                  <a:gd name="connsiteY18" fmla="*/ 313457 h 3594883"/>
                  <a:gd name="connsiteX19" fmla="*/ 2016391 w 2019164"/>
                  <a:gd name="connsiteY19" fmla="*/ 617564 h 3594883"/>
                  <a:gd name="connsiteX0" fmla="*/ 2016391 w 2019164"/>
                  <a:gd name="connsiteY0" fmla="*/ 617564 h 3571851"/>
                  <a:gd name="connsiteX1" fmla="*/ 1553411 w 2019164"/>
                  <a:gd name="connsiteY1" fmla="*/ 113683 h 3571851"/>
                  <a:gd name="connsiteX2" fmla="*/ 794701 w 2019164"/>
                  <a:gd name="connsiteY2" fmla="*/ 21683 h 3571851"/>
                  <a:gd name="connsiteX3" fmla="*/ 198915 w 2019164"/>
                  <a:gd name="connsiteY3" fmla="*/ 423057 h 3571851"/>
                  <a:gd name="connsiteX4" fmla="*/ 4669 w 2019164"/>
                  <a:gd name="connsiteY4" fmla="*/ 1055766 h 3571851"/>
                  <a:gd name="connsiteX5" fmla="*/ 357822 w 2019164"/>
                  <a:gd name="connsiteY5" fmla="*/ 1629648 h 3571851"/>
                  <a:gd name="connsiteX6" fmla="*/ 1322900 w 2019164"/>
                  <a:gd name="connsiteY6" fmla="*/ 1945304 h 3571851"/>
                  <a:gd name="connsiteX7" fmla="*/ 1509471 w 2019164"/>
                  <a:gd name="connsiteY7" fmla="*/ 2741413 h 3571851"/>
                  <a:gd name="connsiteX8" fmla="*/ 974458 w 2019164"/>
                  <a:gd name="connsiteY8" fmla="*/ 3163318 h 3571851"/>
                  <a:gd name="connsiteX9" fmla="*/ 12838 w 2019164"/>
                  <a:gd name="connsiteY9" fmla="*/ 2859713 h 3571851"/>
                  <a:gd name="connsiteX10" fmla="*/ 416178 w 2019164"/>
                  <a:gd name="connsiteY10" fmla="*/ 3378700 h 3571851"/>
                  <a:gd name="connsiteX11" fmla="*/ 1167739 w 2019164"/>
                  <a:gd name="connsiteY11" fmla="*/ 3557107 h 3571851"/>
                  <a:gd name="connsiteX12" fmla="*/ 1775567 w 2019164"/>
                  <a:gd name="connsiteY12" fmla="*/ 3036014 h 3571851"/>
                  <a:gd name="connsiteX13" fmla="*/ 1784130 w 2019164"/>
                  <a:gd name="connsiteY13" fmla="*/ 2000083 h 3571851"/>
                  <a:gd name="connsiteX14" fmla="*/ 1308090 w 2019164"/>
                  <a:gd name="connsiteY14" fmla="*/ 1469285 h 3571851"/>
                  <a:gd name="connsiteX15" fmla="*/ 661973 w 2019164"/>
                  <a:gd name="connsiteY15" fmla="*/ 1312301 h 3571851"/>
                  <a:gd name="connsiteX16" fmla="*/ 347322 w 2019164"/>
                  <a:gd name="connsiteY16" fmla="*/ 947101 h 3571851"/>
                  <a:gd name="connsiteX17" fmla="*/ 730156 w 2019164"/>
                  <a:gd name="connsiteY17" fmla="*/ 389636 h 3571851"/>
                  <a:gd name="connsiteX18" fmla="*/ 1393845 w 2019164"/>
                  <a:gd name="connsiteY18" fmla="*/ 313457 h 3571851"/>
                  <a:gd name="connsiteX19" fmla="*/ 2016391 w 2019164"/>
                  <a:gd name="connsiteY19" fmla="*/ 617564 h 3571851"/>
                  <a:gd name="connsiteX0" fmla="*/ 2016391 w 2019164"/>
                  <a:gd name="connsiteY0" fmla="*/ 617564 h 3571849"/>
                  <a:gd name="connsiteX1" fmla="*/ 1553411 w 2019164"/>
                  <a:gd name="connsiteY1" fmla="*/ 113683 h 3571849"/>
                  <a:gd name="connsiteX2" fmla="*/ 794701 w 2019164"/>
                  <a:gd name="connsiteY2" fmla="*/ 21683 h 3571849"/>
                  <a:gd name="connsiteX3" fmla="*/ 198915 w 2019164"/>
                  <a:gd name="connsiteY3" fmla="*/ 423057 h 3571849"/>
                  <a:gd name="connsiteX4" fmla="*/ 4669 w 2019164"/>
                  <a:gd name="connsiteY4" fmla="*/ 1055766 h 3571849"/>
                  <a:gd name="connsiteX5" fmla="*/ 357822 w 2019164"/>
                  <a:gd name="connsiteY5" fmla="*/ 1629648 h 3571849"/>
                  <a:gd name="connsiteX6" fmla="*/ 1322900 w 2019164"/>
                  <a:gd name="connsiteY6" fmla="*/ 1945304 h 3571849"/>
                  <a:gd name="connsiteX7" fmla="*/ 1509471 w 2019164"/>
                  <a:gd name="connsiteY7" fmla="*/ 2741413 h 3571849"/>
                  <a:gd name="connsiteX8" fmla="*/ 974458 w 2019164"/>
                  <a:gd name="connsiteY8" fmla="*/ 3163318 h 3571849"/>
                  <a:gd name="connsiteX9" fmla="*/ 12838 w 2019164"/>
                  <a:gd name="connsiteY9" fmla="*/ 2859713 h 3571849"/>
                  <a:gd name="connsiteX10" fmla="*/ 416178 w 2019164"/>
                  <a:gd name="connsiteY10" fmla="*/ 3378700 h 3571849"/>
                  <a:gd name="connsiteX11" fmla="*/ 1167739 w 2019164"/>
                  <a:gd name="connsiteY11" fmla="*/ 3557107 h 3571849"/>
                  <a:gd name="connsiteX12" fmla="*/ 1775567 w 2019164"/>
                  <a:gd name="connsiteY12" fmla="*/ 3036014 h 3571849"/>
                  <a:gd name="connsiteX13" fmla="*/ 1784130 w 2019164"/>
                  <a:gd name="connsiteY13" fmla="*/ 1950891 h 3571849"/>
                  <a:gd name="connsiteX14" fmla="*/ 1308090 w 2019164"/>
                  <a:gd name="connsiteY14" fmla="*/ 1469285 h 3571849"/>
                  <a:gd name="connsiteX15" fmla="*/ 661973 w 2019164"/>
                  <a:gd name="connsiteY15" fmla="*/ 1312301 h 3571849"/>
                  <a:gd name="connsiteX16" fmla="*/ 347322 w 2019164"/>
                  <a:gd name="connsiteY16" fmla="*/ 947101 h 3571849"/>
                  <a:gd name="connsiteX17" fmla="*/ 730156 w 2019164"/>
                  <a:gd name="connsiteY17" fmla="*/ 389636 h 3571849"/>
                  <a:gd name="connsiteX18" fmla="*/ 1393845 w 2019164"/>
                  <a:gd name="connsiteY18" fmla="*/ 313457 h 3571849"/>
                  <a:gd name="connsiteX19" fmla="*/ 2016391 w 2019164"/>
                  <a:gd name="connsiteY19" fmla="*/ 617564 h 3571849"/>
                  <a:gd name="connsiteX0" fmla="*/ 2016391 w 2019164"/>
                  <a:gd name="connsiteY0" fmla="*/ 617564 h 3571851"/>
                  <a:gd name="connsiteX1" fmla="*/ 1553411 w 2019164"/>
                  <a:gd name="connsiteY1" fmla="*/ 113683 h 3571851"/>
                  <a:gd name="connsiteX2" fmla="*/ 794701 w 2019164"/>
                  <a:gd name="connsiteY2" fmla="*/ 21683 h 3571851"/>
                  <a:gd name="connsiteX3" fmla="*/ 198915 w 2019164"/>
                  <a:gd name="connsiteY3" fmla="*/ 423057 h 3571851"/>
                  <a:gd name="connsiteX4" fmla="*/ 4669 w 2019164"/>
                  <a:gd name="connsiteY4" fmla="*/ 1055766 h 3571851"/>
                  <a:gd name="connsiteX5" fmla="*/ 357822 w 2019164"/>
                  <a:gd name="connsiteY5" fmla="*/ 1629648 h 3571851"/>
                  <a:gd name="connsiteX6" fmla="*/ 1322900 w 2019164"/>
                  <a:gd name="connsiteY6" fmla="*/ 1945304 h 3571851"/>
                  <a:gd name="connsiteX7" fmla="*/ 1509471 w 2019164"/>
                  <a:gd name="connsiteY7" fmla="*/ 2741413 h 3571851"/>
                  <a:gd name="connsiteX8" fmla="*/ 974458 w 2019164"/>
                  <a:gd name="connsiteY8" fmla="*/ 3163318 h 3571851"/>
                  <a:gd name="connsiteX9" fmla="*/ 12838 w 2019164"/>
                  <a:gd name="connsiteY9" fmla="*/ 2859713 h 3571851"/>
                  <a:gd name="connsiteX10" fmla="*/ 416178 w 2019164"/>
                  <a:gd name="connsiteY10" fmla="*/ 3378700 h 3571851"/>
                  <a:gd name="connsiteX11" fmla="*/ 1167739 w 2019164"/>
                  <a:gd name="connsiteY11" fmla="*/ 3557107 h 3571851"/>
                  <a:gd name="connsiteX12" fmla="*/ 1775567 w 2019164"/>
                  <a:gd name="connsiteY12" fmla="*/ 3036014 h 3571851"/>
                  <a:gd name="connsiteX13" fmla="*/ 1784130 w 2019164"/>
                  <a:gd name="connsiteY13" fmla="*/ 2012381 h 3571851"/>
                  <a:gd name="connsiteX14" fmla="*/ 1308090 w 2019164"/>
                  <a:gd name="connsiteY14" fmla="*/ 1469285 h 3571851"/>
                  <a:gd name="connsiteX15" fmla="*/ 661973 w 2019164"/>
                  <a:gd name="connsiteY15" fmla="*/ 1312301 h 3571851"/>
                  <a:gd name="connsiteX16" fmla="*/ 347322 w 2019164"/>
                  <a:gd name="connsiteY16" fmla="*/ 947101 h 3571851"/>
                  <a:gd name="connsiteX17" fmla="*/ 730156 w 2019164"/>
                  <a:gd name="connsiteY17" fmla="*/ 389636 h 3571851"/>
                  <a:gd name="connsiteX18" fmla="*/ 1393845 w 2019164"/>
                  <a:gd name="connsiteY18" fmla="*/ 313457 h 3571851"/>
                  <a:gd name="connsiteX19" fmla="*/ 2016391 w 2019164"/>
                  <a:gd name="connsiteY19" fmla="*/ 617564 h 3571851"/>
                  <a:gd name="connsiteX0" fmla="*/ 2017742 w 2020515"/>
                  <a:gd name="connsiteY0" fmla="*/ 617564 h 3571849"/>
                  <a:gd name="connsiteX1" fmla="*/ 1554762 w 2020515"/>
                  <a:gd name="connsiteY1" fmla="*/ 113683 h 3571849"/>
                  <a:gd name="connsiteX2" fmla="*/ 796052 w 2020515"/>
                  <a:gd name="connsiteY2" fmla="*/ 21683 h 3571849"/>
                  <a:gd name="connsiteX3" fmla="*/ 200266 w 2020515"/>
                  <a:gd name="connsiteY3" fmla="*/ 423057 h 3571849"/>
                  <a:gd name="connsiteX4" fmla="*/ 6020 w 2020515"/>
                  <a:gd name="connsiteY4" fmla="*/ 1055766 h 3571849"/>
                  <a:gd name="connsiteX5" fmla="*/ 387404 w 2020515"/>
                  <a:gd name="connsiteY5" fmla="*/ 1666543 h 3571849"/>
                  <a:gd name="connsiteX6" fmla="*/ 1324251 w 2020515"/>
                  <a:gd name="connsiteY6" fmla="*/ 1945304 h 3571849"/>
                  <a:gd name="connsiteX7" fmla="*/ 1510822 w 2020515"/>
                  <a:gd name="connsiteY7" fmla="*/ 2741413 h 3571849"/>
                  <a:gd name="connsiteX8" fmla="*/ 975809 w 2020515"/>
                  <a:gd name="connsiteY8" fmla="*/ 3163318 h 3571849"/>
                  <a:gd name="connsiteX9" fmla="*/ 14189 w 2020515"/>
                  <a:gd name="connsiteY9" fmla="*/ 2859713 h 3571849"/>
                  <a:gd name="connsiteX10" fmla="*/ 417529 w 2020515"/>
                  <a:gd name="connsiteY10" fmla="*/ 3378700 h 3571849"/>
                  <a:gd name="connsiteX11" fmla="*/ 1169090 w 2020515"/>
                  <a:gd name="connsiteY11" fmla="*/ 3557107 h 3571849"/>
                  <a:gd name="connsiteX12" fmla="*/ 1776918 w 2020515"/>
                  <a:gd name="connsiteY12" fmla="*/ 3036014 h 3571849"/>
                  <a:gd name="connsiteX13" fmla="*/ 1785481 w 2020515"/>
                  <a:gd name="connsiteY13" fmla="*/ 2012381 h 3571849"/>
                  <a:gd name="connsiteX14" fmla="*/ 1309441 w 2020515"/>
                  <a:gd name="connsiteY14" fmla="*/ 1469285 h 3571849"/>
                  <a:gd name="connsiteX15" fmla="*/ 663324 w 2020515"/>
                  <a:gd name="connsiteY15" fmla="*/ 1312301 h 3571849"/>
                  <a:gd name="connsiteX16" fmla="*/ 348673 w 2020515"/>
                  <a:gd name="connsiteY16" fmla="*/ 947101 h 3571849"/>
                  <a:gd name="connsiteX17" fmla="*/ 731507 w 2020515"/>
                  <a:gd name="connsiteY17" fmla="*/ 389636 h 3571849"/>
                  <a:gd name="connsiteX18" fmla="*/ 1395196 w 2020515"/>
                  <a:gd name="connsiteY18" fmla="*/ 313457 h 3571849"/>
                  <a:gd name="connsiteX19" fmla="*/ 2017742 w 2020515"/>
                  <a:gd name="connsiteY19" fmla="*/ 617564 h 3571849"/>
                  <a:gd name="connsiteX0" fmla="*/ 2135295 w 2138068"/>
                  <a:gd name="connsiteY0" fmla="*/ 617564 h 3574627"/>
                  <a:gd name="connsiteX1" fmla="*/ 1672315 w 2138068"/>
                  <a:gd name="connsiteY1" fmla="*/ 113683 h 3574627"/>
                  <a:gd name="connsiteX2" fmla="*/ 913605 w 2138068"/>
                  <a:gd name="connsiteY2" fmla="*/ 21683 h 3574627"/>
                  <a:gd name="connsiteX3" fmla="*/ 317819 w 2138068"/>
                  <a:gd name="connsiteY3" fmla="*/ 423057 h 3574627"/>
                  <a:gd name="connsiteX4" fmla="*/ 123573 w 2138068"/>
                  <a:gd name="connsiteY4" fmla="*/ 1055766 h 3574627"/>
                  <a:gd name="connsiteX5" fmla="*/ 504957 w 2138068"/>
                  <a:gd name="connsiteY5" fmla="*/ 1666543 h 3574627"/>
                  <a:gd name="connsiteX6" fmla="*/ 1441804 w 2138068"/>
                  <a:gd name="connsiteY6" fmla="*/ 1945304 h 3574627"/>
                  <a:gd name="connsiteX7" fmla="*/ 1628375 w 2138068"/>
                  <a:gd name="connsiteY7" fmla="*/ 2741413 h 3574627"/>
                  <a:gd name="connsiteX8" fmla="*/ 1093362 w 2138068"/>
                  <a:gd name="connsiteY8" fmla="*/ 3163318 h 3574627"/>
                  <a:gd name="connsiteX9" fmla="*/ 0 w 2138068"/>
                  <a:gd name="connsiteY9" fmla="*/ 2675242 h 3574627"/>
                  <a:gd name="connsiteX10" fmla="*/ 535082 w 2138068"/>
                  <a:gd name="connsiteY10" fmla="*/ 3378700 h 3574627"/>
                  <a:gd name="connsiteX11" fmla="*/ 1286643 w 2138068"/>
                  <a:gd name="connsiteY11" fmla="*/ 3557107 h 3574627"/>
                  <a:gd name="connsiteX12" fmla="*/ 1894471 w 2138068"/>
                  <a:gd name="connsiteY12" fmla="*/ 3036014 h 3574627"/>
                  <a:gd name="connsiteX13" fmla="*/ 1903034 w 2138068"/>
                  <a:gd name="connsiteY13" fmla="*/ 2012381 h 3574627"/>
                  <a:gd name="connsiteX14" fmla="*/ 1426994 w 2138068"/>
                  <a:gd name="connsiteY14" fmla="*/ 1469285 h 3574627"/>
                  <a:gd name="connsiteX15" fmla="*/ 780877 w 2138068"/>
                  <a:gd name="connsiteY15" fmla="*/ 1312301 h 3574627"/>
                  <a:gd name="connsiteX16" fmla="*/ 466226 w 2138068"/>
                  <a:gd name="connsiteY16" fmla="*/ 947101 h 3574627"/>
                  <a:gd name="connsiteX17" fmla="*/ 849060 w 2138068"/>
                  <a:gd name="connsiteY17" fmla="*/ 389636 h 3574627"/>
                  <a:gd name="connsiteX18" fmla="*/ 1512749 w 2138068"/>
                  <a:gd name="connsiteY18" fmla="*/ 313457 h 3574627"/>
                  <a:gd name="connsiteX19" fmla="*/ 2135295 w 2138068"/>
                  <a:gd name="connsiteY19" fmla="*/ 617564 h 3574627"/>
                  <a:gd name="connsiteX0" fmla="*/ 2135295 w 2138068"/>
                  <a:gd name="connsiteY0" fmla="*/ 617564 h 3574625"/>
                  <a:gd name="connsiteX1" fmla="*/ 1672315 w 2138068"/>
                  <a:gd name="connsiteY1" fmla="*/ 113683 h 3574625"/>
                  <a:gd name="connsiteX2" fmla="*/ 913605 w 2138068"/>
                  <a:gd name="connsiteY2" fmla="*/ 21683 h 3574625"/>
                  <a:gd name="connsiteX3" fmla="*/ 317819 w 2138068"/>
                  <a:gd name="connsiteY3" fmla="*/ 423057 h 3574625"/>
                  <a:gd name="connsiteX4" fmla="*/ 123573 w 2138068"/>
                  <a:gd name="connsiteY4" fmla="*/ 1055766 h 3574625"/>
                  <a:gd name="connsiteX5" fmla="*/ 504957 w 2138068"/>
                  <a:gd name="connsiteY5" fmla="*/ 1666543 h 3574625"/>
                  <a:gd name="connsiteX6" fmla="*/ 1441804 w 2138068"/>
                  <a:gd name="connsiteY6" fmla="*/ 1945304 h 3574625"/>
                  <a:gd name="connsiteX7" fmla="*/ 1628375 w 2138068"/>
                  <a:gd name="connsiteY7" fmla="*/ 2741413 h 3574625"/>
                  <a:gd name="connsiteX8" fmla="*/ 1093362 w 2138068"/>
                  <a:gd name="connsiteY8" fmla="*/ 3163318 h 3574625"/>
                  <a:gd name="connsiteX9" fmla="*/ 0 w 2138068"/>
                  <a:gd name="connsiteY9" fmla="*/ 2675242 h 3574625"/>
                  <a:gd name="connsiteX10" fmla="*/ 535082 w 2138068"/>
                  <a:gd name="connsiteY10" fmla="*/ 3378700 h 3574625"/>
                  <a:gd name="connsiteX11" fmla="*/ 1286643 w 2138068"/>
                  <a:gd name="connsiteY11" fmla="*/ 3557107 h 3574625"/>
                  <a:gd name="connsiteX12" fmla="*/ 1894471 w 2138068"/>
                  <a:gd name="connsiteY12" fmla="*/ 3036014 h 3574625"/>
                  <a:gd name="connsiteX13" fmla="*/ 1903034 w 2138068"/>
                  <a:gd name="connsiteY13" fmla="*/ 2012381 h 3574625"/>
                  <a:gd name="connsiteX14" fmla="*/ 1426994 w 2138068"/>
                  <a:gd name="connsiteY14" fmla="*/ 1469285 h 3574625"/>
                  <a:gd name="connsiteX15" fmla="*/ 780877 w 2138068"/>
                  <a:gd name="connsiteY15" fmla="*/ 1312301 h 3574625"/>
                  <a:gd name="connsiteX16" fmla="*/ 466226 w 2138068"/>
                  <a:gd name="connsiteY16" fmla="*/ 947101 h 3574625"/>
                  <a:gd name="connsiteX17" fmla="*/ 849060 w 2138068"/>
                  <a:gd name="connsiteY17" fmla="*/ 389636 h 3574625"/>
                  <a:gd name="connsiteX18" fmla="*/ 1512749 w 2138068"/>
                  <a:gd name="connsiteY18" fmla="*/ 313457 h 3574625"/>
                  <a:gd name="connsiteX19" fmla="*/ 2135295 w 2138068"/>
                  <a:gd name="connsiteY19" fmla="*/ 617564 h 3574625"/>
                  <a:gd name="connsiteX0" fmla="*/ 2135295 w 2138068"/>
                  <a:gd name="connsiteY0" fmla="*/ 617564 h 3574627"/>
                  <a:gd name="connsiteX1" fmla="*/ 1672315 w 2138068"/>
                  <a:gd name="connsiteY1" fmla="*/ 113683 h 3574627"/>
                  <a:gd name="connsiteX2" fmla="*/ 913605 w 2138068"/>
                  <a:gd name="connsiteY2" fmla="*/ 21683 h 3574627"/>
                  <a:gd name="connsiteX3" fmla="*/ 317819 w 2138068"/>
                  <a:gd name="connsiteY3" fmla="*/ 423057 h 3574627"/>
                  <a:gd name="connsiteX4" fmla="*/ 123573 w 2138068"/>
                  <a:gd name="connsiteY4" fmla="*/ 1055766 h 3574627"/>
                  <a:gd name="connsiteX5" fmla="*/ 533188 w 2138068"/>
                  <a:gd name="connsiteY5" fmla="*/ 1654244 h 3574627"/>
                  <a:gd name="connsiteX6" fmla="*/ 1441804 w 2138068"/>
                  <a:gd name="connsiteY6" fmla="*/ 1945304 h 3574627"/>
                  <a:gd name="connsiteX7" fmla="*/ 1628375 w 2138068"/>
                  <a:gd name="connsiteY7" fmla="*/ 2741413 h 3574627"/>
                  <a:gd name="connsiteX8" fmla="*/ 1093362 w 2138068"/>
                  <a:gd name="connsiteY8" fmla="*/ 3163318 h 3574627"/>
                  <a:gd name="connsiteX9" fmla="*/ 0 w 2138068"/>
                  <a:gd name="connsiteY9" fmla="*/ 2675242 h 3574627"/>
                  <a:gd name="connsiteX10" fmla="*/ 535082 w 2138068"/>
                  <a:gd name="connsiteY10" fmla="*/ 3378700 h 3574627"/>
                  <a:gd name="connsiteX11" fmla="*/ 1286643 w 2138068"/>
                  <a:gd name="connsiteY11" fmla="*/ 3557107 h 3574627"/>
                  <a:gd name="connsiteX12" fmla="*/ 1894471 w 2138068"/>
                  <a:gd name="connsiteY12" fmla="*/ 3036014 h 3574627"/>
                  <a:gd name="connsiteX13" fmla="*/ 1903034 w 2138068"/>
                  <a:gd name="connsiteY13" fmla="*/ 2012381 h 3574627"/>
                  <a:gd name="connsiteX14" fmla="*/ 1426994 w 2138068"/>
                  <a:gd name="connsiteY14" fmla="*/ 1469285 h 3574627"/>
                  <a:gd name="connsiteX15" fmla="*/ 780877 w 2138068"/>
                  <a:gd name="connsiteY15" fmla="*/ 1312301 h 3574627"/>
                  <a:gd name="connsiteX16" fmla="*/ 466226 w 2138068"/>
                  <a:gd name="connsiteY16" fmla="*/ 947101 h 3574627"/>
                  <a:gd name="connsiteX17" fmla="*/ 849060 w 2138068"/>
                  <a:gd name="connsiteY17" fmla="*/ 389636 h 3574627"/>
                  <a:gd name="connsiteX18" fmla="*/ 1512749 w 2138068"/>
                  <a:gd name="connsiteY18" fmla="*/ 313457 h 3574627"/>
                  <a:gd name="connsiteX19" fmla="*/ 2135295 w 2138068"/>
                  <a:gd name="connsiteY19" fmla="*/ 617564 h 3574627"/>
                  <a:gd name="connsiteX0" fmla="*/ 2135295 w 2138068"/>
                  <a:gd name="connsiteY0" fmla="*/ 617564 h 3574625"/>
                  <a:gd name="connsiteX1" fmla="*/ 1672315 w 2138068"/>
                  <a:gd name="connsiteY1" fmla="*/ 113683 h 3574625"/>
                  <a:gd name="connsiteX2" fmla="*/ 913605 w 2138068"/>
                  <a:gd name="connsiteY2" fmla="*/ 21683 h 3574625"/>
                  <a:gd name="connsiteX3" fmla="*/ 317819 w 2138068"/>
                  <a:gd name="connsiteY3" fmla="*/ 423057 h 3574625"/>
                  <a:gd name="connsiteX4" fmla="*/ 123573 w 2138068"/>
                  <a:gd name="connsiteY4" fmla="*/ 1055766 h 3574625"/>
                  <a:gd name="connsiteX5" fmla="*/ 533188 w 2138068"/>
                  <a:gd name="connsiteY5" fmla="*/ 1654244 h 3574625"/>
                  <a:gd name="connsiteX6" fmla="*/ 1441804 w 2138068"/>
                  <a:gd name="connsiteY6" fmla="*/ 1945304 h 3574625"/>
                  <a:gd name="connsiteX7" fmla="*/ 1628375 w 2138068"/>
                  <a:gd name="connsiteY7" fmla="*/ 2741413 h 3574625"/>
                  <a:gd name="connsiteX8" fmla="*/ 1093362 w 2138068"/>
                  <a:gd name="connsiteY8" fmla="*/ 3163318 h 3574625"/>
                  <a:gd name="connsiteX9" fmla="*/ 0 w 2138068"/>
                  <a:gd name="connsiteY9" fmla="*/ 2675242 h 3574625"/>
                  <a:gd name="connsiteX10" fmla="*/ 535082 w 2138068"/>
                  <a:gd name="connsiteY10" fmla="*/ 3378700 h 3574625"/>
                  <a:gd name="connsiteX11" fmla="*/ 1286643 w 2138068"/>
                  <a:gd name="connsiteY11" fmla="*/ 3557107 h 3574625"/>
                  <a:gd name="connsiteX12" fmla="*/ 1894471 w 2138068"/>
                  <a:gd name="connsiteY12" fmla="*/ 3036014 h 3574625"/>
                  <a:gd name="connsiteX13" fmla="*/ 1903034 w 2138068"/>
                  <a:gd name="connsiteY13" fmla="*/ 2012381 h 3574625"/>
                  <a:gd name="connsiteX14" fmla="*/ 1426994 w 2138068"/>
                  <a:gd name="connsiteY14" fmla="*/ 1469285 h 3574625"/>
                  <a:gd name="connsiteX15" fmla="*/ 780877 w 2138068"/>
                  <a:gd name="connsiteY15" fmla="*/ 1312301 h 3574625"/>
                  <a:gd name="connsiteX16" fmla="*/ 466226 w 2138068"/>
                  <a:gd name="connsiteY16" fmla="*/ 947101 h 3574625"/>
                  <a:gd name="connsiteX17" fmla="*/ 849060 w 2138068"/>
                  <a:gd name="connsiteY17" fmla="*/ 389636 h 3574625"/>
                  <a:gd name="connsiteX18" fmla="*/ 1512749 w 2138068"/>
                  <a:gd name="connsiteY18" fmla="*/ 313457 h 3574625"/>
                  <a:gd name="connsiteX19" fmla="*/ 2135295 w 2138068"/>
                  <a:gd name="connsiteY19" fmla="*/ 617564 h 3574625"/>
                  <a:gd name="connsiteX0" fmla="*/ 2135295 w 2138068"/>
                  <a:gd name="connsiteY0" fmla="*/ 617564 h 3574627"/>
                  <a:gd name="connsiteX1" fmla="*/ 1672315 w 2138068"/>
                  <a:gd name="connsiteY1" fmla="*/ 113683 h 3574627"/>
                  <a:gd name="connsiteX2" fmla="*/ 913605 w 2138068"/>
                  <a:gd name="connsiteY2" fmla="*/ 21683 h 3574627"/>
                  <a:gd name="connsiteX3" fmla="*/ 317819 w 2138068"/>
                  <a:gd name="connsiteY3" fmla="*/ 423057 h 3574627"/>
                  <a:gd name="connsiteX4" fmla="*/ 123572 w 2138068"/>
                  <a:gd name="connsiteY4" fmla="*/ 1141853 h 3574627"/>
                  <a:gd name="connsiteX5" fmla="*/ 533188 w 2138068"/>
                  <a:gd name="connsiteY5" fmla="*/ 1654244 h 3574627"/>
                  <a:gd name="connsiteX6" fmla="*/ 1441804 w 2138068"/>
                  <a:gd name="connsiteY6" fmla="*/ 1945304 h 3574627"/>
                  <a:gd name="connsiteX7" fmla="*/ 1628375 w 2138068"/>
                  <a:gd name="connsiteY7" fmla="*/ 2741413 h 3574627"/>
                  <a:gd name="connsiteX8" fmla="*/ 1093362 w 2138068"/>
                  <a:gd name="connsiteY8" fmla="*/ 3163318 h 3574627"/>
                  <a:gd name="connsiteX9" fmla="*/ 0 w 2138068"/>
                  <a:gd name="connsiteY9" fmla="*/ 2675242 h 3574627"/>
                  <a:gd name="connsiteX10" fmla="*/ 535082 w 2138068"/>
                  <a:gd name="connsiteY10" fmla="*/ 3378700 h 3574627"/>
                  <a:gd name="connsiteX11" fmla="*/ 1286643 w 2138068"/>
                  <a:gd name="connsiteY11" fmla="*/ 3557107 h 3574627"/>
                  <a:gd name="connsiteX12" fmla="*/ 1894471 w 2138068"/>
                  <a:gd name="connsiteY12" fmla="*/ 3036014 h 3574627"/>
                  <a:gd name="connsiteX13" fmla="*/ 1903034 w 2138068"/>
                  <a:gd name="connsiteY13" fmla="*/ 2012381 h 3574627"/>
                  <a:gd name="connsiteX14" fmla="*/ 1426994 w 2138068"/>
                  <a:gd name="connsiteY14" fmla="*/ 1469285 h 3574627"/>
                  <a:gd name="connsiteX15" fmla="*/ 780877 w 2138068"/>
                  <a:gd name="connsiteY15" fmla="*/ 1312301 h 3574627"/>
                  <a:gd name="connsiteX16" fmla="*/ 466226 w 2138068"/>
                  <a:gd name="connsiteY16" fmla="*/ 947101 h 3574627"/>
                  <a:gd name="connsiteX17" fmla="*/ 849060 w 2138068"/>
                  <a:gd name="connsiteY17" fmla="*/ 389636 h 3574627"/>
                  <a:gd name="connsiteX18" fmla="*/ 1512749 w 2138068"/>
                  <a:gd name="connsiteY18" fmla="*/ 313457 h 3574627"/>
                  <a:gd name="connsiteX19" fmla="*/ 2135295 w 2138068"/>
                  <a:gd name="connsiteY19" fmla="*/ 617564 h 3574627"/>
                  <a:gd name="connsiteX0" fmla="*/ 2135295 w 2138068"/>
                  <a:gd name="connsiteY0" fmla="*/ 617564 h 3574625"/>
                  <a:gd name="connsiteX1" fmla="*/ 1672315 w 2138068"/>
                  <a:gd name="connsiteY1" fmla="*/ 113683 h 3574625"/>
                  <a:gd name="connsiteX2" fmla="*/ 913605 w 2138068"/>
                  <a:gd name="connsiteY2" fmla="*/ 21683 h 3574625"/>
                  <a:gd name="connsiteX3" fmla="*/ 317819 w 2138068"/>
                  <a:gd name="connsiteY3" fmla="*/ 423057 h 3574625"/>
                  <a:gd name="connsiteX4" fmla="*/ 132983 w 2138068"/>
                  <a:gd name="connsiteY4" fmla="*/ 1117257 h 3574625"/>
                  <a:gd name="connsiteX5" fmla="*/ 533188 w 2138068"/>
                  <a:gd name="connsiteY5" fmla="*/ 1654244 h 3574625"/>
                  <a:gd name="connsiteX6" fmla="*/ 1441804 w 2138068"/>
                  <a:gd name="connsiteY6" fmla="*/ 1945304 h 3574625"/>
                  <a:gd name="connsiteX7" fmla="*/ 1628375 w 2138068"/>
                  <a:gd name="connsiteY7" fmla="*/ 2741413 h 3574625"/>
                  <a:gd name="connsiteX8" fmla="*/ 1093362 w 2138068"/>
                  <a:gd name="connsiteY8" fmla="*/ 3163318 h 3574625"/>
                  <a:gd name="connsiteX9" fmla="*/ 0 w 2138068"/>
                  <a:gd name="connsiteY9" fmla="*/ 2675242 h 3574625"/>
                  <a:gd name="connsiteX10" fmla="*/ 535082 w 2138068"/>
                  <a:gd name="connsiteY10" fmla="*/ 3378700 h 3574625"/>
                  <a:gd name="connsiteX11" fmla="*/ 1286643 w 2138068"/>
                  <a:gd name="connsiteY11" fmla="*/ 3557107 h 3574625"/>
                  <a:gd name="connsiteX12" fmla="*/ 1894471 w 2138068"/>
                  <a:gd name="connsiteY12" fmla="*/ 3036014 h 3574625"/>
                  <a:gd name="connsiteX13" fmla="*/ 1903034 w 2138068"/>
                  <a:gd name="connsiteY13" fmla="*/ 2012381 h 3574625"/>
                  <a:gd name="connsiteX14" fmla="*/ 1426994 w 2138068"/>
                  <a:gd name="connsiteY14" fmla="*/ 1469285 h 3574625"/>
                  <a:gd name="connsiteX15" fmla="*/ 780877 w 2138068"/>
                  <a:gd name="connsiteY15" fmla="*/ 1312301 h 3574625"/>
                  <a:gd name="connsiteX16" fmla="*/ 466226 w 2138068"/>
                  <a:gd name="connsiteY16" fmla="*/ 947101 h 3574625"/>
                  <a:gd name="connsiteX17" fmla="*/ 849060 w 2138068"/>
                  <a:gd name="connsiteY17" fmla="*/ 389636 h 3574625"/>
                  <a:gd name="connsiteX18" fmla="*/ 1512749 w 2138068"/>
                  <a:gd name="connsiteY18" fmla="*/ 313457 h 3574625"/>
                  <a:gd name="connsiteX19" fmla="*/ 2135295 w 2138068"/>
                  <a:gd name="connsiteY19" fmla="*/ 617564 h 3574625"/>
                  <a:gd name="connsiteX0" fmla="*/ 2135295 w 2138068"/>
                  <a:gd name="connsiteY0" fmla="*/ 617564 h 3574627"/>
                  <a:gd name="connsiteX1" fmla="*/ 1672315 w 2138068"/>
                  <a:gd name="connsiteY1" fmla="*/ 113683 h 3574627"/>
                  <a:gd name="connsiteX2" fmla="*/ 913605 w 2138068"/>
                  <a:gd name="connsiteY2" fmla="*/ 21683 h 3574627"/>
                  <a:gd name="connsiteX3" fmla="*/ 317819 w 2138068"/>
                  <a:gd name="connsiteY3" fmla="*/ 423057 h 3574627"/>
                  <a:gd name="connsiteX4" fmla="*/ 132983 w 2138068"/>
                  <a:gd name="connsiteY4" fmla="*/ 1117257 h 3574627"/>
                  <a:gd name="connsiteX5" fmla="*/ 533188 w 2138068"/>
                  <a:gd name="connsiteY5" fmla="*/ 1654244 h 3574627"/>
                  <a:gd name="connsiteX6" fmla="*/ 1441805 w 2138068"/>
                  <a:gd name="connsiteY6" fmla="*/ 1933007 h 3574627"/>
                  <a:gd name="connsiteX7" fmla="*/ 1628375 w 2138068"/>
                  <a:gd name="connsiteY7" fmla="*/ 2741413 h 3574627"/>
                  <a:gd name="connsiteX8" fmla="*/ 1093362 w 2138068"/>
                  <a:gd name="connsiteY8" fmla="*/ 3163318 h 3574627"/>
                  <a:gd name="connsiteX9" fmla="*/ 0 w 2138068"/>
                  <a:gd name="connsiteY9" fmla="*/ 2675242 h 3574627"/>
                  <a:gd name="connsiteX10" fmla="*/ 535082 w 2138068"/>
                  <a:gd name="connsiteY10" fmla="*/ 3378700 h 3574627"/>
                  <a:gd name="connsiteX11" fmla="*/ 1286643 w 2138068"/>
                  <a:gd name="connsiteY11" fmla="*/ 3557107 h 3574627"/>
                  <a:gd name="connsiteX12" fmla="*/ 1894471 w 2138068"/>
                  <a:gd name="connsiteY12" fmla="*/ 3036014 h 3574627"/>
                  <a:gd name="connsiteX13" fmla="*/ 1903034 w 2138068"/>
                  <a:gd name="connsiteY13" fmla="*/ 2012381 h 3574627"/>
                  <a:gd name="connsiteX14" fmla="*/ 1426994 w 2138068"/>
                  <a:gd name="connsiteY14" fmla="*/ 1469285 h 3574627"/>
                  <a:gd name="connsiteX15" fmla="*/ 780877 w 2138068"/>
                  <a:gd name="connsiteY15" fmla="*/ 1312301 h 3574627"/>
                  <a:gd name="connsiteX16" fmla="*/ 466226 w 2138068"/>
                  <a:gd name="connsiteY16" fmla="*/ 947101 h 3574627"/>
                  <a:gd name="connsiteX17" fmla="*/ 849060 w 2138068"/>
                  <a:gd name="connsiteY17" fmla="*/ 389636 h 3574627"/>
                  <a:gd name="connsiteX18" fmla="*/ 1512749 w 2138068"/>
                  <a:gd name="connsiteY18" fmla="*/ 313457 h 3574627"/>
                  <a:gd name="connsiteX19" fmla="*/ 2135295 w 2138068"/>
                  <a:gd name="connsiteY19" fmla="*/ 617564 h 3574627"/>
                  <a:gd name="connsiteX0" fmla="*/ 2135295 w 2138068"/>
                  <a:gd name="connsiteY0" fmla="*/ 617564 h 3574625"/>
                  <a:gd name="connsiteX1" fmla="*/ 1672315 w 2138068"/>
                  <a:gd name="connsiteY1" fmla="*/ 113683 h 3574625"/>
                  <a:gd name="connsiteX2" fmla="*/ 913605 w 2138068"/>
                  <a:gd name="connsiteY2" fmla="*/ 21683 h 3574625"/>
                  <a:gd name="connsiteX3" fmla="*/ 317819 w 2138068"/>
                  <a:gd name="connsiteY3" fmla="*/ 423057 h 3574625"/>
                  <a:gd name="connsiteX4" fmla="*/ 132983 w 2138068"/>
                  <a:gd name="connsiteY4" fmla="*/ 1117257 h 3574625"/>
                  <a:gd name="connsiteX5" fmla="*/ 533188 w 2138068"/>
                  <a:gd name="connsiteY5" fmla="*/ 1654244 h 3574625"/>
                  <a:gd name="connsiteX6" fmla="*/ 1441805 w 2138068"/>
                  <a:gd name="connsiteY6" fmla="*/ 1933007 h 3574625"/>
                  <a:gd name="connsiteX7" fmla="*/ 1628375 w 2138068"/>
                  <a:gd name="connsiteY7" fmla="*/ 2729115 h 3574625"/>
                  <a:gd name="connsiteX8" fmla="*/ 1093362 w 2138068"/>
                  <a:gd name="connsiteY8" fmla="*/ 3163318 h 3574625"/>
                  <a:gd name="connsiteX9" fmla="*/ 0 w 2138068"/>
                  <a:gd name="connsiteY9" fmla="*/ 2675242 h 3574625"/>
                  <a:gd name="connsiteX10" fmla="*/ 535082 w 2138068"/>
                  <a:gd name="connsiteY10" fmla="*/ 3378700 h 3574625"/>
                  <a:gd name="connsiteX11" fmla="*/ 1286643 w 2138068"/>
                  <a:gd name="connsiteY11" fmla="*/ 3557107 h 3574625"/>
                  <a:gd name="connsiteX12" fmla="*/ 1894471 w 2138068"/>
                  <a:gd name="connsiteY12" fmla="*/ 3036014 h 3574625"/>
                  <a:gd name="connsiteX13" fmla="*/ 1903034 w 2138068"/>
                  <a:gd name="connsiteY13" fmla="*/ 2012381 h 3574625"/>
                  <a:gd name="connsiteX14" fmla="*/ 1426994 w 2138068"/>
                  <a:gd name="connsiteY14" fmla="*/ 1469285 h 3574625"/>
                  <a:gd name="connsiteX15" fmla="*/ 780877 w 2138068"/>
                  <a:gd name="connsiteY15" fmla="*/ 1312301 h 3574625"/>
                  <a:gd name="connsiteX16" fmla="*/ 466226 w 2138068"/>
                  <a:gd name="connsiteY16" fmla="*/ 947101 h 3574625"/>
                  <a:gd name="connsiteX17" fmla="*/ 849060 w 2138068"/>
                  <a:gd name="connsiteY17" fmla="*/ 389636 h 3574625"/>
                  <a:gd name="connsiteX18" fmla="*/ 1512749 w 2138068"/>
                  <a:gd name="connsiteY18" fmla="*/ 313457 h 3574625"/>
                  <a:gd name="connsiteX19" fmla="*/ 2135295 w 2138068"/>
                  <a:gd name="connsiteY19" fmla="*/ 617564 h 3574625"/>
                  <a:gd name="connsiteX0" fmla="*/ 2135295 w 2138068"/>
                  <a:gd name="connsiteY0" fmla="*/ 617564 h 3574627"/>
                  <a:gd name="connsiteX1" fmla="*/ 1672315 w 2138068"/>
                  <a:gd name="connsiteY1" fmla="*/ 113683 h 3574627"/>
                  <a:gd name="connsiteX2" fmla="*/ 913605 w 2138068"/>
                  <a:gd name="connsiteY2" fmla="*/ 21683 h 3574627"/>
                  <a:gd name="connsiteX3" fmla="*/ 317819 w 2138068"/>
                  <a:gd name="connsiteY3" fmla="*/ 423057 h 3574627"/>
                  <a:gd name="connsiteX4" fmla="*/ 132983 w 2138068"/>
                  <a:gd name="connsiteY4" fmla="*/ 1117257 h 3574627"/>
                  <a:gd name="connsiteX5" fmla="*/ 533188 w 2138068"/>
                  <a:gd name="connsiteY5" fmla="*/ 1654244 h 3574627"/>
                  <a:gd name="connsiteX6" fmla="*/ 1441805 w 2138068"/>
                  <a:gd name="connsiteY6" fmla="*/ 1933007 h 3574627"/>
                  <a:gd name="connsiteX7" fmla="*/ 1628375 w 2138068"/>
                  <a:gd name="connsiteY7" fmla="*/ 2729115 h 3574627"/>
                  <a:gd name="connsiteX8" fmla="*/ 1093362 w 2138068"/>
                  <a:gd name="connsiteY8" fmla="*/ 3163318 h 3574627"/>
                  <a:gd name="connsiteX9" fmla="*/ 0 w 2138068"/>
                  <a:gd name="connsiteY9" fmla="*/ 2675242 h 3574627"/>
                  <a:gd name="connsiteX10" fmla="*/ 535082 w 2138068"/>
                  <a:gd name="connsiteY10" fmla="*/ 3378700 h 3574627"/>
                  <a:gd name="connsiteX11" fmla="*/ 1286643 w 2138068"/>
                  <a:gd name="connsiteY11" fmla="*/ 3557107 h 3574627"/>
                  <a:gd name="connsiteX12" fmla="*/ 1894471 w 2138068"/>
                  <a:gd name="connsiteY12" fmla="*/ 3036014 h 3574627"/>
                  <a:gd name="connsiteX13" fmla="*/ 1903034 w 2138068"/>
                  <a:gd name="connsiteY13" fmla="*/ 2012381 h 3574627"/>
                  <a:gd name="connsiteX14" fmla="*/ 1426994 w 2138068"/>
                  <a:gd name="connsiteY14" fmla="*/ 1469285 h 3574627"/>
                  <a:gd name="connsiteX15" fmla="*/ 780877 w 2138068"/>
                  <a:gd name="connsiteY15" fmla="*/ 1312301 h 3574627"/>
                  <a:gd name="connsiteX16" fmla="*/ 485046 w 2138068"/>
                  <a:gd name="connsiteY16" fmla="*/ 910206 h 3574627"/>
                  <a:gd name="connsiteX17" fmla="*/ 849060 w 2138068"/>
                  <a:gd name="connsiteY17" fmla="*/ 389636 h 3574627"/>
                  <a:gd name="connsiteX18" fmla="*/ 1512749 w 2138068"/>
                  <a:gd name="connsiteY18" fmla="*/ 313457 h 3574627"/>
                  <a:gd name="connsiteX19" fmla="*/ 2135295 w 2138068"/>
                  <a:gd name="connsiteY19" fmla="*/ 617564 h 3574627"/>
                  <a:gd name="connsiteX0" fmla="*/ 2135295 w 2138068"/>
                  <a:gd name="connsiteY0" fmla="*/ 617564 h 3574625"/>
                  <a:gd name="connsiteX1" fmla="*/ 1672315 w 2138068"/>
                  <a:gd name="connsiteY1" fmla="*/ 113683 h 3574625"/>
                  <a:gd name="connsiteX2" fmla="*/ 913605 w 2138068"/>
                  <a:gd name="connsiteY2" fmla="*/ 21683 h 3574625"/>
                  <a:gd name="connsiteX3" fmla="*/ 317819 w 2138068"/>
                  <a:gd name="connsiteY3" fmla="*/ 423057 h 3574625"/>
                  <a:gd name="connsiteX4" fmla="*/ 151803 w 2138068"/>
                  <a:gd name="connsiteY4" fmla="*/ 1154151 h 3574625"/>
                  <a:gd name="connsiteX5" fmla="*/ 533188 w 2138068"/>
                  <a:gd name="connsiteY5" fmla="*/ 1654244 h 3574625"/>
                  <a:gd name="connsiteX6" fmla="*/ 1441805 w 2138068"/>
                  <a:gd name="connsiteY6" fmla="*/ 1933007 h 3574625"/>
                  <a:gd name="connsiteX7" fmla="*/ 1628375 w 2138068"/>
                  <a:gd name="connsiteY7" fmla="*/ 2729115 h 3574625"/>
                  <a:gd name="connsiteX8" fmla="*/ 1093362 w 2138068"/>
                  <a:gd name="connsiteY8" fmla="*/ 3163318 h 3574625"/>
                  <a:gd name="connsiteX9" fmla="*/ 0 w 2138068"/>
                  <a:gd name="connsiteY9" fmla="*/ 2675242 h 3574625"/>
                  <a:gd name="connsiteX10" fmla="*/ 535082 w 2138068"/>
                  <a:gd name="connsiteY10" fmla="*/ 3378700 h 3574625"/>
                  <a:gd name="connsiteX11" fmla="*/ 1286643 w 2138068"/>
                  <a:gd name="connsiteY11" fmla="*/ 3557107 h 3574625"/>
                  <a:gd name="connsiteX12" fmla="*/ 1894471 w 2138068"/>
                  <a:gd name="connsiteY12" fmla="*/ 3036014 h 3574625"/>
                  <a:gd name="connsiteX13" fmla="*/ 1903034 w 2138068"/>
                  <a:gd name="connsiteY13" fmla="*/ 2012381 h 3574625"/>
                  <a:gd name="connsiteX14" fmla="*/ 1426994 w 2138068"/>
                  <a:gd name="connsiteY14" fmla="*/ 1469285 h 3574625"/>
                  <a:gd name="connsiteX15" fmla="*/ 780877 w 2138068"/>
                  <a:gd name="connsiteY15" fmla="*/ 1312301 h 3574625"/>
                  <a:gd name="connsiteX16" fmla="*/ 485046 w 2138068"/>
                  <a:gd name="connsiteY16" fmla="*/ 910206 h 3574625"/>
                  <a:gd name="connsiteX17" fmla="*/ 849060 w 2138068"/>
                  <a:gd name="connsiteY17" fmla="*/ 389636 h 3574625"/>
                  <a:gd name="connsiteX18" fmla="*/ 1512749 w 2138068"/>
                  <a:gd name="connsiteY18" fmla="*/ 313457 h 3574625"/>
                  <a:gd name="connsiteX19" fmla="*/ 2135295 w 2138068"/>
                  <a:gd name="connsiteY19" fmla="*/ 617564 h 3574625"/>
                  <a:gd name="connsiteX0" fmla="*/ 2135295 w 2138068"/>
                  <a:gd name="connsiteY0" fmla="*/ 617564 h 3574627"/>
                  <a:gd name="connsiteX1" fmla="*/ 1672315 w 2138068"/>
                  <a:gd name="connsiteY1" fmla="*/ 113683 h 3574627"/>
                  <a:gd name="connsiteX2" fmla="*/ 913605 w 2138068"/>
                  <a:gd name="connsiteY2" fmla="*/ 21683 h 3574627"/>
                  <a:gd name="connsiteX3" fmla="*/ 317819 w 2138068"/>
                  <a:gd name="connsiteY3" fmla="*/ 423057 h 3574627"/>
                  <a:gd name="connsiteX4" fmla="*/ 151803 w 2138068"/>
                  <a:gd name="connsiteY4" fmla="*/ 1154151 h 3574627"/>
                  <a:gd name="connsiteX5" fmla="*/ 533188 w 2138068"/>
                  <a:gd name="connsiteY5" fmla="*/ 1654244 h 3574627"/>
                  <a:gd name="connsiteX6" fmla="*/ 1441805 w 2138068"/>
                  <a:gd name="connsiteY6" fmla="*/ 1933007 h 3574627"/>
                  <a:gd name="connsiteX7" fmla="*/ 1628375 w 2138068"/>
                  <a:gd name="connsiteY7" fmla="*/ 2729115 h 3574627"/>
                  <a:gd name="connsiteX8" fmla="*/ 1093362 w 2138068"/>
                  <a:gd name="connsiteY8" fmla="*/ 3163318 h 3574627"/>
                  <a:gd name="connsiteX9" fmla="*/ 611494 w 2138068"/>
                  <a:gd name="connsiteY9" fmla="*/ 3009444 h 3574627"/>
                  <a:gd name="connsiteX10" fmla="*/ 0 w 2138068"/>
                  <a:gd name="connsiteY10" fmla="*/ 2675242 h 3574627"/>
                  <a:gd name="connsiteX11" fmla="*/ 535082 w 2138068"/>
                  <a:gd name="connsiteY11" fmla="*/ 3378700 h 3574627"/>
                  <a:gd name="connsiteX12" fmla="*/ 1286643 w 2138068"/>
                  <a:gd name="connsiteY12" fmla="*/ 3557107 h 3574627"/>
                  <a:gd name="connsiteX13" fmla="*/ 1894471 w 2138068"/>
                  <a:gd name="connsiteY13" fmla="*/ 3036014 h 3574627"/>
                  <a:gd name="connsiteX14" fmla="*/ 1903034 w 2138068"/>
                  <a:gd name="connsiteY14" fmla="*/ 2012381 h 3574627"/>
                  <a:gd name="connsiteX15" fmla="*/ 1426994 w 2138068"/>
                  <a:gd name="connsiteY15" fmla="*/ 1469285 h 3574627"/>
                  <a:gd name="connsiteX16" fmla="*/ 780877 w 2138068"/>
                  <a:gd name="connsiteY16" fmla="*/ 1312301 h 3574627"/>
                  <a:gd name="connsiteX17" fmla="*/ 485046 w 2138068"/>
                  <a:gd name="connsiteY17" fmla="*/ 910206 h 3574627"/>
                  <a:gd name="connsiteX18" fmla="*/ 849060 w 2138068"/>
                  <a:gd name="connsiteY18" fmla="*/ 389636 h 3574627"/>
                  <a:gd name="connsiteX19" fmla="*/ 1512749 w 2138068"/>
                  <a:gd name="connsiteY19" fmla="*/ 313457 h 3574627"/>
                  <a:gd name="connsiteX20" fmla="*/ 2135295 w 2138068"/>
                  <a:gd name="connsiteY20" fmla="*/ 617564 h 3574627"/>
                  <a:gd name="connsiteX0" fmla="*/ 2135295 w 2138068"/>
                  <a:gd name="connsiteY0" fmla="*/ 617564 h 3574625"/>
                  <a:gd name="connsiteX1" fmla="*/ 1672315 w 2138068"/>
                  <a:gd name="connsiteY1" fmla="*/ 113683 h 3574625"/>
                  <a:gd name="connsiteX2" fmla="*/ 913605 w 2138068"/>
                  <a:gd name="connsiteY2" fmla="*/ 21683 h 3574625"/>
                  <a:gd name="connsiteX3" fmla="*/ 317819 w 2138068"/>
                  <a:gd name="connsiteY3" fmla="*/ 423057 h 3574625"/>
                  <a:gd name="connsiteX4" fmla="*/ 151803 w 2138068"/>
                  <a:gd name="connsiteY4" fmla="*/ 1154151 h 3574625"/>
                  <a:gd name="connsiteX5" fmla="*/ 533188 w 2138068"/>
                  <a:gd name="connsiteY5" fmla="*/ 1654244 h 3574625"/>
                  <a:gd name="connsiteX6" fmla="*/ 1441805 w 2138068"/>
                  <a:gd name="connsiteY6" fmla="*/ 1933007 h 3574625"/>
                  <a:gd name="connsiteX7" fmla="*/ 1628375 w 2138068"/>
                  <a:gd name="connsiteY7" fmla="*/ 2729115 h 3574625"/>
                  <a:gd name="connsiteX8" fmla="*/ 1093362 w 2138068"/>
                  <a:gd name="connsiteY8" fmla="*/ 3163318 h 3574625"/>
                  <a:gd name="connsiteX9" fmla="*/ 555033 w 2138068"/>
                  <a:gd name="connsiteY9" fmla="*/ 3034041 h 3574625"/>
                  <a:gd name="connsiteX10" fmla="*/ 0 w 2138068"/>
                  <a:gd name="connsiteY10" fmla="*/ 2675242 h 3574625"/>
                  <a:gd name="connsiteX11" fmla="*/ 535082 w 2138068"/>
                  <a:gd name="connsiteY11" fmla="*/ 3378700 h 3574625"/>
                  <a:gd name="connsiteX12" fmla="*/ 1286643 w 2138068"/>
                  <a:gd name="connsiteY12" fmla="*/ 3557107 h 3574625"/>
                  <a:gd name="connsiteX13" fmla="*/ 1894471 w 2138068"/>
                  <a:gd name="connsiteY13" fmla="*/ 3036014 h 3574625"/>
                  <a:gd name="connsiteX14" fmla="*/ 1903034 w 2138068"/>
                  <a:gd name="connsiteY14" fmla="*/ 2012381 h 3574625"/>
                  <a:gd name="connsiteX15" fmla="*/ 1426994 w 2138068"/>
                  <a:gd name="connsiteY15" fmla="*/ 1469285 h 3574625"/>
                  <a:gd name="connsiteX16" fmla="*/ 780877 w 2138068"/>
                  <a:gd name="connsiteY16" fmla="*/ 1312301 h 3574625"/>
                  <a:gd name="connsiteX17" fmla="*/ 485046 w 2138068"/>
                  <a:gd name="connsiteY17" fmla="*/ 910206 h 3574625"/>
                  <a:gd name="connsiteX18" fmla="*/ 849060 w 2138068"/>
                  <a:gd name="connsiteY18" fmla="*/ 389636 h 3574625"/>
                  <a:gd name="connsiteX19" fmla="*/ 1512749 w 2138068"/>
                  <a:gd name="connsiteY19" fmla="*/ 313457 h 3574625"/>
                  <a:gd name="connsiteX20" fmla="*/ 2135295 w 2138068"/>
                  <a:gd name="connsiteY20" fmla="*/ 617564 h 3574625"/>
                  <a:gd name="connsiteX0" fmla="*/ 2135295 w 2138068"/>
                  <a:gd name="connsiteY0" fmla="*/ 617564 h 3574627"/>
                  <a:gd name="connsiteX1" fmla="*/ 1672315 w 2138068"/>
                  <a:gd name="connsiteY1" fmla="*/ 113683 h 3574627"/>
                  <a:gd name="connsiteX2" fmla="*/ 913605 w 2138068"/>
                  <a:gd name="connsiteY2" fmla="*/ 21683 h 3574627"/>
                  <a:gd name="connsiteX3" fmla="*/ 317819 w 2138068"/>
                  <a:gd name="connsiteY3" fmla="*/ 423057 h 3574627"/>
                  <a:gd name="connsiteX4" fmla="*/ 151803 w 2138068"/>
                  <a:gd name="connsiteY4" fmla="*/ 1154151 h 3574627"/>
                  <a:gd name="connsiteX5" fmla="*/ 533188 w 2138068"/>
                  <a:gd name="connsiteY5" fmla="*/ 1654244 h 3574627"/>
                  <a:gd name="connsiteX6" fmla="*/ 1441805 w 2138068"/>
                  <a:gd name="connsiteY6" fmla="*/ 1933007 h 3574627"/>
                  <a:gd name="connsiteX7" fmla="*/ 1628375 w 2138068"/>
                  <a:gd name="connsiteY7" fmla="*/ 2729115 h 3574627"/>
                  <a:gd name="connsiteX8" fmla="*/ 1149823 w 2138068"/>
                  <a:gd name="connsiteY8" fmla="*/ 3138721 h 3574627"/>
                  <a:gd name="connsiteX9" fmla="*/ 555033 w 2138068"/>
                  <a:gd name="connsiteY9" fmla="*/ 3034041 h 3574627"/>
                  <a:gd name="connsiteX10" fmla="*/ 0 w 2138068"/>
                  <a:gd name="connsiteY10" fmla="*/ 2675242 h 3574627"/>
                  <a:gd name="connsiteX11" fmla="*/ 535082 w 2138068"/>
                  <a:gd name="connsiteY11" fmla="*/ 3378700 h 3574627"/>
                  <a:gd name="connsiteX12" fmla="*/ 1286643 w 2138068"/>
                  <a:gd name="connsiteY12" fmla="*/ 3557107 h 3574627"/>
                  <a:gd name="connsiteX13" fmla="*/ 1894471 w 2138068"/>
                  <a:gd name="connsiteY13" fmla="*/ 3036014 h 3574627"/>
                  <a:gd name="connsiteX14" fmla="*/ 1903034 w 2138068"/>
                  <a:gd name="connsiteY14" fmla="*/ 2012381 h 3574627"/>
                  <a:gd name="connsiteX15" fmla="*/ 1426994 w 2138068"/>
                  <a:gd name="connsiteY15" fmla="*/ 1469285 h 3574627"/>
                  <a:gd name="connsiteX16" fmla="*/ 780877 w 2138068"/>
                  <a:gd name="connsiteY16" fmla="*/ 1312301 h 3574627"/>
                  <a:gd name="connsiteX17" fmla="*/ 485046 w 2138068"/>
                  <a:gd name="connsiteY17" fmla="*/ 910206 h 3574627"/>
                  <a:gd name="connsiteX18" fmla="*/ 849060 w 2138068"/>
                  <a:gd name="connsiteY18" fmla="*/ 389636 h 3574627"/>
                  <a:gd name="connsiteX19" fmla="*/ 1512749 w 2138068"/>
                  <a:gd name="connsiteY19" fmla="*/ 313457 h 3574627"/>
                  <a:gd name="connsiteX20" fmla="*/ 2135295 w 2138068"/>
                  <a:gd name="connsiteY20" fmla="*/ 617564 h 35746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138068" h="3574627">
                    <a:moveTo>
                      <a:pt x="2135295" y="617564"/>
                    </a:moveTo>
                    <a:cubicBezTo>
                      <a:pt x="2169731" y="588368"/>
                      <a:pt x="1875930" y="212996"/>
                      <a:pt x="1672315" y="113683"/>
                    </a:cubicBezTo>
                    <a:cubicBezTo>
                      <a:pt x="1468700" y="14370"/>
                      <a:pt x="1139354" y="-29879"/>
                      <a:pt x="913605" y="21683"/>
                    </a:cubicBezTo>
                    <a:cubicBezTo>
                      <a:pt x="687856" y="73245"/>
                      <a:pt x="444786" y="234312"/>
                      <a:pt x="317819" y="423057"/>
                    </a:cubicBezTo>
                    <a:cubicBezTo>
                      <a:pt x="190852" y="611802"/>
                      <a:pt x="115908" y="948953"/>
                      <a:pt x="151803" y="1154151"/>
                    </a:cubicBezTo>
                    <a:cubicBezTo>
                      <a:pt x="187698" y="1359349"/>
                      <a:pt x="318188" y="1524435"/>
                      <a:pt x="533188" y="1654244"/>
                    </a:cubicBezTo>
                    <a:cubicBezTo>
                      <a:pt x="748188" y="1784053"/>
                      <a:pt x="1259274" y="1753862"/>
                      <a:pt x="1441805" y="1933007"/>
                    </a:cubicBezTo>
                    <a:cubicBezTo>
                      <a:pt x="1624336" y="2112152"/>
                      <a:pt x="1677039" y="2528163"/>
                      <a:pt x="1628375" y="2729115"/>
                    </a:cubicBezTo>
                    <a:cubicBezTo>
                      <a:pt x="1579711" y="2930067"/>
                      <a:pt x="1328713" y="3087900"/>
                      <a:pt x="1149823" y="3138721"/>
                    </a:cubicBezTo>
                    <a:cubicBezTo>
                      <a:pt x="970933" y="3189542"/>
                      <a:pt x="737260" y="3115387"/>
                      <a:pt x="555033" y="3034041"/>
                    </a:cubicBezTo>
                    <a:cubicBezTo>
                      <a:pt x="372806" y="2952695"/>
                      <a:pt x="12735" y="2613699"/>
                      <a:pt x="0" y="2675242"/>
                    </a:cubicBezTo>
                    <a:cubicBezTo>
                      <a:pt x="310024" y="3172319"/>
                      <a:pt x="320642" y="3231723"/>
                      <a:pt x="535082" y="3378700"/>
                    </a:cubicBezTo>
                    <a:cubicBezTo>
                      <a:pt x="749522" y="3525677"/>
                      <a:pt x="1060078" y="3614221"/>
                      <a:pt x="1286643" y="3557107"/>
                    </a:cubicBezTo>
                    <a:cubicBezTo>
                      <a:pt x="1513208" y="3499993"/>
                      <a:pt x="1791739" y="3293468"/>
                      <a:pt x="1894471" y="3036014"/>
                    </a:cubicBezTo>
                    <a:cubicBezTo>
                      <a:pt x="1997203" y="2778560"/>
                      <a:pt x="1980947" y="2273503"/>
                      <a:pt x="1903034" y="2012381"/>
                    </a:cubicBezTo>
                    <a:cubicBezTo>
                      <a:pt x="1825121" y="1751260"/>
                      <a:pt x="1614020" y="1585965"/>
                      <a:pt x="1426994" y="1469285"/>
                    </a:cubicBezTo>
                    <a:cubicBezTo>
                      <a:pt x="1239968" y="1352605"/>
                      <a:pt x="926890" y="1413680"/>
                      <a:pt x="780877" y="1312301"/>
                    </a:cubicBezTo>
                    <a:cubicBezTo>
                      <a:pt x="634864" y="1210922"/>
                      <a:pt x="473682" y="1063983"/>
                      <a:pt x="485046" y="910206"/>
                    </a:cubicBezTo>
                    <a:cubicBezTo>
                      <a:pt x="496410" y="756429"/>
                      <a:pt x="652682" y="513690"/>
                      <a:pt x="849060" y="389636"/>
                    </a:cubicBezTo>
                    <a:cubicBezTo>
                      <a:pt x="1045438" y="265582"/>
                      <a:pt x="1298377" y="275469"/>
                      <a:pt x="1512749" y="313457"/>
                    </a:cubicBezTo>
                    <a:cubicBezTo>
                      <a:pt x="1727121" y="351445"/>
                      <a:pt x="2100859" y="646760"/>
                      <a:pt x="2135295" y="617564"/>
                    </a:cubicBezTo>
                    <a:close/>
                  </a:path>
                </a:pathLst>
              </a:custGeom>
              <a:solidFill>
                <a:srgbClr val="00B0F0"/>
              </a:soli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5169428" y="1052453"/>
                <a:ext cx="183171" cy="181188"/>
              </a:xfrm>
              <a:custGeom>
                <a:avLst/>
                <a:gdLst>
                  <a:gd name="connsiteX0" fmla="*/ 738959 w 6977943"/>
                  <a:gd name="connsiteY0" fmla="*/ 1266992 h 2794387"/>
                  <a:gd name="connsiteX1" fmla="*/ 1699079 w 6977943"/>
                  <a:gd name="connsiteY1" fmla="*/ 1175552 h 2794387"/>
                  <a:gd name="connsiteX2" fmla="*/ 2186759 w 6977943"/>
                  <a:gd name="connsiteY2" fmla="*/ 840272 h 2794387"/>
                  <a:gd name="connsiteX3" fmla="*/ 2232479 w 6977943"/>
                  <a:gd name="connsiteY3" fmla="*/ 398312 h 2794387"/>
                  <a:gd name="connsiteX4" fmla="*/ 1653359 w 6977943"/>
                  <a:gd name="connsiteY4" fmla="*/ 32552 h 2794387"/>
                  <a:gd name="connsiteX5" fmla="*/ 937079 w 6977943"/>
                  <a:gd name="connsiteY5" fmla="*/ 78272 h 2794387"/>
                  <a:gd name="connsiteX6" fmla="*/ 266519 w 6977943"/>
                  <a:gd name="connsiteY6" fmla="*/ 565952 h 2794387"/>
                  <a:gd name="connsiteX7" fmla="*/ 7439 w 6977943"/>
                  <a:gd name="connsiteY7" fmla="*/ 1282232 h 2794387"/>
                  <a:gd name="connsiteX8" fmla="*/ 114119 w 6977943"/>
                  <a:gd name="connsiteY8" fmla="*/ 1922312 h 2794387"/>
                  <a:gd name="connsiteX9" fmla="*/ 556079 w 6977943"/>
                  <a:gd name="connsiteY9" fmla="*/ 2486192 h 2794387"/>
                  <a:gd name="connsiteX10" fmla="*/ 1272359 w 6977943"/>
                  <a:gd name="connsiteY10" fmla="*/ 2775752 h 2794387"/>
                  <a:gd name="connsiteX11" fmla="*/ 2339159 w 6977943"/>
                  <a:gd name="connsiteY11" fmla="*/ 2684312 h 2794387"/>
                  <a:gd name="connsiteX12" fmla="*/ 3604079 w 6977943"/>
                  <a:gd name="connsiteY12" fmla="*/ 2028992 h 2794387"/>
                  <a:gd name="connsiteX13" fmla="*/ 4472759 w 6977943"/>
                  <a:gd name="connsiteY13" fmla="*/ 1617512 h 2794387"/>
                  <a:gd name="connsiteX14" fmla="*/ 5265239 w 6977943"/>
                  <a:gd name="connsiteY14" fmla="*/ 1312712 h 2794387"/>
                  <a:gd name="connsiteX15" fmla="*/ 6042479 w 6977943"/>
                  <a:gd name="connsiteY15" fmla="*/ 1266992 h 2794387"/>
                  <a:gd name="connsiteX16" fmla="*/ 6743519 w 6977943"/>
                  <a:gd name="connsiteY16" fmla="*/ 1388912 h 2794387"/>
                  <a:gd name="connsiteX17" fmla="*/ 6956879 w 6977943"/>
                  <a:gd name="connsiteY17" fmla="*/ 1465112 h 2794387"/>
                  <a:gd name="connsiteX18" fmla="*/ 6895919 w 6977943"/>
                  <a:gd name="connsiteY18" fmla="*/ 931712 h 2794387"/>
                  <a:gd name="connsiteX19" fmla="*/ 6301559 w 6977943"/>
                  <a:gd name="connsiteY19" fmla="*/ 794552 h 2794387"/>
                  <a:gd name="connsiteX20" fmla="*/ 5417639 w 6977943"/>
                  <a:gd name="connsiteY20" fmla="*/ 733592 h 2794387"/>
                  <a:gd name="connsiteX21" fmla="*/ 4518479 w 6977943"/>
                  <a:gd name="connsiteY21" fmla="*/ 1114592 h 2794387"/>
                  <a:gd name="connsiteX22" fmla="*/ 3360239 w 6977943"/>
                  <a:gd name="connsiteY22" fmla="*/ 1647992 h 2794387"/>
                  <a:gd name="connsiteX23" fmla="*/ 2430599 w 6977943"/>
                  <a:gd name="connsiteY23" fmla="*/ 2105192 h 2794387"/>
                  <a:gd name="connsiteX24" fmla="*/ 1455239 w 6977943"/>
                  <a:gd name="connsiteY24" fmla="*/ 2288072 h 2794387"/>
                  <a:gd name="connsiteX25" fmla="*/ 860879 w 6977943"/>
                  <a:gd name="connsiteY25" fmla="*/ 2044232 h 2794387"/>
                  <a:gd name="connsiteX26" fmla="*/ 510359 w 6977943"/>
                  <a:gd name="connsiteY26" fmla="*/ 1663232 h 2794387"/>
                  <a:gd name="connsiteX27" fmla="*/ 495119 w 6977943"/>
                  <a:gd name="connsiteY27" fmla="*/ 901232 h 2794387"/>
                  <a:gd name="connsiteX28" fmla="*/ 1043759 w 6977943"/>
                  <a:gd name="connsiteY28" fmla="*/ 337352 h 2794387"/>
                  <a:gd name="connsiteX29" fmla="*/ 1851479 w 6977943"/>
                  <a:gd name="connsiteY29" fmla="*/ 306872 h 2794387"/>
                  <a:gd name="connsiteX30" fmla="*/ 2049599 w 6977943"/>
                  <a:gd name="connsiteY30" fmla="*/ 611672 h 2794387"/>
                  <a:gd name="connsiteX31" fmla="*/ 1820999 w 6977943"/>
                  <a:gd name="connsiteY31" fmla="*/ 962192 h 2794387"/>
                  <a:gd name="connsiteX32" fmla="*/ 738959 w 6977943"/>
                  <a:gd name="connsiteY32" fmla="*/ 1266992 h 2794387"/>
                  <a:gd name="connsiteX0" fmla="*/ 738959 w 6977627"/>
                  <a:gd name="connsiteY0" fmla="*/ 1266992 h 2794387"/>
                  <a:gd name="connsiteX1" fmla="*/ 1699079 w 6977627"/>
                  <a:gd name="connsiteY1" fmla="*/ 1175552 h 2794387"/>
                  <a:gd name="connsiteX2" fmla="*/ 2186759 w 6977627"/>
                  <a:gd name="connsiteY2" fmla="*/ 840272 h 2794387"/>
                  <a:gd name="connsiteX3" fmla="*/ 2232479 w 6977627"/>
                  <a:gd name="connsiteY3" fmla="*/ 398312 h 2794387"/>
                  <a:gd name="connsiteX4" fmla="*/ 1653359 w 6977627"/>
                  <a:gd name="connsiteY4" fmla="*/ 32552 h 2794387"/>
                  <a:gd name="connsiteX5" fmla="*/ 937079 w 6977627"/>
                  <a:gd name="connsiteY5" fmla="*/ 78272 h 2794387"/>
                  <a:gd name="connsiteX6" fmla="*/ 266519 w 6977627"/>
                  <a:gd name="connsiteY6" fmla="*/ 565952 h 2794387"/>
                  <a:gd name="connsiteX7" fmla="*/ 7439 w 6977627"/>
                  <a:gd name="connsiteY7" fmla="*/ 1282232 h 2794387"/>
                  <a:gd name="connsiteX8" fmla="*/ 114119 w 6977627"/>
                  <a:gd name="connsiteY8" fmla="*/ 1922312 h 2794387"/>
                  <a:gd name="connsiteX9" fmla="*/ 556079 w 6977627"/>
                  <a:gd name="connsiteY9" fmla="*/ 2486192 h 2794387"/>
                  <a:gd name="connsiteX10" fmla="*/ 1272359 w 6977627"/>
                  <a:gd name="connsiteY10" fmla="*/ 2775752 h 2794387"/>
                  <a:gd name="connsiteX11" fmla="*/ 2339159 w 6977627"/>
                  <a:gd name="connsiteY11" fmla="*/ 2684312 h 2794387"/>
                  <a:gd name="connsiteX12" fmla="*/ 3604079 w 6977627"/>
                  <a:gd name="connsiteY12" fmla="*/ 2028992 h 2794387"/>
                  <a:gd name="connsiteX13" fmla="*/ 4472759 w 6977627"/>
                  <a:gd name="connsiteY13" fmla="*/ 1617512 h 2794387"/>
                  <a:gd name="connsiteX14" fmla="*/ 5265239 w 6977627"/>
                  <a:gd name="connsiteY14" fmla="*/ 1312712 h 2794387"/>
                  <a:gd name="connsiteX15" fmla="*/ 6042479 w 6977627"/>
                  <a:gd name="connsiteY15" fmla="*/ 1266992 h 2794387"/>
                  <a:gd name="connsiteX16" fmla="*/ 6743519 w 6977627"/>
                  <a:gd name="connsiteY16" fmla="*/ 1388912 h 2794387"/>
                  <a:gd name="connsiteX17" fmla="*/ 6956879 w 6977627"/>
                  <a:gd name="connsiteY17" fmla="*/ 1465112 h 2794387"/>
                  <a:gd name="connsiteX18" fmla="*/ 6301559 w 6977627"/>
                  <a:gd name="connsiteY18" fmla="*/ 794552 h 2794387"/>
                  <a:gd name="connsiteX19" fmla="*/ 5417639 w 6977627"/>
                  <a:gd name="connsiteY19" fmla="*/ 733592 h 2794387"/>
                  <a:gd name="connsiteX20" fmla="*/ 4518479 w 6977627"/>
                  <a:gd name="connsiteY20" fmla="*/ 1114592 h 2794387"/>
                  <a:gd name="connsiteX21" fmla="*/ 3360239 w 6977627"/>
                  <a:gd name="connsiteY21" fmla="*/ 1647992 h 2794387"/>
                  <a:gd name="connsiteX22" fmla="*/ 2430599 w 6977627"/>
                  <a:gd name="connsiteY22" fmla="*/ 2105192 h 2794387"/>
                  <a:gd name="connsiteX23" fmla="*/ 1455239 w 6977627"/>
                  <a:gd name="connsiteY23" fmla="*/ 2288072 h 2794387"/>
                  <a:gd name="connsiteX24" fmla="*/ 860879 w 6977627"/>
                  <a:gd name="connsiteY24" fmla="*/ 2044232 h 2794387"/>
                  <a:gd name="connsiteX25" fmla="*/ 510359 w 6977627"/>
                  <a:gd name="connsiteY25" fmla="*/ 1663232 h 2794387"/>
                  <a:gd name="connsiteX26" fmla="*/ 495119 w 6977627"/>
                  <a:gd name="connsiteY26" fmla="*/ 901232 h 2794387"/>
                  <a:gd name="connsiteX27" fmla="*/ 1043759 w 6977627"/>
                  <a:gd name="connsiteY27" fmla="*/ 337352 h 2794387"/>
                  <a:gd name="connsiteX28" fmla="*/ 1851479 w 6977627"/>
                  <a:gd name="connsiteY28" fmla="*/ 306872 h 2794387"/>
                  <a:gd name="connsiteX29" fmla="*/ 2049599 w 6977627"/>
                  <a:gd name="connsiteY29" fmla="*/ 611672 h 2794387"/>
                  <a:gd name="connsiteX30" fmla="*/ 1820999 w 6977627"/>
                  <a:gd name="connsiteY30" fmla="*/ 962192 h 2794387"/>
                  <a:gd name="connsiteX31" fmla="*/ 738959 w 6977627"/>
                  <a:gd name="connsiteY31" fmla="*/ 1266992 h 2794387"/>
                  <a:gd name="connsiteX0" fmla="*/ 738959 w 6748196"/>
                  <a:gd name="connsiteY0" fmla="*/ 1266992 h 2794387"/>
                  <a:gd name="connsiteX1" fmla="*/ 1699079 w 6748196"/>
                  <a:gd name="connsiteY1" fmla="*/ 1175552 h 2794387"/>
                  <a:gd name="connsiteX2" fmla="*/ 2186759 w 6748196"/>
                  <a:gd name="connsiteY2" fmla="*/ 840272 h 2794387"/>
                  <a:gd name="connsiteX3" fmla="*/ 2232479 w 6748196"/>
                  <a:gd name="connsiteY3" fmla="*/ 398312 h 2794387"/>
                  <a:gd name="connsiteX4" fmla="*/ 1653359 w 6748196"/>
                  <a:gd name="connsiteY4" fmla="*/ 32552 h 2794387"/>
                  <a:gd name="connsiteX5" fmla="*/ 937079 w 6748196"/>
                  <a:gd name="connsiteY5" fmla="*/ 78272 h 2794387"/>
                  <a:gd name="connsiteX6" fmla="*/ 266519 w 6748196"/>
                  <a:gd name="connsiteY6" fmla="*/ 565952 h 2794387"/>
                  <a:gd name="connsiteX7" fmla="*/ 7439 w 6748196"/>
                  <a:gd name="connsiteY7" fmla="*/ 1282232 h 2794387"/>
                  <a:gd name="connsiteX8" fmla="*/ 114119 w 6748196"/>
                  <a:gd name="connsiteY8" fmla="*/ 1922312 h 2794387"/>
                  <a:gd name="connsiteX9" fmla="*/ 556079 w 6748196"/>
                  <a:gd name="connsiteY9" fmla="*/ 2486192 h 2794387"/>
                  <a:gd name="connsiteX10" fmla="*/ 1272359 w 6748196"/>
                  <a:gd name="connsiteY10" fmla="*/ 2775752 h 2794387"/>
                  <a:gd name="connsiteX11" fmla="*/ 2339159 w 6748196"/>
                  <a:gd name="connsiteY11" fmla="*/ 2684312 h 2794387"/>
                  <a:gd name="connsiteX12" fmla="*/ 3604079 w 6748196"/>
                  <a:gd name="connsiteY12" fmla="*/ 2028992 h 2794387"/>
                  <a:gd name="connsiteX13" fmla="*/ 4472759 w 6748196"/>
                  <a:gd name="connsiteY13" fmla="*/ 1617512 h 2794387"/>
                  <a:gd name="connsiteX14" fmla="*/ 5265239 w 6748196"/>
                  <a:gd name="connsiteY14" fmla="*/ 1312712 h 2794387"/>
                  <a:gd name="connsiteX15" fmla="*/ 6042479 w 6748196"/>
                  <a:gd name="connsiteY15" fmla="*/ 1266992 h 2794387"/>
                  <a:gd name="connsiteX16" fmla="*/ 6743519 w 6748196"/>
                  <a:gd name="connsiteY16" fmla="*/ 1388912 h 2794387"/>
                  <a:gd name="connsiteX17" fmla="*/ 6301559 w 6748196"/>
                  <a:gd name="connsiteY17" fmla="*/ 794552 h 2794387"/>
                  <a:gd name="connsiteX18" fmla="*/ 5417639 w 6748196"/>
                  <a:gd name="connsiteY18" fmla="*/ 733592 h 2794387"/>
                  <a:gd name="connsiteX19" fmla="*/ 4518479 w 6748196"/>
                  <a:gd name="connsiteY19" fmla="*/ 1114592 h 2794387"/>
                  <a:gd name="connsiteX20" fmla="*/ 3360239 w 6748196"/>
                  <a:gd name="connsiteY20" fmla="*/ 1647992 h 2794387"/>
                  <a:gd name="connsiteX21" fmla="*/ 2430599 w 6748196"/>
                  <a:gd name="connsiteY21" fmla="*/ 2105192 h 2794387"/>
                  <a:gd name="connsiteX22" fmla="*/ 1455239 w 6748196"/>
                  <a:gd name="connsiteY22" fmla="*/ 2288072 h 2794387"/>
                  <a:gd name="connsiteX23" fmla="*/ 860879 w 6748196"/>
                  <a:gd name="connsiteY23" fmla="*/ 2044232 h 2794387"/>
                  <a:gd name="connsiteX24" fmla="*/ 510359 w 6748196"/>
                  <a:gd name="connsiteY24" fmla="*/ 1663232 h 2794387"/>
                  <a:gd name="connsiteX25" fmla="*/ 495119 w 6748196"/>
                  <a:gd name="connsiteY25" fmla="*/ 901232 h 2794387"/>
                  <a:gd name="connsiteX26" fmla="*/ 1043759 w 6748196"/>
                  <a:gd name="connsiteY26" fmla="*/ 337352 h 2794387"/>
                  <a:gd name="connsiteX27" fmla="*/ 1851479 w 6748196"/>
                  <a:gd name="connsiteY27" fmla="*/ 306872 h 2794387"/>
                  <a:gd name="connsiteX28" fmla="*/ 2049599 w 6748196"/>
                  <a:gd name="connsiteY28" fmla="*/ 611672 h 2794387"/>
                  <a:gd name="connsiteX29" fmla="*/ 1820999 w 6748196"/>
                  <a:gd name="connsiteY29" fmla="*/ 962192 h 2794387"/>
                  <a:gd name="connsiteX30" fmla="*/ 738959 w 6748196"/>
                  <a:gd name="connsiteY30" fmla="*/ 1266992 h 2794387"/>
                  <a:gd name="connsiteX0" fmla="*/ 738959 w 6331194"/>
                  <a:gd name="connsiteY0" fmla="*/ 1266992 h 2794387"/>
                  <a:gd name="connsiteX1" fmla="*/ 1699079 w 6331194"/>
                  <a:gd name="connsiteY1" fmla="*/ 1175552 h 2794387"/>
                  <a:gd name="connsiteX2" fmla="*/ 2186759 w 6331194"/>
                  <a:gd name="connsiteY2" fmla="*/ 840272 h 2794387"/>
                  <a:gd name="connsiteX3" fmla="*/ 2232479 w 6331194"/>
                  <a:gd name="connsiteY3" fmla="*/ 398312 h 2794387"/>
                  <a:gd name="connsiteX4" fmla="*/ 1653359 w 6331194"/>
                  <a:gd name="connsiteY4" fmla="*/ 32552 h 2794387"/>
                  <a:gd name="connsiteX5" fmla="*/ 937079 w 6331194"/>
                  <a:gd name="connsiteY5" fmla="*/ 78272 h 2794387"/>
                  <a:gd name="connsiteX6" fmla="*/ 266519 w 6331194"/>
                  <a:gd name="connsiteY6" fmla="*/ 565952 h 2794387"/>
                  <a:gd name="connsiteX7" fmla="*/ 7439 w 6331194"/>
                  <a:gd name="connsiteY7" fmla="*/ 1282232 h 2794387"/>
                  <a:gd name="connsiteX8" fmla="*/ 114119 w 6331194"/>
                  <a:gd name="connsiteY8" fmla="*/ 1922312 h 2794387"/>
                  <a:gd name="connsiteX9" fmla="*/ 556079 w 6331194"/>
                  <a:gd name="connsiteY9" fmla="*/ 2486192 h 2794387"/>
                  <a:gd name="connsiteX10" fmla="*/ 1272359 w 6331194"/>
                  <a:gd name="connsiteY10" fmla="*/ 2775752 h 2794387"/>
                  <a:gd name="connsiteX11" fmla="*/ 2339159 w 6331194"/>
                  <a:gd name="connsiteY11" fmla="*/ 2684312 h 2794387"/>
                  <a:gd name="connsiteX12" fmla="*/ 3604079 w 6331194"/>
                  <a:gd name="connsiteY12" fmla="*/ 2028992 h 2794387"/>
                  <a:gd name="connsiteX13" fmla="*/ 4472759 w 6331194"/>
                  <a:gd name="connsiteY13" fmla="*/ 1617512 h 2794387"/>
                  <a:gd name="connsiteX14" fmla="*/ 5265239 w 6331194"/>
                  <a:gd name="connsiteY14" fmla="*/ 1312712 h 2794387"/>
                  <a:gd name="connsiteX15" fmla="*/ 6042479 w 6331194"/>
                  <a:gd name="connsiteY15" fmla="*/ 1266992 h 2794387"/>
                  <a:gd name="connsiteX16" fmla="*/ 6301559 w 6331194"/>
                  <a:gd name="connsiteY16" fmla="*/ 794552 h 2794387"/>
                  <a:gd name="connsiteX17" fmla="*/ 5417639 w 6331194"/>
                  <a:gd name="connsiteY17" fmla="*/ 733592 h 2794387"/>
                  <a:gd name="connsiteX18" fmla="*/ 4518479 w 6331194"/>
                  <a:gd name="connsiteY18" fmla="*/ 1114592 h 2794387"/>
                  <a:gd name="connsiteX19" fmla="*/ 3360239 w 6331194"/>
                  <a:gd name="connsiteY19" fmla="*/ 1647992 h 2794387"/>
                  <a:gd name="connsiteX20" fmla="*/ 2430599 w 6331194"/>
                  <a:gd name="connsiteY20" fmla="*/ 2105192 h 2794387"/>
                  <a:gd name="connsiteX21" fmla="*/ 1455239 w 6331194"/>
                  <a:gd name="connsiteY21" fmla="*/ 2288072 h 2794387"/>
                  <a:gd name="connsiteX22" fmla="*/ 860879 w 6331194"/>
                  <a:gd name="connsiteY22" fmla="*/ 2044232 h 2794387"/>
                  <a:gd name="connsiteX23" fmla="*/ 510359 w 6331194"/>
                  <a:gd name="connsiteY23" fmla="*/ 1663232 h 2794387"/>
                  <a:gd name="connsiteX24" fmla="*/ 495119 w 6331194"/>
                  <a:gd name="connsiteY24" fmla="*/ 901232 h 2794387"/>
                  <a:gd name="connsiteX25" fmla="*/ 1043759 w 6331194"/>
                  <a:gd name="connsiteY25" fmla="*/ 337352 h 2794387"/>
                  <a:gd name="connsiteX26" fmla="*/ 1851479 w 6331194"/>
                  <a:gd name="connsiteY26" fmla="*/ 306872 h 2794387"/>
                  <a:gd name="connsiteX27" fmla="*/ 2049599 w 6331194"/>
                  <a:gd name="connsiteY27" fmla="*/ 611672 h 2794387"/>
                  <a:gd name="connsiteX28" fmla="*/ 1820999 w 6331194"/>
                  <a:gd name="connsiteY28" fmla="*/ 962192 h 2794387"/>
                  <a:gd name="connsiteX29" fmla="*/ 738959 w 6331194"/>
                  <a:gd name="connsiteY29" fmla="*/ 1266992 h 2794387"/>
                  <a:gd name="connsiteX0" fmla="*/ 738959 w 6043647"/>
                  <a:gd name="connsiteY0" fmla="*/ 1266992 h 2794387"/>
                  <a:gd name="connsiteX1" fmla="*/ 1699079 w 6043647"/>
                  <a:gd name="connsiteY1" fmla="*/ 1175552 h 2794387"/>
                  <a:gd name="connsiteX2" fmla="*/ 2186759 w 6043647"/>
                  <a:gd name="connsiteY2" fmla="*/ 840272 h 2794387"/>
                  <a:gd name="connsiteX3" fmla="*/ 2232479 w 6043647"/>
                  <a:gd name="connsiteY3" fmla="*/ 398312 h 2794387"/>
                  <a:gd name="connsiteX4" fmla="*/ 1653359 w 6043647"/>
                  <a:gd name="connsiteY4" fmla="*/ 32552 h 2794387"/>
                  <a:gd name="connsiteX5" fmla="*/ 937079 w 6043647"/>
                  <a:gd name="connsiteY5" fmla="*/ 78272 h 2794387"/>
                  <a:gd name="connsiteX6" fmla="*/ 266519 w 6043647"/>
                  <a:gd name="connsiteY6" fmla="*/ 565952 h 2794387"/>
                  <a:gd name="connsiteX7" fmla="*/ 7439 w 6043647"/>
                  <a:gd name="connsiteY7" fmla="*/ 1282232 h 2794387"/>
                  <a:gd name="connsiteX8" fmla="*/ 114119 w 6043647"/>
                  <a:gd name="connsiteY8" fmla="*/ 1922312 h 2794387"/>
                  <a:gd name="connsiteX9" fmla="*/ 556079 w 6043647"/>
                  <a:gd name="connsiteY9" fmla="*/ 2486192 h 2794387"/>
                  <a:gd name="connsiteX10" fmla="*/ 1272359 w 6043647"/>
                  <a:gd name="connsiteY10" fmla="*/ 2775752 h 2794387"/>
                  <a:gd name="connsiteX11" fmla="*/ 2339159 w 6043647"/>
                  <a:gd name="connsiteY11" fmla="*/ 2684312 h 2794387"/>
                  <a:gd name="connsiteX12" fmla="*/ 3604079 w 6043647"/>
                  <a:gd name="connsiteY12" fmla="*/ 2028992 h 2794387"/>
                  <a:gd name="connsiteX13" fmla="*/ 4472759 w 6043647"/>
                  <a:gd name="connsiteY13" fmla="*/ 1617512 h 2794387"/>
                  <a:gd name="connsiteX14" fmla="*/ 5265239 w 6043647"/>
                  <a:gd name="connsiteY14" fmla="*/ 1312712 h 2794387"/>
                  <a:gd name="connsiteX15" fmla="*/ 6042479 w 6043647"/>
                  <a:gd name="connsiteY15" fmla="*/ 1266992 h 2794387"/>
                  <a:gd name="connsiteX16" fmla="*/ 5417639 w 6043647"/>
                  <a:gd name="connsiteY16" fmla="*/ 733592 h 2794387"/>
                  <a:gd name="connsiteX17" fmla="*/ 4518479 w 6043647"/>
                  <a:gd name="connsiteY17" fmla="*/ 1114592 h 2794387"/>
                  <a:gd name="connsiteX18" fmla="*/ 3360239 w 6043647"/>
                  <a:gd name="connsiteY18" fmla="*/ 1647992 h 2794387"/>
                  <a:gd name="connsiteX19" fmla="*/ 2430599 w 6043647"/>
                  <a:gd name="connsiteY19" fmla="*/ 2105192 h 2794387"/>
                  <a:gd name="connsiteX20" fmla="*/ 1455239 w 6043647"/>
                  <a:gd name="connsiteY20" fmla="*/ 2288072 h 2794387"/>
                  <a:gd name="connsiteX21" fmla="*/ 860879 w 6043647"/>
                  <a:gd name="connsiteY21" fmla="*/ 2044232 h 2794387"/>
                  <a:gd name="connsiteX22" fmla="*/ 510359 w 6043647"/>
                  <a:gd name="connsiteY22" fmla="*/ 1663232 h 2794387"/>
                  <a:gd name="connsiteX23" fmla="*/ 495119 w 6043647"/>
                  <a:gd name="connsiteY23" fmla="*/ 901232 h 2794387"/>
                  <a:gd name="connsiteX24" fmla="*/ 1043759 w 6043647"/>
                  <a:gd name="connsiteY24" fmla="*/ 337352 h 2794387"/>
                  <a:gd name="connsiteX25" fmla="*/ 1851479 w 6043647"/>
                  <a:gd name="connsiteY25" fmla="*/ 306872 h 2794387"/>
                  <a:gd name="connsiteX26" fmla="*/ 2049599 w 6043647"/>
                  <a:gd name="connsiteY26" fmla="*/ 611672 h 2794387"/>
                  <a:gd name="connsiteX27" fmla="*/ 1820999 w 6043647"/>
                  <a:gd name="connsiteY27" fmla="*/ 962192 h 2794387"/>
                  <a:gd name="connsiteX28" fmla="*/ 738959 w 6043647"/>
                  <a:gd name="connsiteY28" fmla="*/ 1266992 h 2794387"/>
                  <a:gd name="connsiteX0" fmla="*/ 738959 w 5469409"/>
                  <a:gd name="connsiteY0" fmla="*/ 1266992 h 2794387"/>
                  <a:gd name="connsiteX1" fmla="*/ 1699079 w 5469409"/>
                  <a:gd name="connsiteY1" fmla="*/ 1175552 h 2794387"/>
                  <a:gd name="connsiteX2" fmla="*/ 2186759 w 5469409"/>
                  <a:gd name="connsiteY2" fmla="*/ 840272 h 2794387"/>
                  <a:gd name="connsiteX3" fmla="*/ 2232479 w 5469409"/>
                  <a:gd name="connsiteY3" fmla="*/ 398312 h 2794387"/>
                  <a:gd name="connsiteX4" fmla="*/ 1653359 w 5469409"/>
                  <a:gd name="connsiteY4" fmla="*/ 32552 h 2794387"/>
                  <a:gd name="connsiteX5" fmla="*/ 937079 w 5469409"/>
                  <a:gd name="connsiteY5" fmla="*/ 78272 h 2794387"/>
                  <a:gd name="connsiteX6" fmla="*/ 266519 w 5469409"/>
                  <a:gd name="connsiteY6" fmla="*/ 565952 h 2794387"/>
                  <a:gd name="connsiteX7" fmla="*/ 7439 w 5469409"/>
                  <a:gd name="connsiteY7" fmla="*/ 1282232 h 2794387"/>
                  <a:gd name="connsiteX8" fmla="*/ 114119 w 5469409"/>
                  <a:gd name="connsiteY8" fmla="*/ 1922312 h 2794387"/>
                  <a:gd name="connsiteX9" fmla="*/ 556079 w 5469409"/>
                  <a:gd name="connsiteY9" fmla="*/ 2486192 h 2794387"/>
                  <a:gd name="connsiteX10" fmla="*/ 1272359 w 5469409"/>
                  <a:gd name="connsiteY10" fmla="*/ 2775752 h 2794387"/>
                  <a:gd name="connsiteX11" fmla="*/ 2339159 w 5469409"/>
                  <a:gd name="connsiteY11" fmla="*/ 2684312 h 2794387"/>
                  <a:gd name="connsiteX12" fmla="*/ 3604079 w 5469409"/>
                  <a:gd name="connsiteY12" fmla="*/ 2028992 h 2794387"/>
                  <a:gd name="connsiteX13" fmla="*/ 4472759 w 5469409"/>
                  <a:gd name="connsiteY13" fmla="*/ 1617512 h 2794387"/>
                  <a:gd name="connsiteX14" fmla="*/ 5265239 w 5469409"/>
                  <a:gd name="connsiteY14" fmla="*/ 1312712 h 2794387"/>
                  <a:gd name="connsiteX15" fmla="*/ 5417639 w 5469409"/>
                  <a:gd name="connsiteY15" fmla="*/ 733592 h 2794387"/>
                  <a:gd name="connsiteX16" fmla="*/ 4518479 w 5469409"/>
                  <a:gd name="connsiteY16" fmla="*/ 1114592 h 2794387"/>
                  <a:gd name="connsiteX17" fmla="*/ 3360239 w 5469409"/>
                  <a:gd name="connsiteY17" fmla="*/ 1647992 h 2794387"/>
                  <a:gd name="connsiteX18" fmla="*/ 2430599 w 5469409"/>
                  <a:gd name="connsiteY18" fmla="*/ 2105192 h 2794387"/>
                  <a:gd name="connsiteX19" fmla="*/ 1455239 w 5469409"/>
                  <a:gd name="connsiteY19" fmla="*/ 2288072 h 2794387"/>
                  <a:gd name="connsiteX20" fmla="*/ 860879 w 5469409"/>
                  <a:gd name="connsiteY20" fmla="*/ 2044232 h 2794387"/>
                  <a:gd name="connsiteX21" fmla="*/ 510359 w 5469409"/>
                  <a:gd name="connsiteY21" fmla="*/ 1663232 h 2794387"/>
                  <a:gd name="connsiteX22" fmla="*/ 495119 w 5469409"/>
                  <a:gd name="connsiteY22" fmla="*/ 901232 h 2794387"/>
                  <a:gd name="connsiteX23" fmla="*/ 1043759 w 5469409"/>
                  <a:gd name="connsiteY23" fmla="*/ 337352 h 2794387"/>
                  <a:gd name="connsiteX24" fmla="*/ 1851479 w 5469409"/>
                  <a:gd name="connsiteY24" fmla="*/ 306872 h 2794387"/>
                  <a:gd name="connsiteX25" fmla="*/ 2049599 w 5469409"/>
                  <a:gd name="connsiteY25" fmla="*/ 611672 h 2794387"/>
                  <a:gd name="connsiteX26" fmla="*/ 1820999 w 5469409"/>
                  <a:gd name="connsiteY26" fmla="*/ 962192 h 2794387"/>
                  <a:gd name="connsiteX27" fmla="*/ 738959 w 5469409"/>
                  <a:gd name="connsiteY27" fmla="*/ 1266992 h 2794387"/>
                  <a:gd name="connsiteX0" fmla="*/ 738959 w 5265340"/>
                  <a:gd name="connsiteY0" fmla="*/ 1266992 h 2794387"/>
                  <a:gd name="connsiteX1" fmla="*/ 1699079 w 5265340"/>
                  <a:gd name="connsiteY1" fmla="*/ 1175552 h 2794387"/>
                  <a:gd name="connsiteX2" fmla="*/ 2186759 w 5265340"/>
                  <a:gd name="connsiteY2" fmla="*/ 840272 h 2794387"/>
                  <a:gd name="connsiteX3" fmla="*/ 2232479 w 5265340"/>
                  <a:gd name="connsiteY3" fmla="*/ 398312 h 2794387"/>
                  <a:gd name="connsiteX4" fmla="*/ 1653359 w 5265340"/>
                  <a:gd name="connsiteY4" fmla="*/ 32552 h 2794387"/>
                  <a:gd name="connsiteX5" fmla="*/ 937079 w 5265340"/>
                  <a:gd name="connsiteY5" fmla="*/ 78272 h 2794387"/>
                  <a:gd name="connsiteX6" fmla="*/ 266519 w 5265340"/>
                  <a:gd name="connsiteY6" fmla="*/ 565952 h 2794387"/>
                  <a:gd name="connsiteX7" fmla="*/ 7439 w 5265340"/>
                  <a:gd name="connsiteY7" fmla="*/ 1282232 h 2794387"/>
                  <a:gd name="connsiteX8" fmla="*/ 114119 w 5265340"/>
                  <a:gd name="connsiteY8" fmla="*/ 1922312 h 2794387"/>
                  <a:gd name="connsiteX9" fmla="*/ 556079 w 5265340"/>
                  <a:gd name="connsiteY9" fmla="*/ 2486192 h 2794387"/>
                  <a:gd name="connsiteX10" fmla="*/ 1272359 w 5265340"/>
                  <a:gd name="connsiteY10" fmla="*/ 2775752 h 2794387"/>
                  <a:gd name="connsiteX11" fmla="*/ 2339159 w 5265340"/>
                  <a:gd name="connsiteY11" fmla="*/ 2684312 h 2794387"/>
                  <a:gd name="connsiteX12" fmla="*/ 3604079 w 5265340"/>
                  <a:gd name="connsiteY12" fmla="*/ 2028992 h 2794387"/>
                  <a:gd name="connsiteX13" fmla="*/ 4472759 w 5265340"/>
                  <a:gd name="connsiteY13" fmla="*/ 1617512 h 2794387"/>
                  <a:gd name="connsiteX14" fmla="*/ 5265239 w 5265340"/>
                  <a:gd name="connsiteY14" fmla="*/ 1312712 h 2794387"/>
                  <a:gd name="connsiteX15" fmla="*/ 4518479 w 5265340"/>
                  <a:gd name="connsiteY15" fmla="*/ 1114592 h 2794387"/>
                  <a:gd name="connsiteX16" fmla="*/ 3360239 w 5265340"/>
                  <a:gd name="connsiteY16" fmla="*/ 1647992 h 2794387"/>
                  <a:gd name="connsiteX17" fmla="*/ 2430599 w 5265340"/>
                  <a:gd name="connsiteY17" fmla="*/ 2105192 h 2794387"/>
                  <a:gd name="connsiteX18" fmla="*/ 1455239 w 5265340"/>
                  <a:gd name="connsiteY18" fmla="*/ 2288072 h 2794387"/>
                  <a:gd name="connsiteX19" fmla="*/ 860879 w 5265340"/>
                  <a:gd name="connsiteY19" fmla="*/ 2044232 h 2794387"/>
                  <a:gd name="connsiteX20" fmla="*/ 510359 w 5265340"/>
                  <a:gd name="connsiteY20" fmla="*/ 1663232 h 2794387"/>
                  <a:gd name="connsiteX21" fmla="*/ 495119 w 5265340"/>
                  <a:gd name="connsiteY21" fmla="*/ 901232 h 2794387"/>
                  <a:gd name="connsiteX22" fmla="*/ 1043759 w 5265340"/>
                  <a:gd name="connsiteY22" fmla="*/ 337352 h 2794387"/>
                  <a:gd name="connsiteX23" fmla="*/ 1851479 w 5265340"/>
                  <a:gd name="connsiteY23" fmla="*/ 306872 h 2794387"/>
                  <a:gd name="connsiteX24" fmla="*/ 2049599 w 5265340"/>
                  <a:gd name="connsiteY24" fmla="*/ 611672 h 2794387"/>
                  <a:gd name="connsiteX25" fmla="*/ 1820999 w 5265340"/>
                  <a:gd name="connsiteY25" fmla="*/ 962192 h 2794387"/>
                  <a:gd name="connsiteX26" fmla="*/ 738959 w 5265340"/>
                  <a:gd name="connsiteY26" fmla="*/ 1266992 h 2794387"/>
                  <a:gd name="connsiteX0" fmla="*/ 738959 w 4626465"/>
                  <a:gd name="connsiteY0" fmla="*/ 1266992 h 2794387"/>
                  <a:gd name="connsiteX1" fmla="*/ 1699079 w 4626465"/>
                  <a:gd name="connsiteY1" fmla="*/ 1175552 h 2794387"/>
                  <a:gd name="connsiteX2" fmla="*/ 2186759 w 4626465"/>
                  <a:gd name="connsiteY2" fmla="*/ 840272 h 2794387"/>
                  <a:gd name="connsiteX3" fmla="*/ 2232479 w 4626465"/>
                  <a:gd name="connsiteY3" fmla="*/ 398312 h 2794387"/>
                  <a:gd name="connsiteX4" fmla="*/ 1653359 w 4626465"/>
                  <a:gd name="connsiteY4" fmla="*/ 32552 h 2794387"/>
                  <a:gd name="connsiteX5" fmla="*/ 937079 w 4626465"/>
                  <a:gd name="connsiteY5" fmla="*/ 78272 h 2794387"/>
                  <a:gd name="connsiteX6" fmla="*/ 266519 w 4626465"/>
                  <a:gd name="connsiteY6" fmla="*/ 565952 h 2794387"/>
                  <a:gd name="connsiteX7" fmla="*/ 7439 w 4626465"/>
                  <a:gd name="connsiteY7" fmla="*/ 1282232 h 2794387"/>
                  <a:gd name="connsiteX8" fmla="*/ 114119 w 4626465"/>
                  <a:gd name="connsiteY8" fmla="*/ 1922312 h 2794387"/>
                  <a:gd name="connsiteX9" fmla="*/ 556079 w 4626465"/>
                  <a:gd name="connsiteY9" fmla="*/ 2486192 h 2794387"/>
                  <a:gd name="connsiteX10" fmla="*/ 1272359 w 4626465"/>
                  <a:gd name="connsiteY10" fmla="*/ 2775752 h 2794387"/>
                  <a:gd name="connsiteX11" fmla="*/ 2339159 w 4626465"/>
                  <a:gd name="connsiteY11" fmla="*/ 2684312 h 2794387"/>
                  <a:gd name="connsiteX12" fmla="*/ 3604079 w 4626465"/>
                  <a:gd name="connsiteY12" fmla="*/ 2028992 h 2794387"/>
                  <a:gd name="connsiteX13" fmla="*/ 4472759 w 4626465"/>
                  <a:gd name="connsiteY13" fmla="*/ 1617512 h 2794387"/>
                  <a:gd name="connsiteX14" fmla="*/ 4518479 w 4626465"/>
                  <a:gd name="connsiteY14" fmla="*/ 1114592 h 2794387"/>
                  <a:gd name="connsiteX15" fmla="*/ 3360239 w 4626465"/>
                  <a:gd name="connsiteY15" fmla="*/ 1647992 h 2794387"/>
                  <a:gd name="connsiteX16" fmla="*/ 2430599 w 4626465"/>
                  <a:gd name="connsiteY16" fmla="*/ 2105192 h 2794387"/>
                  <a:gd name="connsiteX17" fmla="*/ 1455239 w 4626465"/>
                  <a:gd name="connsiteY17" fmla="*/ 2288072 h 2794387"/>
                  <a:gd name="connsiteX18" fmla="*/ 860879 w 4626465"/>
                  <a:gd name="connsiteY18" fmla="*/ 2044232 h 2794387"/>
                  <a:gd name="connsiteX19" fmla="*/ 510359 w 4626465"/>
                  <a:gd name="connsiteY19" fmla="*/ 1663232 h 2794387"/>
                  <a:gd name="connsiteX20" fmla="*/ 495119 w 4626465"/>
                  <a:gd name="connsiteY20" fmla="*/ 901232 h 2794387"/>
                  <a:gd name="connsiteX21" fmla="*/ 1043759 w 4626465"/>
                  <a:gd name="connsiteY21" fmla="*/ 337352 h 2794387"/>
                  <a:gd name="connsiteX22" fmla="*/ 1851479 w 4626465"/>
                  <a:gd name="connsiteY22" fmla="*/ 306872 h 2794387"/>
                  <a:gd name="connsiteX23" fmla="*/ 2049599 w 4626465"/>
                  <a:gd name="connsiteY23" fmla="*/ 611672 h 2794387"/>
                  <a:gd name="connsiteX24" fmla="*/ 1820999 w 4626465"/>
                  <a:gd name="connsiteY24" fmla="*/ 962192 h 2794387"/>
                  <a:gd name="connsiteX25" fmla="*/ 738959 w 4626465"/>
                  <a:gd name="connsiteY25" fmla="*/ 1266992 h 2794387"/>
                  <a:gd name="connsiteX0" fmla="*/ 738959 w 4474878"/>
                  <a:gd name="connsiteY0" fmla="*/ 1266992 h 2794387"/>
                  <a:gd name="connsiteX1" fmla="*/ 1699079 w 4474878"/>
                  <a:gd name="connsiteY1" fmla="*/ 1175552 h 2794387"/>
                  <a:gd name="connsiteX2" fmla="*/ 2186759 w 4474878"/>
                  <a:gd name="connsiteY2" fmla="*/ 840272 h 2794387"/>
                  <a:gd name="connsiteX3" fmla="*/ 2232479 w 4474878"/>
                  <a:gd name="connsiteY3" fmla="*/ 398312 h 2794387"/>
                  <a:gd name="connsiteX4" fmla="*/ 1653359 w 4474878"/>
                  <a:gd name="connsiteY4" fmla="*/ 32552 h 2794387"/>
                  <a:gd name="connsiteX5" fmla="*/ 937079 w 4474878"/>
                  <a:gd name="connsiteY5" fmla="*/ 78272 h 2794387"/>
                  <a:gd name="connsiteX6" fmla="*/ 266519 w 4474878"/>
                  <a:gd name="connsiteY6" fmla="*/ 565952 h 2794387"/>
                  <a:gd name="connsiteX7" fmla="*/ 7439 w 4474878"/>
                  <a:gd name="connsiteY7" fmla="*/ 1282232 h 2794387"/>
                  <a:gd name="connsiteX8" fmla="*/ 114119 w 4474878"/>
                  <a:gd name="connsiteY8" fmla="*/ 1922312 h 2794387"/>
                  <a:gd name="connsiteX9" fmla="*/ 556079 w 4474878"/>
                  <a:gd name="connsiteY9" fmla="*/ 2486192 h 2794387"/>
                  <a:gd name="connsiteX10" fmla="*/ 1272359 w 4474878"/>
                  <a:gd name="connsiteY10" fmla="*/ 2775752 h 2794387"/>
                  <a:gd name="connsiteX11" fmla="*/ 2339159 w 4474878"/>
                  <a:gd name="connsiteY11" fmla="*/ 2684312 h 2794387"/>
                  <a:gd name="connsiteX12" fmla="*/ 3604079 w 4474878"/>
                  <a:gd name="connsiteY12" fmla="*/ 2028992 h 2794387"/>
                  <a:gd name="connsiteX13" fmla="*/ 4472759 w 4474878"/>
                  <a:gd name="connsiteY13" fmla="*/ 1617512 h 2794387"/>
                  <a:gd name="connsiteX14" fmla="*/ 3360239 w 4474878"/>
                  <a:gd name="connsiteY14" fmla="*/ 1647992 h 2794387"/>
                  <a:gd name="connsiteX15" fmla="*/ 2430599 w 4474878"/>
                  <a:gd name="connsiteY15" fmla="*/ 2105192 h 2794387"/>
                  <a:gd name="connsiteX16" fmla="*/ 1455239 w 4474878"/>
                  <a:gd name="connsiteY16" fmla="*/ 2288072 h 2794387"/>
                  <a:gd name="connsiteX17" fmla="*/ 860879 w 4474878"/>
                  <a:gd name="connsiteY17" fmla="*/ 2044232 h 2794387"/>
                  <a:gd name="connsiteX18" fmla="*/ 510359 w 4474878"/>
                  <a:gd name="connsiteY18" fmla="*/ 1663232 h 2794387"/>
                  <a:gd name="connsiteX19" fmla="*/ 495119 w 4474878"/>
                  <a:gd name="connsiteY19" fmla="*/ 901232 h 2794387"/>
                  <a:gd name="connsiteX20" fmla="*/ 1043759 w 4474878"/>
                  <a:gd name="connsiteY20" fmla="*/ 337352 h 2794387"/>
                  <a:gd name="connsiteX21" fmla="*/ 1851479 w 4474878"/>
                  <a:gd name="connsiteY21" fmla="*/ 306872 h 2794387"/>
                  <a:gd name="connsiteX22" fmla="*/ 2049599 w 4474878"/>
                  <a:gd name="connsiteY22" fmla="*/ 611672 h 2794387"/>
                  <a:gd name="connsiteX23" fmla="*/ 1820999 w 4474878"/>
                  <a:gd name="connsiteY23" fmla="*/ 962192 h 2794387"/>
                  <a:gd name="connsiteX24" fmla="*/ 738959 w 4474878"/>
                  <a:gd name="connsiteY24" fmla="*/ 1266992 h 2794387"/>
                  <a:gd name="connsiteX0" fmla="*/ 738959 w 3665289"/>
                  <a:gd name="connsiteY0" fmla="*/ 1266992 h 2794387"/>
                  <a:gd name="connsiteX1" fmla="*/ 1699079 w 3665289"/>
                  <a:gd name="connsiteY1" fmla="*/ 1175552 h 2794387"/>
                  <a:gd name="connsiteX2" fmla="*/ 2186759 w 3665289"/>
                  <a:gd name="connsiteY2" fmla="*/ 840272 h 2794387"/>
                  <a:gd name="connsiteX3" fmla="*/ 2232479 w 3665289"/>
                  <a:gd name="connsiteY3" fmla="*/ 398312 h 2794387"/>
                  <a:gd name="connsiteX4" fmla="*/ 1653359 w 3665289"/>
                  <a:gd name="connsiteY4" fmla="*/ 32552 h 2794387"/>
                  <a:gd name="connsiteX5" fmla="*/ 937079 w 3665289"/>
                  <a:gd name="connsiteY5" fmla="*/ 78272 h 2794387"/>
                  <a:gd name="connsiteX6" fmla="*/ 266519 w 3665289"/>
                  <a:gd name="connsiteY6" fmla="*/ 565952 h 2794387"/>
                  <a:gd name="connsiteX7" fmla="*/ 7439 w 3665289"/>
                  <a:gd name="connsiteY7" fmla="*/ 1282232 h 2794387"/>
                  <a:gd name="connsiteX8" fmla="*/ 114119 w 3665289"/>
                  <a:gd name="connsiteY8" fmla="*/ 1922312 h 2794387"/>
                  <a:gd name="connsiteX9" fmla="*/ 556079 w 3665289"/>
                  <a:gd name="connsiteY9" fmla="*/ 2486192 h 2794387"/>
                  <a:gd name="connsiteX10" fmla="*/ 1272359 w 3665289"/>
                  <a:gd name="connsiteY10" fmla="*/ 2775752 h 2794387"/>
                  <a:gd name="connsiteX11" fmla="*/ 2339159 w 3665289"/>
                  <a:gd name="connsiteY11" fmla="*/ 2684312 h 2794387"/>
                  <a:gd name="connsiteX12" fmla="*/ 3604079 w 3665289"/>
                  <a:gd name="connsiteY12" fmla="*/ 2028992 h 2794387"/>
                  <a:gd name="connsiteX13" fmla="*/ 3360239 w 3665289"/>
                  <a:gd name="connsiteY13" fmla="*/ 1647992 h 2794387"/>
                  <a:gd name="connsiteX14" fmla="*/ 2430599 w 3665289"/>
                  <a:gd name="connsiteY14" fmla="*/ 2105192 h 2794387"/>
                  <a:gd name="connsiteX15" fmla="*/ 1455239 w 3665289"/>
                  <a:gd name="connsiteY15" fmla="*/ 2288072 h 2794387"/>
                  <a:gd name="connsiteX16" fmla="*/ 860879 w 3665289"/>
                  <a:gd name="connsiteY16" fmla="*/ 2044232 h 2794387"/>
                  <a:gd name="connsiteX17" fmla="*/ 510359 w 3665289"/>
                  <a:gd name="connsiteY17" fmla="*/ 1663232 h 2794387"/>
                  <a:gd name="connsiteX18" fmla="*/ 495119 w 3665289"/>
                  <a:gd name="connsiteY18" fmla="*/ 901232 h 2794387"/>
                  <a:gd name="connsiteX19" fmla="*/ 1043759 w 3665289"/>
                  <a:gd name="connsiteY19" fmla="*/ 337352 h 2794387"/>
                  <a:gd name="connsiteX20" fmla="*/ 1851479 w 3665289"/>
                  <a:gd name="connsiteY20" fmla="*/ 306872 h 2794387"/>
                  <a:gd name="connsiteX21" fmla="*/ 2049599 w 3665289"/>
                  <a:gd name="connsiteY21" fmla="*/ 611672 h 2794387"/>
                  <a:gd name="connsiteX22" fmla="*/ 1820999 w 3665289"/>
                  <a:gd name="connsiteY22" fmla="*/ 962192 h 2794387"/>
                  <a:gd name="connsiteX23" fmla="*/ 738959 w 3665289"/>
                  <a:gd name="connsiteY23" fmla="*/ 1266992 h 2794387"/>
                  <a:gd name="connsiteX0" fmla="*/ 738959 w 3604288"/>
                  <a:gd name="connsiteY0" fmla="*/ 1266992 h 2794387"/>
                  <a:gd name="connsiteX1" fmla="*/ 1699079 w 3604288"/>
                  <a:gd name="connsiteY1" fmla="*/ 1175552 h 2794387"/>
                  <a:gd name="connsiteX2" fmla="*/ 2186759 w 3604288"/>
                  <a:gd name="connsiteY2" fmla="*/ 840272 h 2794387"/>
                  <a:gd name="connsiteX3" fmla="*/ 2232479 w 3604288"/>
                  <a:gd name="connsiteY3" fmla="*/ 398312 h 2794387"/>
                  <a:gd name="connsiteX4" fmla="*/ 1653359 w 3604288"/>
                  <a:gd name="connsiteY4" fmla="*/ 32552 h 2794387"/>
                  <a:gd name="connsiteX5" fmla="*/ 937079 w 3604288"/>
                  <a:gd name="connsiteY5" fmla="*/ 78272 h 2794387"/>
                  <a:gd name="connsiteX6" fmla="*/ 266519 w 3604288"/>
                  <a:gd name="connsiteY6" fmla="*/ 565952 h 2794387"/>
                  <a:gd name="connsiteX7" fmla="*/ 7439 w 3604288"/>
                  <a:gd name="connsiteY7" fmla="*/ 1282232 h 2794387"/>
                  <a:gd name="connsiteX8" fmla="*/ 114119 w 3604288"/>
                  <a:gd name="connsiteY8" fmla="*/ 1922312 h 2794387"/>
                  <a:gd name="connsiteX9" fmla="*/ 556079 w 3604288"/>
                  <a:gd name="connsiteY9" fmla="*/ 2486192 h 2794387"/>
                  <a:gd name="connsiteX10" fmla="*/ 1272359 w 3604288"/>
                  <a:gd name="connsiteY10" fmla="*/ 2775752 h 2794387"/>
                  <a:gd name="connsiteX11" fmla="*/ 2339159 w 3604288"/>
                  <a:gd name="connsiteY11" fmla="*/ 2684312 h 2794387"/>
                  <a:gd name="connsiteX12" fmla="*/ 3604079 w 3604288"/>
                  <a:gd name="connsiteY12" fmla="*/ 2028992 h 2794387"/>
                  <a:gd name="connsiteX13" fmla="*/ 2430599 w 3604288"/>
                  <a:gd name="connsiteY13" fmla="*/ 2105192 h 2794387"/>
                  <a:gd name="connsiteX14" fmla="*/ 1455239 w 3604288"/>
                  <a:gd name="connsiteY14" fmla="*/ 2288072 h 2794387"/>
                  <a:gd name="connsiteX15" fmla="*/ 860879 w 3604288"/>
                  <a:gd name="connsiteY15" fmla="*/ 2044232 h 2794387"/>
                  <a:gd name="connsiteX16" fmla="*/ 510359 w 3604288"/>
                  <a:gd name="connsiteY16" fmla="*/ 1663232 h 2794387"/>
                  <a:gd name="connsiteX17" fmla="*/ 495119 w 3604288"/>
                  <a:gd name="connsiteY17" fmla="*/ 901232 h 2794387"/>
                  <a:gd name="connsiteX18" fmla="*/ 1043759 w 3604288"/>
                  <a:gd name="connsiteY18" fmla="*/ 337352 h 2794387"/>
                  <a:gd name="connsiteX19" fmla="*/ 1851479 w 3604288"/>
                  <a:gd name="connsiteY19" fmla="*/ 306872 h 2794387"/>
                  <a:gd name="connsiteX20" fmla="*/ 2049599 w 3604288"/>
                  <a:gd name="connsiteY20" fmla="*/ 611672 h 2794387"/>
                  <a:gd name="connsiteX21" fmla="*/ 1820999 w 3604288"/>
                  <a:gd name="connsiteY21" fmla="*/ 962192 h 2794387"/>
                  <a:gd name="connsiteX22" fmla="*/ 738959 w 3604288"/>
                  <a:gd name="connsiteY22" fmla="*/ 1266992 h 2794387"/>
                  <a:gd name="connsiteX0" fmla="*/ 834946 w 3604285"/>
                  <a:gd name="connsiteY0" fmla="*/ 1694574 h 2794387"/>
                  <a:gd name="connsiteX1" fmla="*/ 1699079 w 3604285"/>
                  <a:gd name="connsiteY1" fmla="*/ 1175552 h 2794387"/>
                  <a:gd name="connsiteX2" fmla="*/ 2186759 w 3604285"/>
                  <a:gd name="connsiteY2" fmla="*/ 840272 h 2794387"/>
                  <a:gd name="connsiteX3" fmla="*/ 2232479 w 3604285"/>
                  <a:gd name="connsiteY3" fmla="*/ 398312 h 2794387"/>
                  <a:gd name="connsiteX4" fmla="*/ 1653359 w 3604285"/>
                  <a:gd name="connsiteY4" fmla="*/ 32552 h 2794387"/>
                  <a:gd name="connsiteX5" fmla="*/ 937079 w 3604285"/>
                  <a:gd name="connsiteY5" fmla="*/ 78272 h 2794387"/>
                  <a:gd name="connsiteX6" fmla="*/ 266519 w 3604285"/>
                  <a:gd name="connsiteY6" fmla="*/ 565952 h 2794387"/>
                  <a:gd name="connsiteX7" fmla="*/ 7439 w 3604285"/>
                  <a:gd name="connsiteY7" fmla="*/ 1282232 h 2794387"/>
                  <a:gd name="connsiteX8" fmla="*/ 114119 w 3604285"/>
                  <a:gd name="connsiteY8" fmla="*/ 1922312 h 2794387"/>
                  <a:gd name="connsiteX9" fmla="*/ 556079 w 3604285"/>
                  <a:gd name="connsiteY9" fmla="*/ 2486192 h 2794387"/>
                  <a:gd name="connsiteX10" fmla="*/ 1272359 w 3604285"/>
                  <a:gd name="connsiteY10" fmla="*/ 2775752 h 2794387"/>
                  <a:gd name="connsiteX11" fmla="*/ 2339159 w 3604285"/>
                  <a:gd name="connsiteY11" fmla="*/ 2684312 h 2794387"/>
                  <a:gd name="connsiteX12" fmla="*/ 3604079 w 3604285"/>
                  <a:gd name="connsiteY12" fmla="*/ 2028992 h 2794387"/>
                  <a:gd name="connsiteX13" fmla="*/ 2430599 w 3604285"/>
                  <a:gd name="connsiteY13" fmla="*/ 2105192 h 2794387"/>
                  <a:gd name="connsiteX14" fmla="*/ 1455239 w 3604285"/>
                  <a:gd name="connsiteY14" fmla="*/ 2288072 h 2794387"/>
                  <a:gd name="connsiteX15" fmla="*/ 860879 w 3604285"/>
                  <a:gd name="connsiteY15" fmla="*/ 2044232 h 2794387"/>
                  <a:gd name="connsiteX16" fmla="*/ 510359 w 3604285"/>
                  <a:gd name="connsiteY16" fmla="*/ 1663232 h 2794387"/>
                  <a:gd name="connsiteX17" fmla="*/ 495119 w 3604285"/>
                  <a:gd name="connsiteY17" fmla="*/ 901232 h 2794387"/>
                  <a:gd name="connsiteX18" fmla="*/ 1043759 w 3604285"/>
                  <a:gd name="connsiteY18" fmla="*/ 337352 h 2794387"/>
                  <a:gd name="connsiteX19" fmla="*/ 1851479 w 3604285"/>
                  <a:gd name="connsiteY19" fmla="*/ 306872 h 2794387"/>
                  <a:gd name="connsiteX20" fmla="*/ 2049599 w 3604285"/>
                  <a:gd name="connsiteY20" fmla="*/ 611672 h 2794387"/>
                  <a:gd name="connsiteX21" fmla="*/ 1820999 w 3604285"/>
                  <a:gd name="connsiteY21" fmla="*/ 962192 h 2794387"/>
                  <a:gd name="connsiteX22" fmla="*/ 834946 w 3604285"/>
                  <a:gd name="connsiteY22" fmla="*/ 1694574 h 2794387"/>
                  <a:gd name="connsiteX0" fmla="*/ 834946 w 3604285"/>
                  <a:gd name="connsiteY0" fmla="*/ 1694574 h 2794387"/>
                  <a:gd name="connsiteX1" fmla="*/ 1763071 w 3604285"/>
                  <a:gd name="connsiteY1" fmla="*/ 1493184 h 2794387"/>
                  <a:gd name="connsiteX2" fmla="*/ 2186759 w 3604285"/>
                  <a:gd name="connsiteY2" fmla="*/ 840272 h 2794387"/>
                  <a:gd name="connsiteX3" fmla="*/ 2232479 w 3604285"/>
                  <a:gd name="connsiteY3" fmla="*/ 398312 h 2794387"/>
                  <a:gd name="connsiteX4" fmla="*/ 1653359 w 3604285"/>
                  <a:gd name="connsiteY4" fmla="*/ 32552 h 2794387"/>
                  <a:gd name="connsiteX5" fmla="*/ 937079 w 3604285"/>
                  <a:gd name="connsiteY5" fmla="*/ 78272 h 2794387"/>
                  <a:gd name="connsiteX6" fmla="*/ 266519 w 3604285"/>
                  <a:gd name="connsiteY6" fmla="*/ 565952 h 2794387"/>
                  <a:gd name="connsiteX7" fmla="*/ 7439 w 3604285"/>
                  <a:gd name="connsiteY7" fmla="*/ 1282232 h 2794387"/>
                  <a:gd name="connsiteX8" fmla="*/ 114119 w 3604285"/>
                  <a:gd name="connsiteY8" fmla="*/ 1922312 h 2794387"/>
                  <a:gd name="connsiteX9" fmla="*/ 556079 w 3604285"/>
                  <a:gd name="connsiteY9" fmla="*/ 2486192 h 2794387"/>
                  <a:gd name="connsiteX10" fmla="*/ 1272359 w 3604285"/>
                  <a:gd name="connsiteY10" fmla="*/ 2775752 h 2794387"/>
                  <a:gd name="connsiteX11" fmla="*/ 2339159 w 3604285"/>
                  <a:gd name="connsiteY11" fmla="*/ 2684312 h 2794387"/>
                  <a:gd name="connsiteX12" fmla="*/ 3604079 w 3604285"/>
                  <a:gd name="connsiteY12" fmla="*/ 2028992 h 2794387"/>
                  <a:gd name="connsiteX13" fmla="*/ 2430599 w 3604285"/>
                  <a:gd name="connsiteY13" fmla="*/ 2105192 h 2794387"/>
                  <a:gd name="connsiteX14" fmla="*/ 1455239 w 3604285"/>
                  <a:gd name="connsiteY14" fmla="*/ 2288072 h 2794387"/>
                  <a:gd name="connsiteX15" fmla="*/ 860879 w 3604285"/>
                  <a:gd name="connsiteY15" fmla="*/ 2044232 h 2794387"/>
                  <a:gd name="connsiteX16" fmla="*/ 510359 w 3604285"/>
                  <a:gd name="connsiteY16" fmla="*/ 1663232 h 2794387"/>
                  <a:gd name="connsiteX17" fmla="*/ 495119 w 3604285"/>
                  <a:gd name="connsiteY17" fmla="*/ 901232 h 2794387"/>
                  <a:gd name="connsiteX18" fmla="*/ 1043759 w 3604285"/>
                  <a:gd name="connsiteY18" fmla="*/ 337352 h 2794387"/>
                  <a:gd name="connsiteX19" fmla="*/ 1851479 w 3604285"/>
                  <a:gd name="connsiteY19" fmla="*/ 306872 h 2794387"/>
                  <a:gd name="connsiteX20" fmla="*/ 2049599 w 3604285"/>
                  <a:gd name="connsiteY20" fmla="*/ 611672 h 2794387"/>
                  <a:gd name="connsiteX21" fmla="*/ 1820999 w 3604285"/>
                  <a:gd name="connsiteY21" fmla="*/ 962192 h 2794387"/>
                  <a:gd name="connsiteX22" fmla="*/ 834946 w 3604285"/>
                  <a:gd name="connsiteY22" fmla="*/ 1694574 h 2794387"/>
                  <a:gd name="connsiteX0" fmla="*/ 834946 w 3604285"/>
                  <a:gd name="connsiteY0" fmla="*/ 1694574 h 2794387"/>
                  <a:gd name="connsiteX1" fmla="*/ 1763071 w 3604285"/>
                  <a:gd name="connsiteY1" fmla="*/ 1493184 h 2794387"/>
                  <a:gd name="connsiteX2" fmla="*/ 2186759 w 3604285"/>
                  <a:gd name="connsiteY2" fmla="*/ 840272 h 2794387"/>
                  <a:gd name="connsiteX3" fmla="*/ 2232479 w 3604285"/>
                  <a:gd name="connsiteY3" fmla="*/ 398312 h 2794387"/>
                  <a:gd name="connsiteX4" fmla="*/ 1653359 w 3604285"/>
                  <a:gd name="connsiteY4" fmla="*/ 32552 h 2794387"/>
                  <a:gd name="connsiteX5" fmla="*/ 937079 w 3604285"/>
                  <a:gd name="connsiteY5" fmla="*/ 78272 h 2794387"/>
                  <a:gd name="connsiteX6" fmla="*/ 266519 w 3604285"/>
                  <a:gd name="connsiteY6" fmla="*/ 565952 h 2794387"/>
                  <a:gd name="connsiteX7" fmla="*/ 7439 w 3604285"/>
                  <a:gd name="connsiteY7" fmla="*/ 1282232 h 2794387"/>
                  <a:gd name="connsiteX8" fmla="*/ 114119 w 3604285"/>
                  <a:gd name="connsiteY8" fmla="*/ 1922312 h 2794387"/>
                  <a:gd name="connsiteX9" fmla="*/ 556079 w 3604285"/>
                  <a:gd name="connsiteY9" fmla="*/ 2486192 h 2794387"/>
                  <a:gd name="connsiteX10" fmla="*/ 1272359 w 3604285"/>
                  <a:gd name="connsiteY10" fmla="*/ 2775752 h 2794387"/>
                  <a:gd name="connsiteX11" fmla="*/ 2339159 w 3604285"/>
                  <a:gd name="connsiteY11" fmla="*/ 2684312 h 2794387"/>
                  <a:gd name="connsiteX12" fmla="*/ 3604079 w 3604285"/>
                  <a:gd name="connsiteY12" fmla="*/ 2028992 h 2794387"/>
                  <a:gd name="connsiteX13" fmla="*/ 2430599 w 3604285"/>
                  <a:gd name="connsiteY13" fmla="*/ 2105192 h 2794387"/>
                  <a:gd name="connsiteX14" fmla="*/ 1455239 w 3604285"/>
                  <a:gd name="connsiteY14" fmla="*/ 2288072 h 2794387"/>
                  <a:gd name="connsiteX15" fmla="*/ 860879 w 3604285"/>
                  <a:gd name="connsiteY15" fmla="*/ 2044232 h 2794387"/>
                  <a:gd name="connsiteX16" fmla="*/ 510359 w 3604285"/>
                  <a:gd name="connsiteY16" fmla="*/ 1663232 h 2794387"/>
                  <a:gd name="connsiteX17" fmla="*/ 495119 w 3604285"/>
                  <a:gd name="connsiteY17" fmla="*/ 901232 h 2794387"/>
                  <a:gd name="connsiteX18" fmla="*/ 1043759 w 3604285"/>
                  <a:gd name="connsiteY18" fmla="*/ 337352 h 2794387"/>
                  <a:gd name="connsiteX19" fmla="*/ 1851479 w 3604285"/>
                  <a:gd name="connsiteY19" fmla="*/ 306872 h 2794387"/>
                  <a:gd name="connsiteX20" fmla="*/ 2049599 w 3604285"/>
                  <a:gd name="connsiteY20" fmla="*/ 611672 h 2794387"/>
                  <a:gd name="connsiteX21" fmla="*/ 1703682 w 3604285"/>
                  <a:gd name="connsiteY21" fmla="*/ 1108791 h 2794387"/>
                  <a:gd name="connsiteX22" fmla="*/ 834946 w 3604285"/>
                  <a:gd name="connsiteY22" fmla="*/ 1694574 h 2794387"/>
                  <a:gd name="connsiteX0" fmla="*/ 834946 w 3604285"/>
                  <a:gd name="connsiteY0" fmla="*/ 1694574 h 2794387"/>
                  <a:gd name="connsiteX1" fmla="*/ 1763071 w 3604285"/>
                  <a:gd name="connsiteY1" fmla="*/ 1493184 h 2794387"/>
                  <a:gd name="connsiteX2" fmla="*/ 2186759 w 3604285"/>
                  <a:gd name="connsiteY2" fmla="*/ 840272 h 2794387"/>
                  <a:gd name="connsiteX3" fmla="*/ 2232479 w 3604285"/>
                  <a:gd name="connsiteY3" fmla="*/ 398312 h 2794387"/>
                  <a:gd name="connsiteX4" fmla="*/ 1653359 w 3604285"/>
                  <a:gd name="connsiteY4" fmla="*/ 32552 h 2794387"/>
                  <a:gd name="connsiteX5" fmla="*/ 937079 w 3604285"/>
                  <a:gd name="connsiteY5" fmla="*/ 78272 h 2794387"/>
                  <a:gd name="connsiteX6" fmla="*/ 266519 w 3604285"/>
                  <a:gd name="connsiteY6" fmla="*/ 565952 h 2794387"/>
                  <a:gd name="connsiteX7" fmla="*/ 7439 w 3604285"/>
                  <a:gd name="connsiteY7" fmla="*/ 1282232 h 2794387"/>
                  <a:gd name="connsiteX8" fmla="*/ 114119 w 3604285"/>
                  <a:gd name="connsiteY8" fmla="*/ 1922312 h 2794387"/>
                  <a:gd name="connsiteX9" fmla="*/ 556079 w 3604285"/>
                  <a:gd name="connsiteY9" fmla="*/ 2486192 h 2794387"/>
                  <a:gd name="connsiteX10" fmla="*/ 1272359 w 3604285"/>
                  <a:gd name="connsiteY10" fmla="*/ 2775752 h 2794387"/>
                  <a:gd name="connsiteX11" fmla="*/ 2339159 w 3604285"/>
                  <a:gd name="connsiteY11" fmla="*/ 2684312 h 2794387"/>
                  <a:gd name="connsiteX12" fmla="*/ 3604079 w 3604285"/>
                  <a:gd name="connsiteY12" fmla="*/ 2028992 h 2794387"/>
                  <a:gd name="connsiteX13" fmla="*/ 2430599 w 3604285"/>
                  <a:gd name="connsiteY13" fmla="*/ 2105192 h 2794387"/>
                  <a:gd name="connsiteX14" fmla="*/ 1455239 w 3604285"/>
                  <a:gd name="connsiteY14" fmla="*/ 2288072 h 2794387"/>
                  <a:gd name="connsiteX15" fmla="*/ 860879 w 3604285"/>
                  <a:gd name="connsiteY15" fmla="*/ 2044232 h 2794387"/>
                  <a:gd name="connsiteX16" fmla="*/ 510359 w 3604285"/>
                  <a:gd name="connsiteY16" fmla="*/ 1663232 h 2794387"/>
                  <a:gd name="connsiteX17" fmla="*/ 495119 w 3604285"/>
                  <a:gd name="connsiteY17" fmla="*/ 901232 h 2794387"/>
                  <a:gd name="connsiteX18" fmla="*/ 1043759 w 3604285"/>
                  <a:gd name="connsiteY18" fmla="*/ 337352 h 2794387"/>
                  <a:gd name="connsiteX19" fmla="*/ 1851479 w 3604285"/>
                  <a:gd name="connsiteY19" fmla="*/ 306872 h 2794387"/>
                  <a:gd name="connsiteX20" fmla="*/ 1814964 w 3604285"/>
                  <a:gd name="connsiteY20" fmla="*/ 770488 h 2794387"/>
                  <a:gd name="connsiteX21" fmla="*/ 1703682 w 3604285"/>
                  <a:gd name="connsiteY21" fmla="*/ 1108791 h 2794387"/>
                  <a:gd name="connsiteX22" fmla="*/ 834946 w 3604285"/>
                  <a:gd name="connsiteY22" fmla="*/ 1694574 h 2794387"/>
                  <a:gd name="connsiteX0" fmla="*/ 834946 w 3604285"/>
                  <a:gd name="connsiteY0" fmla="*/ 1694574 h 2794387"/>
                  <a:gd name="connsiteX1" fmla="*/ 1763071 w 3604285"/>
                  <a:gd name="connsiteY1" fmla="*/ 1493184 h 2794387"/>
                  <a:gd name="connsiteX2" fmla="*/ 2186759 w 3604285"/>
                  <a:gd name="connsiteY2" fmla="*/ 840272 h 2794387"/>
                  <a:gd name="connsiteX3" fmla="*/ 2232479 w 3604285"/>
                  <a:gd name="connsiteY3" fmla="*/ 398312 h 2794387"/>
                  <a:gd name="connsiteX4" fmla="*/ 1653359 w 3604285"/>
                  <a:gd name="connsiteY4" fmla="*/ 32552 h 2794387"/>
                  <a:gd name="connsiteX5" fmla="*/ 937079 w 3604285"/>
                  <a:gd name="connsiteY5" fmla="*/ 78272 h 2794387"/>
                  <a:gd name="connsiteX6" fmla="*/ 266519 w 3604285"/>
                  <a:gd name="connsiteY6" fmla="*/ 565952 h 2794387"/>
                  <a:gd name="connsiteX7" fmla="*/ 7439 w 3604285"/>
                  <a:gd name="connsiteY7" fmla="*/ 1282232 h 2794387"/>
                  <a:gd name="connsiteX8" fmla="*/ 114119 w 3604285"/>
                  <a:gd name="connsiteY8" fmla="*/ 1922312 h 2794387"/>
                  <a:gd name="connsiteX9" fmla="*/ 556079 w 3604285"/>
                  <a:gd name="connsiteY9" fmla="*/ 2486192 h 2794387"/>
                  <a:gd name="connsiteX10" fmla="*/ 1272359 w 3604285"/>
                  <a:gd name="connsiteY10" fmla="*/ 2775752 h 2794387"/>
                  <a:gd name="connsiteX11" fmla="*/ 2339159 w 3604285"/>
                  <a:gd name="connsiteY11" fmla="*/ 2684312 h 2794387"/>
                  <a:gd name="connsiteX12" fmla="*/ 3604079 w 3604285"/>
                  <a:gd name="connsiteY12" fmla="*/ 2028992 h 2794387"/>
                  <a:gd name="connsiteX13" fmla="*/ 2430599 w 3604285"/>
                  <a:gd name="connsiteY13" fmla="*/ 2105192 h 2794387"/>
                  <a:gd name="connsiteX14" fmla="*/ 1455239 w 3604285"/>
                  <a:gd name="connsiteY14" fmla="*/ 2288072 h 2794387"/>
                  <a:gd name="connsiteX15" fmla="*/ 860879 w 3604285"/>
                  <a:gd name="connsiteY15" fmla="*/ 2044232 h 2794387"/>
                  <a:gd name="connsiteX16" fmla="*/ 510359 w 3604285"/>
                  <a:gd name="connsiteY16" fmla="*/ 1663232 h 2794387"/>
                  <a:gd name="connsiteX17" fmla="*/ 495119 w 3604285"/>
                  <a:gd name="connsiteY17" fmla="*/ 901232 h 2794387"/>
                  <a:gd name="connsiteX18" fmla="*/ 1043759 w 3604285"/>
                  <a:gd name="connsiteY18" fmla="*/ 337352 h 2794387"/>
                  <a:gd name="connsiteX19" fmla="*/ 1627509 w 3604285"/>
                  <a:gd name="connsiteY19" fmla="*/ 563421 h 2794387"/>
                  <a:gd name="connsiteX20" fmla="*/ 1814964 w 3604285"/>
                  <a:gd name="connsiteY20" fmla="*/ 770488 h 2794387"/>
                  <a:gd name="connsiteX21" fmla="*/ 1703682 w 3604285"/>
                  <a:gd name="connsiteY21" fmla="*/ 1108791 h 2794387"/>
                  <a:gd name="connsiteX22" fmla="*/ 834946 w 3604285"/>
                  <a:gd name="connsiteY22" fmla="*/ 1694574 h 2794387"/>
                  <a:gd name="connsiteX0" fmla="*/ 834946 w 3604285"/>
                  <a:gd name="connsiteY0" fmla="*/ 1694574 h 2794387"/>
                  <a:gd name="connsiteX1" fmla="*/ 1763071 w 3604285"/>
                  <a:gd name="connsiteY1" fmla="*/ 1493184 h 2794387"/>
                  <a:gd name="connsiteX2" fmla="*/ 2186759 w 3604285"/>
                  <a:gd name="connsiteY2" fmla="*/ 840272 h 2794387"/>
                  <a:gd name="connsiteX3" fmla="*/ 2232479 w 3604285"/>
                  <a:gd name="connsiteY3" fmla="*/ 398312 h 2794387"/>
                  <a:gd name="connsiteX4" fmla="*/ 1653359 w 3604285"/>
                  <a:gd name="connsiteY4" fmla="*/ 32552 h 2794387"/>
                  <a:gd name="connsiteX5" fmla="*/ 937079 w 3604285"/>
                  <a:gd name="connsiteY5" fmla="*/ 78272 h 2794387"/>
                  <a:gd name="connsiteX6" fmla="*/ 266519 w 3604285"/>
                  <a:gd name="connsiteY6" fmla="*/ 565952 h 2794387"/>
                  <a:gd name="connsiteX7" fmla="*/ 7439 w 3604285"/>
                  <a:gd name="connsiteY7" fmla="*/ 1282232 h 2794387"/>
                  <a:gd name="connsiteX8" fmla="*/ 114119 w 3604285"/>
                  <a:gd name="connsiteY8" fmla="*/ 1922312 h 2794387"/>
                  <a:gd name="connsiteX9" fmla="*/ 556079 w 3604285"/>
                  <a:gd name="connsiteY9" fmla="*/ 2486192 h 2794387"/>
                  <a:gd name="connsiteX10" fmla="*/ 1272359 w 3604285"/>
                  <a:gd name="connsiteY10" fmla="*/ 2775752 h 2794387"/>
                  <a:gd name="connsiteX11" fmla="*/ 2339159 w 3604285"/>
                  <a:gd name="connsiteY11" fmla="*/ 2684312 h 2794387"/>
                  <a:gd name="connsiteX12" fmla="*/ 3604079 w 3604285"/>
                  <a:gd name="connsiteY12" fmla="*/ 2028992 h 2794387"/>
                  <a:gd name="connsiteX13" fmla="*/ 2430599 w 3604285"/>
                  <a:gd name="connsiteY13" fmla="*/ 2105192 h 2794387"/>
                  <a:gd name="connsiteX14" fmla="*/ 1455239 w 3604285"/>
                  <a:gd name="connsiteY14" fmla="*/ 2288072 h 2794387"/>
                  <a:gd name="connsiteX15" fmla="*/ 860879 w 3604285"/>
                  <a:gd name="connsiteY15" fmla="*/ 2044232 h 2794387"/>
                  <a:gd name="connsiteX16" fmla="*/ 510359 w 3604285"/>
                  <a:gd name="connsiteY16" fmla="*/ 1663232 h 2794387"/>
                  <a:gd name="connsiteX17" fmla="*/ 495119 w 3604285"/>
                  <a:gd name="connsiteY17" fmla="*/ 901232 h 2794387"/>
                  <a:gd name="connsiteX18" fmla="*/ 1097085 w 3604285"/>
                  <a:gd name="connsiteY18" fmla="*/ 569468 h 2794387"/>
                  <a:gd name="connsiteX19" fmla="*/ 1627509 w 3604285"/>
                  <a:gd name="connsiteY19" fmla="*/ 563421 h 2794387"/>
                  <a:gd name="connsiteX20" fmla="*/ 1814964 w 3604285"/>
                  <a:gd name="connsiteY20" fmla="*/ 770488 h 2794387"/>
                  <a:gd name="connsiteX21" fmla="*/ 1703682 w 3604285"/>
                  <a:gd name="connsiteY21" fmla="*/ 1108791 h 2794387"/>
                  <a:gd name="connsiteX22" fmla="*/ 834946 w 3604285"/>
                  <a:gd name="connsiteY22" fmla="*/ 1694574 h 2794387"/>
                  <a:gd name="connsiteX0" fmla="*/ 834946 w 3604285"/>
                  <a:gd name="connsiteY0" fmla="*/ 1694574 h 2794387"/>
                  <a:gd name="connsiteX1" fmla="*/ 1763071 w 3604285"/>
                  <a:gd name="connsiteY1" fmla="*/ 1493184 h 2794387"/>
                  <a:gd name="connsiteX2" fmla="*/ 2186759 w 3604285"/>
                  <a:gd name="connsiteY2" fmla="*/ 840272 h 2794387"/>
                  <a:gd name="connsiteX3" fmla="*/ 2232479 w 3604285"/>
                  <a:gd name="connsiteY3" fmla="*/ 398312 h 2794387"/>
                  <a:gd name="connsiteX4" fmla="*/ 1653359 w 3604285"/>
                  <a:gd name="connsiteY4" fmla="*/ 32552 h 2794387"/>
                  <a:gd name="connsiteX5" fmla="*/ 937079 w 3604285"/>
                  <a:gd name="connsiteY5" fmla="*/ 78272 h 2794387"/>
                  <a:gd name="connsiteX6" fmla="*/ 266519 w 3604285"/>
                  <a:gd name="connsiteY6" fmla="*/ 565952 h 2794387"/>
                  <a:gd name="connsiteX7" fmla="*/ 7439 w 3604285"/>
                  <a:gd name="connsiteY7" fmla="*/ 1282232 h 2794387"/>
                  <a:gd name="connsiteX8" fmla="*/ 114119 w 3604285"/>
                  <a:gd name="connsiteY8" fmla="*/ 1922312 h 2794387"/>
                  <a:gd name="connsiteX9" fmla="*/ 556079 w 3604285"/>
                  <a:gd name="connsiteY9" fmla="*/ 2486192 h 2794387"/>
                  <a:gd name="connsiteX10" fmla="*/ 1272359 w 3604285"/>
                  <a:gd name="connsiteY10" fmla="*/ 2775752 h 2794387"/>
                  <a:gd name="connsiteX11" fmla="*/ 2339159 w 3604285"/>
                  <a:gd name="connsiteY11" fmla="*/ 2684312 h 2794387"/>
                  <a:gd name="connsiteX12" fmla="*/ 3604079 w 3604285"/>
                  <a:gd name="connsiteY12" fmla="*/ 2028992 h 2794387"/>
                  <a:gd name="connsiteX13" fmla="*/ 2430599 w 3604285"/>
                  <a:gd name="connsiteY13" fmla="*/ 2105192 h 2794387"/>
                  <a:gd name="connsiteX14" fmla="*/ 1455239 w 3604285"/>
                  <a:gd name="connsiteY14" fmla="*/ 2288072 h 2794387"/>
                  <a:gd name="connsiteX15" fmla="*/ 860879 w 3604285"/>
                  <a:gd name="connsiteY15" fmla="*/ 2044232 h 2794387"/>
                  <a:gd name="connsiteX16" fmla="*/ 510359 w 3604285"/>
                  <a:gd name="connsiteY16" fmla="*/ 1663232 h 2794387"/>
                  <a:gd name="connsiteX17" fmla="*/ 516449 w 3604285"/>
                  <a:gd name="connsiteY17" fmla="*/ 925665 h 2794387"/>
                  <a:gd name="connsiteX18" fmla="*/ 1097085 w 3604285"/>
                  <a:gd name="connsiteY18" fmla="*/ 569468 h 2794387"/>
                  <a:gd name="connsiteX19" fmla="*/ 1627509 w 3604285"/>
                  <a:gd name="connsiteY19" fmla="*/ 563421 h 2794387"/>
                  <a:gd name="connsiteX20" fmla="*/ 1814964 w 3604285"/>
                  <a:gd name="connsiteY20" fmla="*/ 770488 h 2794387"/>
                  <a:gd name="connsiteX21" fmla="*/ 1703682 w 3604285"/>
                  <a:gd name="connsiteY21" fmla="*/ 1108791 h 2794387"/>
                  <a:gd name="connsiteX22" fmla="*/ 834946 w 3604285"/>
                  <a:gd name="connsiteY22" fmla="*/ 1694574 h 2794387"/>
                  <a:gd name="connsiteX0" fmla="*/ 834946 w 3604285"/>
                  <a:gd name="connsiteY0" fmla="*/ 1694574 h 2794387"/>
                  <a:gd name="connsiteX1" fmla="*/ 1763071 w 3604285"/>
                  <a:gd name="connsiteY1" fmla="*/ 1493184 h 2794387"/>
                  <a:gd name="connsiteX2" fmla="*/ 2186759 w 3604285"/>
                  <a:gd name="connsiteY2" fmla="*/ 840272 h 2794387"/>
                  <a:gd name="connsiteX3" fmla="*/ 2232479 w 3604285"/>
                  <a:gd name="connsiteY3" fmla="*/ 398312 h 2794387"/>
                  <a:gd name="connsiteX4" fmla="*/ 1653359 w 3604285"/>
                  <a:gd name="connsiteY4" fmla="*/ 32552 h 2794387"/>
                  <a:gd name="connsiteX5" fmla="*/ 937079 w 3604285"/>
                  <a:gd name="connsiteY5" fmla="*/ 78272 h 2794387"/>
                  <a:gd name="connsiteX6" fmla="*/ 266519 w 3604285"/>
                  <a:gd name="connsiteY6" fmla="*/ 565952 h 2794387"/>
                  <a:gd name="connsiteX7" fmla="*/ 7439 w 3604285"/>
                  <a:gd name="connsiteY7" fmla="*/ 1282232 h 2794387"/>
                  <a:gd name="connsiteX8" fmla="*/ 114119 w 3604285"/>
                  <a:gd name="connsiteY8" fmla="*/ 1922312 h 2794387"/>
                  <a:gd name="connsiteX9" fmla="*/ 556079 w 3604285"/>
                  <a:gd name="connsiteY9" fmla="*/ 2486192 h 2794387"/>
                  <a:gd name="connsiteX10" fmla="*/ 1272359 w 3604285"/>
                  <a:gd name="connsiteY10" fmla="*/ 2775752 h 2794387"/>
                  <a:gd name="connsiteX11" fmla="*/ 2339159 w 3604285"/>
                  <a:gd name="connsiteY11" fmla="*/ 2684312 h 2794387"/>
                  <a:gd name="connsiteX12" fmla="*/ 3604079 w 3604285"/>
                  <a:gd name="connsiteY12" fmla="*/ 2028992 h 2794387"/>
                  <a:gd name="connsiteX13" fmla="*/ 2430599 w 3604285"/>
                  <a:gd name="connsiteY13" fmla="*/ 2105192 h 2794387"/>
                  <a:gd name="connsiteX14" fmla="*/ 1455239 w 3604285"/>
                  <a:gd name="connsiteY14" fmla="*/ 2288072 h 2794387"/>
                  <a:gd name="connsiteX15" fmla="*/ 860879 w 3604285"/>
                  <a:gd name="connsiteY15" fmla="*/ 2044232 h 2794387"/>
                  <a:gd name="connsiteX16" fmla="*/ 467698 w 3604285"/>
                  <a:gd name="connsiteY16" fmla="*/ 1675449 h 2794387"/>
                  <a:gd name="connsiteX17" fmla="*/ 516449 w 3604285"/>
                  <a:gd name="connsiteY17" fmla="*/ 925665 h 2794387"/>
                  <a:gd name="connsiteX18" fmla="*/ 1097085 w 3604285"/>
                  <a:gd name="connsiteY18" fmla="*/ 569468 h 2794387"/>
                  <a:gd name="connsiteX19" fmla="*/ 1627509 w 3604285"/>
                  <a:gd name="connsiteY19" fmla="*/ 563421 h 2794387"/>
                  <a:gd name="connsiteX20" fmla="*/ 1814964 w 3604285"/>
                  <a:gd name="connsiteY20" fmla="*/ 770488 h 2794387"/>
                  <a:gd name="connsiteX21" fmla="*/ 1703682 w 3604285"/>
                  <a:gd name="connsiteY21" fmla="*/ 1108791 h 2794387"/>
                  <a:gd name="connsiteX22" fmla="*/ 834946 w 3604285"/>
                  <a:gd name="connsiteY22" fmla="*/ 1694574 h 2794387"/>
                  <a:gd name="connsiteX0" fmla="*/ 834946 w 3604285"/>
                  <a:gd name="connsiteY0" fmla="*/ 1694574 h 2794387"/>
                  <a:gd name="connsiteX1" fmla="*/ 1763071 w 3604285"/>
                  <a:gd name="connsiteY1" fmla="*/ 1493184 h 2794387"/>
                  <a:gd name="connsiteX2" fmla="*/ 2186759 w 3604285"/>
                  <a:gd name="connsiteY2" fmla="*/ 840272 h 2794387"/>
                  <a:gd name="connsiteX3" fmla="*/ 2232479 w 3604285"/>
                  <a:gd name="connsiteY3" fmla="*/ 398312 h 2794387"/>
                  <a:gd name="connsiteX4" fmla="*/ 1653359 w 3604285"/>
                  <a:gd name="connsiteY4" fmla="*/ 32552 h 2794387"/>
                  <a:gd name="connsiteX5" fmla="*/ 937079 w 3604285"/>
                  <a:gd name="connsiteY5" fmla="*/ 78272 h 2794387"/>
                  <a:gd name="connsiteX6" fmla="*/ 266519 w 3604285"/>
                  <a:gd name="connsiteY6" fmla="*/ 565952 h 2794387"/>
                  <a:gd name="connsiteX7" fmla="*/ 7439 w 3604285"/>
                  <a:gd name="connsiteY7" fmla="*/ 1282232 h 2794387"/>
                  <a:gd name="connsiteX8" fmla="*/ 114119 w 3604285"/>
                  <a:gd name="connsiteY8" fmla="*/ 1922312 h 2794387"/>
                  <a:gd name="connsiteX9" fmla="*/ 556079 w 3604285"/>
                  <a:gd name="connsiteY9" fmla="*/ 2486192 h 2794387"/>
                  <a:gd name="connsiteX10" fmla="*/ 1272359 w 3604285"/>
                  <a:gd name="connsiteY10" fmla="*/ 2775752 h 2794387"/>
                  <a:gd name="connsiteX11" fmla="*/ 2339159 w 3604285"/>
                  <a:gd name="connsiteY11" fmla="*/ 2684312 h 2794387"/>
                  <a:gd name="connsiteX12" fmla="*/ 3604079 w 3604285"/>
                  <a:gd name="connsiteY12" fmla="*/ 2028992 h 2794387"/>
                  <a:gd name="connsiteX13" fmla="*/ 2430599 w 3604285"/>
                  <a:gd name="connsiteY13" fmla="*/ 2105192 h 2794387"/>
                  <a:gd name="connsiteX14" fmla="*/ 1455239 w 3604285"/>
                  <a:gd name="connsiteY14" fmla="*/ 2288072 h 2794387"/>
                  <a:gd name="connsiteX15" fmla="*/ 796888 w 3604285"/>
                  <a:gd name="connsiteY15" fmla="*/ 2166399 h 2794387"/>
                  <a:gd name="connsiteX16" fmla="*/ 467698 w 3604285"/>
                  <a:gd name="connsiteY16" fmla="*/ 1675449 h 2794387"/>
                  <a:gd name="connsiteX17" fmla="*/ 516449 w 3604285"/>
                  <a:gd name="connsiteY17" fmla="*/ 925665 h 2794387"/>
                  <a:gd name="connsiteX18" fmla="*/ 1097085 w 3604285"/>
                  <a:gd name="connsiteY18" fmla="*/ 569468 h 2794387"/>
                  <a:gd name="connsiteX19" fmla="*/ 1627509 w 3604285"/>
                  <a:gd name="connsiteY19" fmla="*/ 563421 h 2794387"/>
                  <a:gd name="connsiteX20" fmla="*/ 1814964 w 3604285"/>
                  <a:gd name="connsiteY20" fmla="*/ 770488 h 2794387"/>
                  <a:gd name="connsiteX21" fmla="*/ 1703682 w 3604285"/>
                  <a:gd name="connsiteY21" fmla="*/ 1108791 h 2794387"/>
                  <a:gd name="connsiteX22" fmla="*/ 834946 w 3604285"/>
                  <a:gd name="connsiteY22" fmla="*/ 1694574 h 2794387"/>
                  <a:gd name="connsiteX0" fmla="*/ 834946 w 3604289"/>
                  <a:gd name="connsiteY0" fmla="*/ 1694574 h 2794387"/>
                  <a:gd name="connsiteX1" fmla="*/ 1763071 w 3604289"/>
                  <a:gd name="connsiteY1" fmla="*/ 1493184 h 2794387"/>
                  <a:gd name="connsiteX2" fmla="*/ 2186759 w 3604289"/>
                  <a:gd name="connsiteY2" fmla="*/ 840272 h 2794387"/>
                  <a:gd name="connsiteX3" fmla="*/ 2232479 w 3604289"/>
                  <a:gd name="connsiteY3" fmla="*/ 398312 h 2794387"/>
                  <a:gd name="connsiteX4" fmla="*/ 1653359 w 3604289"/>
                  <a:gd name="connsiteY4" fmla="*/ 32552 h 2794387"/>
                  <a:gd name="connsiteX5" fmla="*/ 937079 w 3604289"/>
                  <a:gd name="connsiteY5" fmla="*/ 78272 h 2794387"/>
                  <a:gd name="connsiteX6" fmla="*/ 266519 w 3604289"/>
                  <a:gd name="connsiteY6" fmla="*/ 565952 h 2794387"/>
                  <a:gd name="connsiteX7" fmla="*/ 7439 w 3604289"/>
                  <a:gd name="connsiteY7" fmla="*/ 1282232 h 2794387"/>
                  <a:gd name="connsiteX8" fmla="*/ 114119 w 3604289"/>
                  <a:gd name="connsiteY8" fmla="*/ 1922312 h 2794387"/>
                  <a:gd name="connsiteX9" fmla="*/ 556079 w 3604289"/>
                  <a:gd name="connsiteY9" fmla="*/ 2486192 h 2794387"/>
                  <a:gd name="connsiteX10" fmla="*/ 1272359 w 3604289"/>
                  <a:gd name="connsiteY10" fmla="*/ 2775752 h 2794387"/>
                  <a:gd name="connsiteX11" fmla="*/ 2339159 w 3604289"/>
                  <a:gd name="connsiteY11" fmla="*/ 2684312 h 2794387"/>
                  <a:gd name="connsiteX12" fmla="*/ 3604079 w 3604289"/>
                  <a:gd name="connsiteY12" fmla="*/ 2028992 h 2794387"/>
                  <a:gd name="connsiteX13" fmla="*/ 2430599 w 3604289"/>
                  <a:gd name="connsiteY13" fmla="*/ 2105192 h 2794387"/>
                  <a:gd name="connsiteX14" fmla="*/ 1380583 w 3604289"/>
                  <a:gd name="connsiteY14" fmla="*/ 2385805 h 2794387"/>
                  <a:gd name="connsiteX15" fmla="*/ 796888 w 3604289"/>
                  <a:gd name="connsiteY15" fmla="*/ 2166399 h 2794387"/>
                  <a:gd name="connsiteX16" fmla="*/ 467698 w 3604289"/>
                  <a:gd name="connsiteY16" fmla="*/ 1675449 h 2794387"/>
                  <a:gd name="connsiteX17" fmla="*/ 516449 w 3604289"/>
                  <a:gd name="connsiteY17" fmla="*/ 925665 h 2794387"/>
                  <a:gd name="connsiteX18" fmla="*/ 1097085 w 3604289"/>
                  <a:gd name="connsiteY18" fmla="*/ 569468 h 2794387"/>
                  <a:gd name="connsiteX19" fmla="*/ 1627509 w 3604289"/>
                  <a:gd name="connsiteY19" fmla="*/ 563421 h 2794387"/>
                  <a:gd name="connsiteX20" fmla="*/ 1814964 w 3604289"/>
                  <a:gd name="connsiteY20" fmla="*/ 770488 h 2794387"/>
                  <a:gd name="connsiteX21" fmla="*/ 1703682 w 3604289"/>
                  <a:gd name="connsiteY21" fmla="*/ 1108791 h 2794387"/>
                  <a:gd name="connsiteX22" fmla="*/ 834946 w 3604289"/>
                  <a:gd name="connsiteY22" fmla="*/ 1694574 h 2794387"/>
                  <a:gd name="connsiteX0" fmla="*/ 834946 w 3607948"/>
                  <a:gd name="connsiteY0" fmla="*/ 1694574 h 2794387"/>
                  <a:gd name="connsiteX1" fmla="*/ 1763071 w 3607948"/>
                  <a:gd name="connsiteY1" fmla="*/ 1493184 h 2794387"/>
                  <a:gd name="connsiteX2" fmla="*/ 2186759 w 3607948"/>
                  <a:gd name="connsiteY2" fmla="*/ 840272 h 2794387"/>
                  <a:gd name="connsiteX3" fmla="*/ 2232479 w 3607948"/>
                  <a:gd name="connsiteY3" fmla="*/ 398312 h 2794387"/>
                  <a:gd name="connsiteX4" fmla="*/ 1653359 w 3607948"/>
                  <a:gd name="connsiteY4" fmla="*/ 32552 h 2794387"/>
                  <a:gd name="connsiteX5" fmla="*/ 937079 w 3607948"/>
                  <a:gd name="connsiteY5" fmla="*/ 78272 h 2794387"/>
                  <a:gd name="connsiteX6" fmla="*/ 266519 w 3607948"/>
                  <a:gd name="connsiteY6" fmla="*/ 565952 h 2794387"/>
                  <a:gd name="connsiteX7" fmla="*/ 7439 w 3607948"/>
                  <a:gd name="connsiteY7" fmla="*/ 1282232 h 2794387"/>
                  <a:gd name="connsiteX8" fmla="*/ 114119 w 3607948"/>
                  <a:gd name="connsiteY8" fmla="*/ 1922312 h 2794387"/>
                  <a:gd name="connsiteX9" fmla="*/ 556079 w 3607948"/>
                  <a:gd name="connsiteY9" fmla="*/ 2486192 h 2794387"/>
                  <a:gd name="connsiteX10" fmla="*/ 1272359 w 3607948"/>
                  <a:gd name="connsiteY10" fmla="*/ 2775752 h 2794387"/>
                  <a:gd name="connsiteX11" fmla="*/ 2339159 w 3607948"/>
                  <a:gd name="connsiteY11" fmla="*/ 2684312 h 2794387"/>
                  <a:gd name="connsiteX12" fmla="*/ 3604079 w 3607948"/>
                  <a:gd name="connsiteY12" fmla="*/ 2028992 h 2794387"/>
                  <a:gd name="connsiteX13" fmla="*/ 1908003 w 3607948"/>
                  <a:gd name="connsiteY13" fmla="*/ 2215142 h 2794387"/>
                  <a:gd name="connsiteX14" fmla="*/ 1380583 w 3607948"/>
                  <a:gd name="connsiteY14" fmla="*/ 2385805 h 2794387"/>
                  <a:gd name="connsiteX15" fmla="*/ 796888 w 3607948"/>
                  <a:gd name="connsiteY15" fmla="*/ 2166399 h 2794387"/>
                  <a:gd name="connsiteX16" fmla="*/ 467698 w 3607948"/>
                  <a:gd name="connsiteY16" fmla="*/ 1675449 h 2794387"/>
                  <a:gd name="connsiteX17" fmla="*/ 516449 w 3607948"/>
                  <a:gd name="connsiteY17" fmla="*/ 925665 h 2794387"/>
                  <a:gd name="connsiteX18" fmla="*/ 1097085 w 3607948"/>
                  <a:gd name="connsiteY18" fmla="*/ 569468 h 2794387"/>
                  <a:gd name="connsiteX19" fmla="*/ 1627509 w 3607948"/>
                  <a:gd name="connsiteY19" fmla="*/ 563421 h 2794387"/>
                  <a:gd name="connsiteX20" fmla="*/ 1814964 w 3607948"/>
                  <a:gd name="connsiteY20" fmla="*/ 770488 h 2794387"/>
                  <a:gd name="connsiteX21" fmla="*/ 1703682 w 3607948"/>
                  <a:gd name="connsiteY21" fmla="*/ 1108791 h 2794387"/>
                  <a:gd name="connsiteX22" fmla="*/ 834946 w 3607948"/>
                  <a:gd name="connsiteY22" fmla="*/ 1694574 h 2794387"/>
                  <a:gd name="connsiteX0" fmla="*/ 834946 w 2466395"/>
                  <a:gd name="connsiteY0" fmla="*/ 1694574 h 2802499"/>
                  <a:gd name="connsiteX1" fmla="*/ 1763071 w 2466395"/>
                  <a:gd name="connsiteY1" fmla="*/ 1493184 h 2802499"/>
                  <a:gd name="connsiteX2" fmla="*/ 2186759 w 2466395"/>
                  <a:gd name="connsiteY2" fmla="*/ 840272 h 2802499"/>
                  <a:gd name="connsiteX3" fmla="*/ 2232479 w 2466395"/>
                  <a:gd name="connsiteY3" fmla="*/ 398312 h 2802499"/>
                  <a:gd name="connsiteX4" fmla="*/ 1653359 w 2466395"/>
                  <a:gd name="connsiteY4" fmla="*/ 32552 h 2802499"/>
                  <a:gd name="connsiteX5" fmla="*/ 937079 w 2466395"/>
                  <a:gd name="connsiteY5" fmla="*/ 78272 h 2802499"/>
                  <a:gd name="connsiteX6" fmla="*/ 266519 w 2466395"/>
                  <a:gd name="connsiteY6" fmla="*/ 565952 h 2802499"/>
                  <a:gd name="connsiteX7" fmla="*/ 7439 w 2466395"/>
                  <a:gd name="connsiteY7" fmla="*/ 1282232 h 2802499"/>
                  <a:gd name="connsiteX8" fmla="*/ 114119 w 2466395"/>
                  <a:gd name="connsiteY8" fmla="*/ 1922312 h 2802499"/>
                  <a:gd name="connsiteX9" fmla="*/ 556079 w 2466395"/>
                  <a:gd name="connsiteY9" fmla="*/ 2486192 h 2802499"/>
                  <a:gd name="connsiteX10" fmla="*/ 1272359 w 2466395"/>
                  <a:gd name="connsiteY10" fmla="*/ 2775752 h 2802499"/>
                  <a:gd name="connsiteX11" fmla="*/ 2339159 w 2466395"/>
                  <a:gd name="connsiteY11" fmla="*/ 2684312 h 2802499"/>
                  <a:gd name="connsiteX12" fmla="*/ 2398909 w 2466395"/>
                  <a:gd name="connsiteY12" fmla="*/ 1845743 h 2802499"/>
                  <a:gd name="connsiteX13" fmla="*/ 1908003 w 2466395"/>
                  <a:gd name="connsiteY13" fmla="*/ 2215142 h 2802499"/>
                  <a:gd name="connsiteX14" fmla="*/ 1380583 w 2466395"/>
                  <a:gd name="connsiteY14" fmla="*/ 2385805 h 2802499"/>
                  <a:gd name="connsiteX15" fmla="*/ 796888 w 2466395"/>
                  <a:gd name="connsiteY15" fmla="*/ 2166399 h 2802499"/>
                  <a:gd name="connsiteX16" fmla="*/ 467698 w 2466395"/>
                  <a:gd name="connsiteY16" fmla="*/ 1675449 h 2802499"/>
                  <a:gd name="connsiteX17" fmla="*/ 516449 w 2466395"/>
                  <a:gd name="connsiteY17" fmla="*/ 925665 h 2802499"/>
                  <a:gd name="connsiteX18" fmla="*/ 1097085 w 2466395"/>
                  <a:gd name="connsiteY18" fmla="*/ 569468 h 2802499"/>
                  <a:gd name="connsiteX19" fmla="*/ 1627509 w 2466395"/>
                  <a:gd name="connsiteY19" fmla="*/ 563421 h 2802499"/>
                  <a:gd name="connsiteX20" fmla="*/ 1814964 w 2466395"/>
                  <a:gd name="connsiteY20" fmla="*/ 770488 h 2802499"/>
                  <a:gd name="connsiteX21" fmla="*/ 1703682 w 2466395"/>
                  <a:gd name="connsiteY21" fmla="*/ 1108791 h 2802499"/>
                  <a:gd name="connsiteX22" fmla="*/ 834946 w 2466395"/>
                  <a:gd name="connsiteY22" fmla="*/ 1694574 h 2802499"/>
                  <a:gd name="connsiteX0" fmla="*/ 834946 w 2400051"/>
                  <a:gd name="connsiteY0" fmla="*/ 1694574 h 2775752"/>
                  <a:gd name="connsiteX1" fmla="*/ 1763071 w 2400051"/>
                  <a:gd name="connsiteY1" fmla="*/ 1493184 h 2775752"/>
                  <a:gd name="connsiteX2" fmla="*/ 2186759 w 2400051"/>
                  <a:gd name="connsiteY2" fmla="*/ 840272 h 2775752"/>
                  <a:gd name="connsiteX3" fmla="*/ 2232479 w 2400051"/>
                  <a:gd name="connsiteY3" fmla="*/ 398312 h 2775752"/>
                  <a:gd name="connsiteX4" fmla="*/ 1653359 w 2400051"/>
                  <a:gd name="connsiteY4" fmla="*/ 32552 h 2775752"/>
                  <a:gd name="connsiteX5" fmla="*/ 937079 w 2400051"/>
                  <a:gd name="connsiteY5" fmla="*/ 78272 h 2775752"/>
                  <a:gd name="connsiteX6" fmla="*/ 266519 w 2400051"/>
                  <a:gd name="connsiteY6" fmla="*/ 565952 h 2775752"/>
                  <a:gd name="connsiteX7" fmla="*/ 7439 w 2400051"/>
                  <a:gd name="connsiteY7" fmla="*/ 1282232 h 2775752"/>
                  <a:gd name="connsiteX8" fmla="*/ 114119 w 2400051"/>
                  <a:gd name="connsiteY8" fmla="*/ 1922312 h 2775752"/>
                  <a:gd name="connsiteX9" fmla="*/ 556079 w 2400051"/>
                  <a:gd name="connsiteY9" fmla="*/ 2486192 h 2775752"/>
                  <a:gd name="connsiteX10" fmla="*/ 1272359 w 2400051"/>
                  <a:gd name="connsiteY10" fmla="*/ 2775752 h 2775752"/>
                  <a:gd name="connsiteX11" fmla="*/ 2019203 w 2400051"/>
                  <a:gd name="connsiteY11" fmla="*/ 2488846 h 2775752"/>
                  <a:gd name="connsiteX12" fmla="*/ 2398909 w 2400051"/>
                  <a:gd name="connsiteY12" fmla="*/ 1845743 h 2775752"/>
                  <a:gd name="connsiteX13" fmla="*/ 1908003 w 2400051"/>
                  <a:gd name="connsiteY13" fmla="*/ 2215142 h 2775752"/>
                  <a:gd name="connsiteX14" fmla="*/ 1380583 w 2400051"/>
                  <a:gd name="connsiteY14" fmla="*/ 2385805 h 2775752"/>
                  <a:gd name="connsiteX15" fmla="*/ 796888 w 2400051"/>
                  <a:gd name="connsiteY15" fmla="*/ 2166399 h 2775752"/>
                  <a:gd name="connsiteX16" fmla="*/ 467698 w 2400051"/>
                  <a:gd name="connsiteY16" fmla="*/ 1675449 h 2775752"/>
                  <a:gd name="connsiteX17" fmla="*/ 516449 w 2400051"/>
                  <a:gd name="connsiteY17" fmla="*/ 925665 h 2775752"/>
                  <a:gd name="connsiteX18" fmla="*/ 1097085 w 2400051"/>
                  <a:gd name="connsiteY18" fmla="*/ 569468 h 2775752"/>
                  <a:gd name="connsiteX19" fmla="*/ 1627509 w 2400051"/>
                  <a:gd name="connsiteY19" fmla="*/ 563421 h 2775752"/>
                  <a:gd name="connsiteX20" fmla="*/ 1814964 w 2400051"/>
                  <a:gd name="connsiteY20" fmla="*/ 770488 h 2775752"/>
                  <a:gd name="connsiteX21" fmla="*/ 1703682 w 2400051"/>
                  <a:gd name="connsiteY21" fmla="*/ 1108791 h 2775752"/>
                  <a:gd name="connsiteX22" fmla="*/ 834946 w 2400051"/>
                  <a:gd name="connsiteY22" fmla="*/ 1694574 h 2775752"/>
                  <a:gd name="connsiteX0" fmla="*/ 834946 w 2400068"/>
                  <a:gd name="connsiteY0" fmla="*/ 1694574 h 2775754"/>
                  <a:gd name="connsiteX1" fmla="*/ 1763071 w 2400068"/>
                  <a:gd name="connsiteY1" fmla="*/ 1493184 h 2775754"/>
                  <a:gd name="connsiteX2" fmla="*/ 2186759 w 2400068"/>
                  <a:gd name="connsiteY2" fmla="*/ 840272 h 2775754"/>
                  <a:gd name="connsiteX3" fmla="*/ 2232479 w 2400068"/>
                  <a:gd name="connsiteY3" fmla="*/ 398312 h 2775754"/>
                  <a:gd name="connsiteX4" fmla="*/ 1653359 w 2400068"/>
                  <a:gd name="connsiteY4" fmla="*/ 32552 h 2775754"/>
                  <a:gd name="connsiteX5" fmla="*/ 937079 w 2400068"/>
                  <a:gd name="connsiteY5" fmla="*/ 78272 h 2775754"/>
                  <a:gd name="connsiteX6" fmla="*/ 266519 w 2400068"/>
                  <a:gd name="connsiteY6" fmla="*/ 565952 h 2775754"/>
                  <a:gd name="connsiteX7" fmla="*/ 7439 w 2400068"/>
                  <a:gd name="connsiteY7" fmla="*/ 1282232 h 2775754"/>
                  <a:gd name="connsiteX8" fmla="*/ 114119 w 2400068"/>
                  <a:gd name="connsiteY8" fmla="*/ 1922312 h 2775754"/>
                  <a:gd name="connsiteX9" fmla="*/ 556079 w 2400068"/>
                  <a:gd name="connsiteY9" fmla="*/ 2486192 h 2775754"/>
                  <a:gd name="connsiteX10" fmla="*/ 1251028 w 2400068"/>
                  <a:gd name="connsiteY10" fmla="*/ 2775752 h 2775754"/>
                  <a:gd name="connsiteX11" fmla="*/ 2019203 w 2400068"/>
                  <a:gd name="connsiteY11" fmla="*/ 2488846 h 2775754"/>
                  <a:gd name="connsiteX12" fmla="*/ 2398909 w 2400068"/>
                  <a:gd name="connsiteY12" fmla="*/ 1845743 h 2775754"/>
                  <a:gd name="connsiteX13" fmla="*/ 1908003 w 2400068"/>
                  <a:gd name="connsiteY13" fmla="*/ 2215142 h 2775754"/>
                  <a:gd name="connsiteX14" fmla="*/ 1380583 w 2400068"/>
                  <a:gd name="connsiteY14" fmla="*/ 2385805 h 2775754"/>
                  <a:gd name="connsiteX15" fmla="*/ 796888 w 2400068"/>
                  <a:gd name="connsiteY15" fmla="*/ 2166399 h 2775754"/>
                  <a:gd name="connsiteX16" fmla="*/ 467698 w 2400068"/>
                  <a:gd name="connsiteY16" fmla="*/ 1675449 h 2775754"/>
                  <a:gd name="connsiteX17" fmla="*/ 516449 w 2400068"/>
                  <a:gd name="connsiteY17" fmla="*/ 925665 h 2775754"/>
                  <a:gd name="connsiteX18" fmla="*/ 1097085 w 2400068"/>
                  <a:gd name="connsiteY18" fmla="*/ 569468 h 2775754"/>
                  <a:gd name="connsiteX19" fmla="*/ 1627509 w 2400068"/>
                  <a:gd name="connsiteY19" fmla="*/ 563421 h 2775754"/>
                  <a:gd name="connsiteX20" fmla="*/ 1814964 w 2400068"/>
                  <a:gd name="connsiteY20" fmla="*/ 770488 h 2775754"/>
                  <a:gd name="connsiteX21" fmla="*/ 1703682 w 2400068"/>
                  <a:gd name="connsiteY21" fmla="*/ 1108791 h 2775754"/>
                  <a:gd name="connsiteX22" fmla="*/ 834946 w 2400068"/>
                  <a:gd name="connsiteY22" fmla="*/ 1694574 h 2775754"/>
                  <a:gd name="connsiteX0" fmla="*/ 834946 w 2400068"/>
                  <a:gd name="connsiteY0" fmla="*/ 1694574 h 2775752"/>
                  <a:gd name="connsiteX1" fmla="*/ 1763071 w 2400068"/>
                  <a:gd name="connsiteY1" fmla="*/ 1493184 h 2775752"/>
                  <a:gd name="connsiteX2" fmla="*/ 2186759 w 2400068"/>
                  <a:gd name="connsiteY2" fmla="*/ 840272 h 2775752"/>
                  <a:gd name="connsiteX3" fmla="*/ 1997845 w 2400068"/>
                  <a:gd name="connsiteY3" fmla="*/ 398312 h 2775752"/>
                  <a:gd name="connsiteX4" fmla="*/ 1653359 w 2400068"/>
                  <a:gd name="connsiteY4" fmla="*/ 32552 h 2775752"/>
                  <a:gd name="connsiteX5" fmla="*/ 937079 w 2400068"/>
                  <a:gd name="connsiteY5" fmla="*/ 78272 h 2775752"/>
                  <a:gd name="connsiteX6" fmla="*/ 266519 w 2400068"/>
                  <a:gd name="connsiteY6" fmla="*/ 565952 h 2775752"/>
                  <a:gd name="connsiteX7" fmla="*/ 7439 w 2400068"/>
                  <a:gd name="connsiteY7" fmla="*/ 1282232 h 2775752"/>
                  <a:gd name="connsiteX8" fmla="*/ 114119 w 2400068"/>
                  <a:gd name="connsiteY8" fmla="*/ 1922312 h 2775752"/>
                  <a:gd name="connsiteX9" fmla="*/ 556079 w 2400068"/>
                  <a:gd name="connsiteY9" fmla="*/ 2486192 h 2775752"/>
                  <a:gd name="connsiteX10" fmla="*/ 1251028 w 2400068"/>
                  <a:gd name="connsiteY10" fmla="*/ 2775752 h 2775752"/>
                  <a:gd name="connsiteX11" fmla="*/ 2019203 w 2400068"/>
                  <a:gd name="connsiteY11" fmla="*/ 2488846 h 2775752"/>
                  <a:gd name="connsiteX12" fmla="*/ 2398909 w 2400068"/>
                  <a:gd name="connsiteY12" fmla="*/ 1845743 h 2775752"/>
                  <a:gd name="connsiteX13" fmla="*/ 1908003 w 2400068"/>
                  <a:gd name="connsiteY13" fmla="*/ 2215142 h 2775752"/>
                  <a:gd name="connsiteX14" fmla="*/ 1380583 w 2400068"/>
                  <a:gd name="connsiteY14" fmla="*/ 2385805 h 2775752"/>
                  <a:gd name="connsiteX15" fmla="*/ 796888 w 2400068"/>
                  <a:gd name="connsiteY15" fmla="*/ 2166399 h 2775752"/>
                  <a:gd name="connsiteX16" fmla="*/ 467698 w 2400068"/>
                  <a:gd name="connsiteY16" fmla="*/ 1675449 h 2775752"/>
                  <a:gd name="connsiteX17" fmla="*/ 516449 w 2400068"/>
                  <a:gd name="connsiteY17" fmla="*/ 925665 h 2775752"/>
                  <a:gd name="connsiteX18" fmla="*/ 1097085 w 2400068"/>
                  <a:gd name="connsiteY18" fmla="*/ 569468 h 2775752"/>
                  <a:gd name="connsiteX19" fmla="*/ 1627509 w 2400068"/>
                  <a:gd name="connsiteY19" fmla="*/ 563421 h 2775752"/>
                  <a:gd name="connsiteX20" fmla="*/ 1814964 w 2400068"/>
                  <a:gd name="connsiteY20" fmla="*/ 770488 h 2775752"/>
                  <a:gd name="connsiteX21" fmla="*/ 1703682 w 2400068"/>
                  <a:gd name="connsiteY21" fmla="*/ 1108791 h 2775752"/>
                  <a:gd name="connsiteX22" fmla="*/ 834946 w 2400068"/>
                  <a:gd name="connsiteY22" fmla="*/ 1694574 h 2775752"/>
                  <a:gd name="connsiteX0" fmla="*/ 834946 w 2400068"/>
                  <a:gd name="connsiteY0" fmla="*/ 1647176 h 2728356"/>
                  <a:gd name="connsiteX1" fmla="*/ 1763071 w 2400068"/>
                  <a:gd name="connsiteY1" fmla="*/ 1445786 h 2728356"/>
                  <a:gd name="connsiteX2" fmla="*/ 2186759 w 2400068"/>
                  <a:gd name="connsiteY2" fmla="*/ 792874 h 2728356"/>
                  <a:gd name="connsiteX3" fmla="*/ 1997845 w 2400068"/>
                  <a:gd name="connsiteY3" fmla="*/ 350914 h 2728356"/>
                  <a:gd name="connsiteX4" fmla="*/ 1504046 w 2400068"/>
                  <a:gd name="connsiteY4" fmla="*/ 82887 h 2728356"/>
                  <a:gd name="connsiteX5" fmla="*/ 937079 w 2400068"/>
                  <a:gd name="connsiteY5" fmla="*/ 30874 h 2728356"/>
                  <a:gd name="connsiteX6" fmla="*/ 266519 w 2400068"/>
                  <a:gd name="connsiteY6" fmla="*/ 518554 h 2728356"/>
                  <a:gd name="connsiteX7" fmla="*/ 7439 w 2400068"/>
                  <a:gd name="connsiteY7" fmla="*/ 1234834 h 2728356"/>
                  <a:gd name="connsiteX8" fmla="*/ 114119 w 2400068"/>
                  <a:gd name="connsiteY8" fmla="*/ 1874914 h 2728356"/>
                  <a:gd name="connsiteX9" fmla="*/ 556079 w 2400068"/>
                  <a:gd name="connsiteY9" fmla="*/ 2438794 h 2728356"/>
                  <a:gd name="connsiteX10" fmla="*/ 1251028 w 2400068"/>
                  <a:gd name="connsiteY10" fmla="*/ 2728354 h 2728356"/>
                  <a:gd name="connsiteX11" fmla="*/ 2019203 w 2400068"/>
                  <a:gd name="connsiteY11" fmla="*/ 2441448 h 2728356"/>
                  <a:gd name="connsiteX12" fmla="*/ 2398909 w 2400068"/>
                  <a:gd name="connsiteY12" fmla="*/ 1798345 h 2728356"/>
                  <a:gd name="connsiteX13" fmla="*/ 1908003 w 2400068"/>
                  <a:gd name="connsiteY13" fmla="*/ 2167744 h 2728356"/>
                  <a:gd name="connsiteX14" fmla="*/ 1380583 w 2400068"/>
                  <a:gd name="connsiteY14" fmla="*/ 2338407 h 2728356"/>
                  <a:gd name="connsiteX15" fmla="*/ 796888 w 2400068"/>
                  <a:gd name="connsiteY15" fmla="*/ 2119001 h 2728356"/>
                  <a:gd name="connsiteX16" fmla="*/ 467698 w 2400068"/>
                  <a:gd name="connsiteY16" fmla="*/ 1628051 h 2728356"/>
                  <a:gd name="connsiteX17" fmla="*/ 516449 w 2400068"/>
                  <a:gd name="connsiteY17" fmla="*/ 878267 h 2728356"/>
                  <a:gd name="connsiteX18" fmla="*/ 1097085 w 2400068"/>
                  <a:gd name="connsiteY18" fmla="*/ 522070 h 2728356"/>
                  <a:gd name="connsiteX19" fmla="*/ 1627509 w 2400068"/>
                  <a:gd name="connsiteY19" fmla="*/ 516023 h 2728356"/>
                  <a:gd name="connsiteX20" fmla="*/ 1814964 w 2400068"/>
                  <a:gd name="connsiteY20" fmla="*/ 723090 h 2728356"/>
                  <a:gd name="connsiteX21" fmla="*/ 1703682 w 2400068"/>
                  <a:gd name="connsiteY21" fmla="*/ 1061393 h 2728356"/>
                  <a:gd name="connsiteX22" fmla="*/ 834946 w 2400068"/>
                  <a:gd name="connsiteY22" fmla="*/ 1647176 h 2728356"/>
                  <a:gd name="connsiteX0" fmla="*/ 834946 w 2400068"/>
                  <a:gd name="connsiteY0" fmla="*/ 1585254 h 2666433"/>
                  <a:gd name="connsiteX1" fmla="*/ 1763071 w 2400068"/>
                  <a:gd name="connsiteY1" fmla="*/ 1383864 h 2666433"/>
                  <a:gd name="connsiteX2" fmla="*/ 2186759 w 2400068"/>
                  <a:gd name="connsiteY2" fmla="*/ 730952 h 2666433"/>
                  <a:gd name="connsiteX3" fmla="*/ 1997845 w 2400068"/>
                  <a:gd name="connsiteY3" fmla="*/ 288992 h 2666433"/>
                  <a:gd name="connsiteX4" fmla="*/ 1504046 w 2400068"/>
                  <a:gd name="connsiteY4" fmla="*/ 20965 h 2666433"/>
                  <a:gd name="connsiteX5" fmla="*/ 873087 w 2400068"/>
                  <a:gd name="connsiteY5" fmla="*/ 66685 h 2666433"/>
                  <a:gd name="connsiteX6" fmla="*/ 266519 w 2400068"/>
                  <a:gd name="connsiteY6" fmla="*/ 456632 h 2666433"/>
                  <a:gd name="connsiteX7" fmla="*/ 7439 w 2400068"/>
                  <a:gd name="connsiteY7" fmla="*/ 1172912 h 2666433"/>
                  <a:gd name="connsiteX8" fmla="*/ 114119 w 2400068"/>
                  <a:gd name="connsiteY8" fmla="*/ 1812992 h 2666433"/>
                  <a:gd name="connsiteX9" fmla="*/ 556079 w 2400068"/>
                  <a:gd name="connsiteY9" fmla="*/ 2376872 h 2666433"/>
                  <a:gd name="connsiteX10" fmla="*/ 1251028 w 2400068"/>
                  <a:gd name="connsiteY10" fmla="*/ 2666432 h 2666433"/>
                  <a:gd name="connsiteX11" fmla="*/ 2019203 w 2400068"/>
                  <a:gd name="connsiteY11" fmla="*/ 2379526 h 2666433"/>
                  <a:gd name="connsiteX12" fmla="*/ 2398909 w 2400068"/>
                  <a:gd name="connsiteY12" fmla="*/ 1736423 h 2666433"/>
                  <a:gd name="connsiteX13" fmla="*/ 1908003 w 2400068"/>
                  <a:gd name="connsiteY13" fmla="*/ 2105822 h 2666433"/>
                  <a:gd name="connsiteX14" fmla="*/ 1380583 w 2400068"/>
                  <a:gd name="connsiteY14" fmla="*/ 2276485 h 2666433"/>
                  <a:gd name="connsiteX15" fmla="*/ 796888 w 2400068"/>
                  <a:gd name="connsiteY15" fmla="*/ 2057079 h 2666433"/>
                  <a:gd name="connsiteX16" fmla="*/ 467698 w 2400068"/>
                  <a:gd name="connsiteY16" fmla="*/ 1566129 h 2666433"/>
                  <a:gd name="connsiteX17" fmla="*/ 516449 w 2400068"/>
                  <a:gd name="connsiteY17" fmla="*/ 816345 h 2666433"/>
                  <a:gd name="connsiteX18" fmla="*/ 1097085 w 2400068"/>
                  <a:gd name="connsiteY18" fmla="*/ 460148 h 2666433"/>
                  <a:gd name="connsiteX19" fmla="*/ 1627509 w 2400068"/>
                  <a:gd name="connsiteY19" fmla="*/ 454101 h 2666433"/>
                  <a:gd name="connsiteX20" fmla="*/ 1814964 w 2400068"/>
                  <a:gd name="connsiteY20" fmla="*/ 661168 h 2666433"/>
                  <a:gd name="connsiteX21" fmla="*/ 1703682 w 2400068"/>
                  <a:gd name="connsiteY21" fmla="*/ 999471 h 2666433"/>
                  <a:gd name="connsiteX22" fmla="*/ 834946 w 2400068"/>
                  <a:gd name="connsiteY22" fmla="*/ 1585254 h 2666433"/>
                  <a:gd name="connsiteX0" fmla="*/ 836315 w 2401437"/>
                  <a:gd name="connsiteY0" fmla="*/ 1586893 h 2668072"/>
                  <a:gd name="connsiteX1" fmla="*/ 1764440 w 2401437"/>
                  <a:gd name="connsiteY1" fmla="*/ 1385503 h 2668072"/>
                  <a:gd name="connsiteX2" fmla="*/ 2188128 w 2401437"/>
                  <a:gd name="connsiteY2" fmla="*/ 732591 h 2668072"/>
                  <a:gd name="connsiteX3" fmla="*/ 1999214 w 2401437"/>
                  <a:gd name="connsiteY3" fmla="*/ 290631 h 2668072"/>
                  <a:gd name="connsiteX4" fmla="*/ 1505415 w 2401437"/>
                  <a:gd name="connsiteY4" fmla="*/ 22604 h 2668072"/>
                  <a:gd name="connsiteX5" fmla="*/ 874456 w 2401437"/>
                  <a:gd name="connsiteY5" fmla="*/ 68324 h 2668072"/>
                  <a:gd name="connsiteX6" fmla="*/ 289218 w 2401437"/>
                  <a:gd name="connsiteY6" fmla="*/ 494922 h 2668072"/>
                  <a:gd name="connsiteX7" fmla="*/ 8808 w 2401437"/>
                  <a:gd name="connsiteY7" fmla="*/ 1174551 h 2668072"/>
                  <a:gd name="connsiteX8" fmla="*/ 115488 w 2401437"/>
                  <a:gd name="connsiteY8" fmla="*/ 1814631 h 2668072"/>
                  <a:gd name="connsiteX9" fmla="*/ 557448 w 2401437"/>
                  <a:gd name="connsiteY9" fmla="*/ 2378511 h 2668072"/>
                  <a:gd name="connsiteX10" fmla="*/ 1252397 w 2401437"/>
                  <a:gd name="connsiteY10" fmla="*/ 2668071 h 2668072"/>
                  <a:gd name="connsiteX11" fmla="*/ 2020572 w 2401437"/>
                  <a:gd name="connsiteY11" fmla="*/ 2381165 h 2668072"/>
                  <a:gd name="connsiteX12" fmla="*/ 2400278 w 2401437"/>
                  <a:gd name="connsiteY12" fmla="*/ 1738062 h 2668072"/>
                  <a:gd name="connsiteX13" fmla="*/ 1909372 w 2401437"/>
                  <a:gd name="connsiteY13" fmla="*/ 2107461 h 2668072"/>
                  <a:gd name="connsiteX14" fmla="*/ 1381952 w 2401437"/>
                  <a:gd name="connsiteY14" fmla="*/ 2278124 h 2668072"/>
                  <a:gd name="connsiteX15" fmla="*/ 798257 w 2401437"/>
                  <a:gd name="connsiteY15" fmla="*/ 2058718 h 2668072"/>
                  <a:gd name="connsiteX16" fmla="*/ 469067 w 2401437"/>
                  <a:gd name="connsiteY16" fmla="*/ 1567768 h 2668072"/>
                  <a:gd name="connsiteX17" fmla="*/ 517818 w 2401437"/>
                  <a:gd name="connsiteY17" fmla="*/ 817984 h 2668072"/>
                  <a:gd name="connsiteX18" fmla="*/ 1098454 w 2401437"/>
                  <a:gd name="connsiteY18" fmla="*/ 461787 h 2668072"/>
                  <a:gd name="connsiteX19" fmla="*/ 1628878 w 2401437"/>
                  <a:gd name="connsiteY19" fmla="*/ 455740 h 2668072"/>
                  <a:gd name="connsiteX20" fmla="*/ 1816333 w 2401437"/>
                  <a:gd name="connsiteY20" fmla="*/ 662807 h 2668072"/>
                  <a:gd name="connsiteX21" fmla="*/ 1705051 w 2401437"/>
                  <a:gd name="connsiteY21" fmla="*/ 1001110 h 2668072"/>
                  <a:gd name="connsiteX22" fmla="*/ 836315 w 2401437"/>
                  <a:gd name="connsiteY22" fmla="*/ 1586893 h 2668072"/>
                  <a:gd name="connsiteX0" fmla="*/ 799860 w 2364982"/>
                  <a:gd name="connsiteY0" fmla="*/ 1586893 h 2668072"/>
                  <a:gd name="connsiteX1" fmla="*/ 1727985 w 2364982"/>
                  <a:gd name="connsiteY1" fmla="*/ 1385503 h 2668072"/>
                  <a:gd name="connsiteX2" fmla="*/ 2151673 w 2364982"/>
                  <a:gd name="connsiteY2" fmla="*/ 732591 h 2668072"/>
                  <a:gd name="connsiteX3" fmla="*/ 1962759 w 2364982"/>
                  <a:gd name="connsiteY3" fmla="*/ 290631 h 2668072"/>
                  <a:gd name="connsiteX4" fmla="*/ 1468960 w 2364982"/>
                  <a:gd name="connsiteY4" fmla="*/ 22604 h 2668072"/>
                  <a:gd name="connsiteX5" fmla="*/ 838001 w 2364982"/>
                  <a:gd name="connsiteY5" fmla="*/ 68324 h 2668072"/>
                  <a:gd name="connsiteX6" fmla="*/ 252763 w 2364982"/>
                  <a:gd name="connsiteY6" fmla="*/ 494922 h 2668072"/>
                  <a:gd name="connsiteX7" fmla="*/ 15014 w 2364982"/>
                  <a:gd name="connsiteY7" fmla="*/ 1162335 h 2668072"/>
                  <a:gd name="connsiteX8" fmla="*/ 79033 w 2364982"/>
                  <a:gd name="connsiteY8" fmla="*/ 1814631 h 2668072"/>
                  <a:gd name="connsiteX9" fmla="*/ 520993 w 2364982"/>
                  <a:gd name="connsiteY9" fmla="*/ 2378511 h 2668072"/>
                  <a:gd name="connsiteX10" fmla="*/ 1215942 w 2364982"/>
                  <a:gd name="connsiteY10" fmla="*/ 2668071 h 2668072"/>
                  <a:gd name="connsiteX11" fmla="*/ 1984117 w 2364982"/>
                  <a:gd name="connsiteY11" fmla="*/ 2381165 h 2668072"/>
                  <a:gd name="connsiteX12" fmla="*/ 2363823 w 2364982"/>
                  <a:gd name="connsiteY12" fmla="*/ 1738062 h 2668072"/>
                  <a:gd name="connsiteX13" fmla="*/ 1872917 w 2364982"/>
                  <a:gd name="connsiteY13" fmla="*/ 2107461 h 2668072"/>
                  <a:gd name="connsiteX14" fmla="*/ 1345497 w 2364982"/>
                  <a:gd name="connsiteY14" fmla="*/ 2278124 h 2668072"/>
                  <a:gd name="connsiteX15" fmla="*/ 761802 w 2364982"/>
                  <a:gd name="connsiteY15" fmla="*/ 2058718 h 2668072"/>
                  <a:gd name="connsiteX16" fmla="*/ 432612 w 2364982"/>
                  <a:gd name="connsiteY16" fmla="*/ 1567768 h 2668072"/>
                  <a:gd name="connsiteX17" fmla="*/ 481363 w 2364982"/>
                  <a:gd name="connsiteY17" fmla="*/ 817984 h 2668072"/>
                  <a:gd name="connsiteX18" fmla="*/ 1061999 w 2364982"/>
                  <a:gd name="connsiteY18" fmla="*/ 461787 h 2668072"/>
                  <a:gd name="connsiteX19" fmla="*/ 1592423 w 2364982"/>
                  <a:gd name="connsiteY19" fmla="*/ 455740 h 2668072"/>
                  <a:gd name="connsiteX20" fmla="*/ 1779878 w 2364982"/>
                  <a:gd name="connsiteY20" fmla="*/ 662807 h 2668072"/>
                  <a:gd name="connsiteX21" fmla="*/ 1668596 w 2364982"/>
                  <a:gd name="connsiteY21" fmla="*/ 1001110 h 2668072"/>
                  <a:gd name="connsiteX22" fmla="*/ 799860 w 2364982"/>
                  <a:gd name="connsiteY22" fmla="*/ 1586893 h 2668072"/>
                  <a:gd name="connsiteX0" fmla="*/ 799860 w 2364982"/>
                  <a:gd name="connsiteY0" fmla="*/ 1586893 h 2668072"/>
                  <a:gd name="connsiteX1" fmla="*/ 1727985 w 2364982"/>
                  <a:gd name="connsiteY1" fmla="*/ 1385503 h 2668072"/>
                  <a:gd name="connsiteX2" fmla="*/ 2151673 w 2364982"/>
                  <a:gd name="connsiteY2" fmla="*/ 732591 h 2668072"/>
                  <a:gd name="connsiteX3" fmla="*/ 1962759 w 2364982"/>
                  <a:gd name="connsiteY3" fmla="*/ 290631 h 2668072"/>
                  <a:gd name="connsiteX4" fmla="*/ 1468960 w 2364982"/>
                  <a:gd name="connsiteY4" fmla="*/ 22604 h 2668072"/>
                  <a:gd name="connsiteX5" fmla="*/ 838001 w 2364982"/>
                  <a:gd name="connsiteY5" fmla="*/ 68324 h 2668072"/>
                  <a:gd name="connsiteX6" fmla="*/ 252763 w 2364982"/>
                  <a:gd name="connsiteY6" fmla="*/ 494922 h 2668072"/>
                  <a:gd name="connsiteX7" fmla="*/ 15014 w 2364982"/>
                  <a:gd name="connsiteY7" fmla="*/ 1162335 h 2668072"/>
                  <a:gd name="connsiteX8" fmla="*/ 79033 w 2364982"/>
                  <a:gd name="connsiteY8" fmla="*/ 1814631 h 2668072"/>
                  <a:gd name="connsiteX9" fmla="*/ 520993 w 2364982"/>
                  <a:gd name="connsiteY9" fmla="*/ 2378511 h 2668072"/>
                  <a:gd name="connsiteX10" fmla="*/ 1215942 w 2364982"/>
                  <a:gd name="connsiteY10" fmla="*/ 2668071 h 2668072"/>
                  <a:gd name="connsiteX11" fmla="*/ 1984117 w 2364982"/>
                  <a:gd name="connsiteY11" fmla="*/ 2381165 h 2668072"/>
                  <a:gd name="connsiteX12" fmla="*/ 2363823 w 2364982"/>
                  <a:gd name="connsiteY12" fmla="*/ 1738062 h 2668072"/>
                  <a:gd name="connsiteX13" fmla="*/ 1872917 w 2364982"/>
                  <a:gd name="connsiteY13" fmla="*/ 2107461 h 2668072"/>
                  <a:gd name="connsiteX14" fmla="*/ 1345497 w 2364982"/>
                  <a:gd name="connsiteY14" fmla="*/ 2278124 h 2668072"/>
                  <a:gd name="connsiteX15" fmla="*/ 761802 w 2364982"/>
                  <a:gd name="connsiteY15" fmla="*/ 2058718 h 2668072"/>
                  <a:gd name="connsiteX16" fmla="*/ 432612 w 2364982"/>
                  <a:gd name="connsiteY16" fmla="*/ 1567768 h 2668072"/>
                  <a:gd name="connsiteX17" fmla="*/ 481363 w 2364982"/>
                  <a:gd name="connsiteY17" fmla="*/ 817984 h 2668072"/>
                  <a:gd name="connsiteX18" fmla="*/ 1061999 w 2364982"/>
                  <a:gd name="connsiteY18" fmla="*/ 461787 h 2668072"/>
                  <a:gd name="connsiteX19" fmla="*/ 1592423 w 2364982"/>
                  <a:gd name="connsiteY19" fmla="*/ 455740 h 2668072"/>
                  <a:gd name="connsiteX20" fmla="*/ 1779878 w 2364982"/>
                  <a:gd name="connsiteY20" fmla="*/ 662807 h 2668072"/>
                  <a:gd name="connsiteX21" fmla="*/ 1668596 w 2364982"/>
                  <a:gd name="connsiteY21" fmla="*/ 1001110 h 2668072"/>
                  <a:gd name="connsiteX22" fmla="*/ 799860 w 2364982"/>
                  <a:gd name="connsiteY22" fmla="*/ 1586893 h 2668072"/>
                  <a:gd name="connsiteX0" fmla="*/ 799860 w 2364982"/>
                  <a:gd name="connsiteY0" fmla="*/ 1574677 h 2668072"/>
                  <a:gd name="connsiteX1" fmla="*/ 1727985 w 2364982"/>
                  <a:gd name="connsiteY1" fmla="*/ 1385503 h 2668072"/>
                  <a:gd name="connsiteX2" fmla="*/ 2151673 w 2364982"/>
                  <a:gd name="connsiteY2" fmla="*/ 732591 h 2668072"/>
                  <a:gd name="connsiteX3" fmla="*/ 1962759 w 2364982"/>
                  <a:gd name="connsiteY3" fmla="*/ 290631 h 2668072"/>
                  <a:gd name="connsiteX4" fmla="*/ 1468960 w 2364982"/>
                  <a:gd name="connsiteY4" fmla="*/ 22604 h 2668072"/>
                  <a:gd name="connsiteX5" fmla="*/ 838001 w 2364982"/>
                  <a:gd name="connsiteY5" fmla="*/ 68324 h 2668072"/>
                  <a:gd name="connsiteX6" fmla="*/ 252763 w 2364982"/>
                  <a:gd name="connsiteY6" fmla="*/ 494922 h 2668072"/>
                  <a:gd name="connsiteX7" fmla="*/ 15014 w 2364982"/>
                  <a:gd name="connsiteY7" fmla="*/ 1162335 h 2668072"/>
                  <a:gd name="connsiteX8" fmla="*/ 79033 w 2364982"/>
                  <a:gd name="connsiteY8" fmla="*/ 1814631 h 2668072"/>
                  <a:gd name="connsiteX9" fmla="*/ 520993 w 2364982"/>
                  <a:gd name="connsiteY9" fmla="*/ 2378511 h 2668072"/>
                  <a:gd name="connsiteX10" fmla="*/ 1215942 w 2364982"/>
                  <a:gd name="connsiteY10" fmla="*/ 2668071 h 2668072"/>
                  <a:gd name="connsiteX11" fmla="*/ 1984117 w 2364982"/>
                  <a:gd name="connsiteY11" fmla="*/ 2381165 h 2668072"/>
                  <a:gd name="connsiteX12" fmla="*/ 2363823 w 2364982"/>
                  <a:gd name="connsiteY12" fmla="*/ 1738062 h 2668072"/>
                  <a:gd name="connsiteX13" fmla="*/ 1872917 w 2364982"/>
                  <a:gd name="connsiteY13" fmla="*/ 2107461 h 2668072"/>
                  <a:gd name="connsiteX14" fmla="*/ 1345497 w 2364982"/>
                  <a:gd name="connsiteY14" fmla="*/ 2278124 h 2668072"/>
                  <a:gd name="connsiteX15" fmla="*/ 761802 w 2364982"/>
                  <a:gd name="connsiteY15" fmla="*/ 2058718 h 2668072"/>
                  <a:gd name="connsiteX16" fmla="*/ 432612 w 2364982"/>
                  <a:gd name="connsiteY16" fmla="*/ 1567768 h 2668072"/>
                  <a:gd name="connsiteX17" fmla="*/ 481363 w 2364982"/>
                  <a:gd name="connsiteY17" fmla="*/ 817984 h 2668072"/>
                  <a:gd name="connsiteX18" fmla="*/ 1061999 w 2364982"/>
                  <a:gd name="connsiteY18" fmla="*/ 461787 h 2668072"/>
                  <a:gd name="connsiteX19" fmla="*/ 1592423 w 2364982"/>
                  <a:gd name="connsiteY19" fmla="*/ 455740 h 2668072"/>
                  <a:gd name="connsiteX20" fmla="*/ 1779878 w 2364982"/>
                  <a:gd name="connsiteY20" fmla="*/ 662807 h 2668072"/>
                  <a:gd name="connsiteX21" fmla="*/ 1668596 w 2364982"/>
                  <a:gd name="connsiteY21" fmla="*/ 1001110 h 2668072"/>
                  <a:gd name="connsiteX22" fmla="*/ 799860 w 2364982"/>
                  <a:gd name="connsiteY22" fmla="*/ 1574677 h 2668072"/>
                  <a:gd name="connsiteX0" fmla="*/ 799860 w 2364982"/>
                  <a:gd name="connsiteY0" fmla="*/ 1574677 h 2668072"/>
                  <a:gd name="connsiteX1" fmla="*/ 1727985 w 2364982"/>
                  <a:gd name="connsiteY1" fmla="*/ 1385503 h 2668072"/>
                  <a:gd name="connsiteX2" fmla="*/ 2151673 w 2364982"/>
                  <a:gd name="connsiteY2" fmla="*/ 732591 h 2668072"/>
                  <a:gd name="connsiteX3" fmla="*/ 1962759 w 2364982"/>
                  <a:gd name="connsiteY3" fmla="*/ 290631 h 2668072"/>
                  <a:gd name="connsiteX4" fmla="*/ 1468960 w 2364982"/>
                  <a:gd name="connsiteY4" fmla="*/ 22604 h 2668072"/>
                  <a:gd name="connsiteX5" fmla="*/ 838001 w 2364982"/>
                  <a:gd name="connsiteY5" fmla="*/ 68324 h 2668072"/>
                  <a:gd name="connsiteX6" fmla="*/ 252763 w 2364982"/>
                  <a:gd name="connsiteY6" fmla="*/ 494922 h 2668072"/>
                  <a:gd name="connsiteX7" fmla="*/ 15014 w 2364982"/>
                  <a:gd name="connsiteY7" fmla="*/ 1162335 h 2668072"/>
                  <a:gd name="connsiteX8" fmla="*/ 79033 w 2364982"/>
                  <a:gd name="connsiteY8" fmla="*/ 1814631 h 2668072"/>
                  <a:gd name="connsiteX9" fmla="*/ 520993 w 2364982"/>
                  <a:gd name="connsiteY9" fmla="*/ 2378511 h 2668072"/>
                  <a:gd name="connsiteX10" fmla="*/ 1215942 w 2364982"/>
                  <a:gd name="connsiteY10" fmla="*/ 2668071 h 2668072"/>
                  <a:gd name="connsiteX11" fmla="*/ 1984117 w 2364982"/>
                  <a:gd name="connsiteY11" fmla="*/ 2381165 h 2668072"/>
                  <a:gd name="connsiteX12" fmla="*/ 2363823 w 2364982"/>
                  <a:gd name="connsiteY12" fmla="*/ 1738062 h 2668072"/>
                  <a:gd name="connsiteX13" fmla="*/ 1872917 w 2364982"/>
                  <a:gd name="connsiteY13" fmla="*/ 2107461 h 2668072"/>
                  <a:gd name="connsiteX14" fmla="*/ 1345497 w 2364982"/>
                  <a:gd name="connsiteY14" fmla="*/ 2278124 h 2668072"/>
                  <a:gd name="connsiteX15" fmla="*/ 761802 w 2364982"/>
                  <a:gd name="connsiteY15" fmla="*/ 2058718 h 2668072"/>
                  <a:gd name="connsiteX16" fmla="*/ 432612 w 2364982"/>
                  <a:gd name="connsiteY16" fmla="*/ 1567768 h 2668072"/>
                  <a:gd name="connsiteX17" fmla="*/ 481363 w 2364982"/>
                  <a:gd name="connsiteY17" fmla="*/ 817984 h 2668072"/>
                  <a:gd name="connsiteX18" fmla="*/ 1061999 w 2364982"/>
                  <a:gd name="connsiteY18" fmla="*/ 461787 h 2668072"/>
                  <a:gd name="connsiteX19" fmla="*/ 1592423 w 2364982"/>
                  <a:gd name="connsiteY19" fmla="*/ 455740 h 2668072"/>
                  <a:gd name="connsiteX20" fmla="*/ 1779878 w 2364982"/>
                  <a:gd name="connsiteY20" fmla="*/ 662807 h 2668072"/>
                  <a:gd name="connsiteX21" fmla="*/ 1668596 w 2364982"/>
                  <a:gd name="connsiteY21" fmla="*/ 1001110 h 2668072"/>
                  <a:gd name="connsiteX22" fmla="*/ 799860 w 2364982"/>
                  <a:gd name="connsiteY22" fmla="*/ 1574677 h 2668072"/>
                  <a:gd name="connsiteX0" fmla="*/ 831856 w 2364982"/>
                  <a:gd name="connsiteY0" fmla="*/ 1599110 h 2668072"/>
                  <a:gd name="connsiteX1" fmla="*/ 1727985 w 2364982"/>
                  <a:gd name="connsiteY1" fmla="*/ 1385503 h 2668072"/>
                  <a:gd name="connsiteX2" fmla="*/ 2151673 w 2364982"/>
                  <a:gd name="connsiteY2" fmla="*/ 732591 h 2668072"/>
                  <a:gd name="connsiteX3" fmla="*/ 1962759 w 2364982"/>
                  <a:gd name="connsiteY3" fmla="*/ 290631 h 2668072"/>
                  <a:gd name="connsiteX4" fmla="*/ 1468960 w 2364982"/>
                  <a:gd name="connsiteY4" fmla="*/ 22604 h 2668072"/>
                  <a:gd name="connsiteX5" fmla="*/ 838001 w 2364982"/>
                  <a:gd name="connsiteY5" fmla="*/ 68324 h 2668072"/>
                  <a:gd name="connsiteX6" fmla="*/ 252763 w 2364982"/>
                  <a:gd name="connsiteY6" fmla="*/ 494922 h 2668072"/>
                  <a:gd name="connsiteX7" fmla="*/ 15014 w 2364982"/>
                  <a:gd name="connsiteY7" fmla="*/ 1162335 h 2668072"/>
                  <a:gd name="connsiteX8" fmla="*/ 79033 w 2364982"/>
                  <a:gd name="connsiteY8" fmla="*/ 1814631 h 2668072"/>
                  <a:gd name="connsiteX9" fmla="*/ 520993 w 2364982"/>
                  <a:gd name="connsiteY9" fmla="*/ 2378511 h 2668072"/>
                  <a:gd name="connsiteX10" fmla="*/ 1215942 w 2364982"/>
                  <a:gd name="connsiteY10" fmla="*/ 2668071 h 2668072"/>
                  <a:gd name="connsiteX11" fmla="*/ 1984117 w 2364982"/>
                  <a:gd name="connsiteY11" fmla="*/ 2381165 h 2668072"/>
                  <a:gd name="connsiteX12" fmla="*/ 2363823 w 2364982"/>
                  <a:gd name="connsiteY12" fmla="*/ 1738062 h 2668072"/>
                  <a:gd name="connsiteX13" fmla="*/ 1872917 w 2364982"/>
                  <a:gd name="connsiteY13" fmla="*/ 2107461 h 2668072"/>
                  <a:gd name="connsiteX14" fmla="*/ 1345497 w 2364982"/>
                  <a:gd name="connsiteY14" fmla="*/ 2278124 h 2668072"/>
                  <a:gd name="connsiteX15" fmla="*/ 761802 w 2364982"/>
                  <a:gd name="connsiteY15" fmla="*/ 2058718 h 2668072"/>
                  <a:gd name="connsiteX16" fmla="*/ 432612 w 2364982"/>
                  <a:gd name="connsiteY16" fmla="*/ 1567768 h 2668072"/>
                  <a:gd name="connsiteX17" fmla="*/ 481363 w 2364982"/>
                  <a:gd name="connsiteY17" fmla="*/ 817984 h 2668072"/>
                  <a:gd name="connsiteX18" fmla="*/ 1061999 w 2364982"/>
                  <a:gd name="connsiteY18" fmla="*/ 461787 h 2668072"/>
                  <a:gd name="connsiteX19" fmla="*/ 1592423 w 2364982"/>
                  <a:gd name="connsiteY19" fmla="*/ 455740 h 2668072"/>
                  <a:gd name="connsiteX20" fmla="*/ 1779878 w 2364982"/>
                  <a:gd name="connsiteY20" fmla="*/ 662807 h 2668072"/>
                  <a:gd name="connsiteX21" fmla="*/ 1668596 w 2364982"/>
                  <a:gd name="connsiteY21" fmla="*/ 1001110 h 2668072"/>
                  <a:gd name="connsiteX22" fmla="*/ 831856 w 2364982"/>
                  <a:gd name="connsiteY22" fmla="*/ 1599110 h 2668072"/>
                  <a:gd name="connsiteX0" fmla="*/ 831856 w 2364982"/>
                  <a:gd name="connsiteY0" fmla="*/ 1599110 h 2668072"/>
                  <a:gd name="connsiteX1" fmla="*/ 1076376 w 2364982"/>
                  <a:gd name="connsiteY1" fmla="*/ 1584609 h 2668072"/>
                  <a:gd name="connsiteX2" fmla="*/ 1727985 w 2364982"/>
                  <a:gd name="connsiteY2" fmla="*/ 1385503 h 2668072"/>
                  <a:gd name="connsiteX3" fmla="*/ 2151673 w 2364982"/>
                  <a:gd name="connsiteY3" fmla="*/ 732591 h 2668072"/>
                  <a:gd name="connsiteX4" fmla="*/ 1962759 w 2364982"/>
                  <a:gd name="connsiteY4" fmla="*/ 290631 h 2668072"/>
                  <a:gd name="connsiteX5" fmla="*/ 1468960 w 2364982"/>
                  <a:gd name="connsiteY5" fmla="*/ 22604 h 2668072"/>
                  <a:gd name="connsiteX6" fmla="*/ 838001 w 2364982"/>
                  <a:gd name="connsiteY6" fmla="*/ 68324 h 2668072"/>
                  <a:gd name="connsiteX7" fmla="*/ 252763 w 2364982"/>
                  <a:gd name="connsiteY7" fmla="*/ 494922 h 2668072"/>
                  <a:gd name="connsiteX8" fmla="*/ 15014 w 2364982"/>
                  <a:gd name="connsiteY8" fmla="*/ 1162335 h 2668072"/>
                  <a:gd name="connsiteX9" fmla="*/ 79033 w 2364982"/>
                  <a:gd name="connsiteY9" fmla="*/ 1814631 h 2668072"/>
                  <a:gd name="connsiteX10" fmla="*/ 520993 w 2364982"/>
                  <a:gd name="connsiteY10" fmla="*/ 2378511 h 2668072"/>
                  <a:gd name="connsiteX11" fmla="*/ 1215942 w 2364982"/>
                  <a:gd name="connsiteY11" fmla="*/ 2668071 h 2668072"/>
                  <a:gd name="connsiteX12" fmla="*/ 1984117 w 2364982"/>
                  <a:gd name="connsiteY12" fmla="*/ 2381165 h 2668072"/>
                  <a:gd name="connsiteX13" fmla="*/ 2363823 w 2364982"/>
                  <a:gd name="connsiteY13" fmla="*/ 1738062 h 2668072"/>
                  <a:gd name="connsiteX14" fmla="*/ 1872917 w 2364982"/>
                  <a:gd name="connsiteY14" fmla="*/ 2107461 h 2668072"/>
                  <a:gd name="connsiteX15" fmla="*/ 1345497 w 2364982"/>
                  <a:gd name="connsiteY15" fmla="*/ 2278124 h 2668072"/>
                  <a:gd name="connsiteX16" fmla="*/ 761802 w 2364982"/>
                  <a:gd name="connsiteY16" fmla="*/ 2058718 h 2668072"/>
                  <a:gd name="connsiteX17" fmla="*/ 432612 w 2364982"/>
                  <a:gd name="connsiteY17" fmla="*/ 1567768 h 2668072"/>
                  <a:gd name="connsiteX18" fmla="*/ 481363 w 2364982"/>
                  <a:gd name="connsiteY18" fmla="*/ 817984 h 2668072"/>
                  <a:gd name="connsiteX19" fmla="*/ 1061999 w 2364982"/>
                  <a:gd name="connsiteY19" fmla="*/ 461787 h 2668072"/>
                  <a:gd name="connsiteX20" fmla="*/ 1592423 w 2364982"/>
                  <a:gd name="connsiteY20" fmla="*/ 455740 h 2668072"/>
                  <a:gd name="connsiteX21" fmla="*/ 1779878 w 2364982"/>
                  <a:gd name="connsiteY21" fmla="*/ 662807 h 2668072"/>
                  <a:gd name="connsiteX22" fmla="*/ 1668596 w 2364982"/>
                  <a:gd name="connsiteY22" fmla="*/ 1001110 h 2668072"/>
                  <a:gd name="connsiteX23" fmla="*/ 831856 w 2364982"/>
                  <a:gd name="connsiteY23" fmla="*/ 1599110 h 2668072"/>
                  <a:gd name="connsiteX0" fmla="*/ 714538 w 2364982"/>
                  <a:gd name="connsiteY0" fmla="*/ 1330344 h 2668072"/>
                  <a:gd name="connsiteX1" fmla="*/ 1076376 w 2364982"/>
                  <a:gd name="connsiteY1" fmla="*/ 1584609 h 2668072"/>
                  <a:gd name="connsiteX2" fmla="*/ 1727985 w 2364982"/>
                  <a:gd name="connsiteY2" fmla="*/ 1385503 h 2668072"/>
                  <a:gd name="connsiteX3" fmla="*/ 2151673 w 2364982"/>
                  <a:gd name="connsiteY3" fmla="*/ 732591 h 2668072"/>
                  <a:gd name="connsiteX4" fmla="*/ 1962759 w 2364982"/>
                  <a:gd name="connsiteY4" fmla="*/ 290631 h 2668072"/>
                  <a:gd name="connsiteX5" fmla="*/ 1468960 w 2364982"/>
                  <a:gd name="connsiteY5" fmla="*/ 22604 h 2668072"/>
                  <a:gd name="connsiteX6" fmla="*/ 838001 w 2364982"/>
                  <a:gd name="connsiteY6" fmla="*/ 68324 h 2668072"/>
                  <a:gd name="connsiteX7" fmla="*/ 252763 w 2364982"/>
                  <a:gd name="connsiteY7" fmla="*/ 494922 h 2668072"/>
                  <a:gd name="connsiteX8" fmla="*/ 15014 w 2364982"/>
                  <a:gd name="connsiteY8" fmla="*/ 1162335 h 2668072"/>
                  <a:gd name="connsiteX9" fmla="*/ 79033 w 2364982"/>
                  <a:gd name="connsiteY9" fmla="*/ 1814631 h 2668072"/>
                  <a:gd name="connsiteX10" fmla="*/ 520993 w 2364982"/>
                  <a:gd name="connsiteY10" fmla="*/ 2378511 h 2668072"/>
                  <a:gd name="connsiteX11" fmla="*/ 1215942 w 2364982"/>
                  <a:gd name="connsiteY11" fmla="*/ 2668071 h 2668072"/>
                  <a:gd name="connsiteX12" fmla="*/ 1984117 w 2364982"/>
                  <a:gd name="connsiteY12" fmla="*/ 2381165 h 2668072"/>
                  <a:gd name="connsiteX13" fmla="*/ 2363823 w 2364982"/>
                  <a:gd name="connsiteY13" fmla="*/ 1738062 h 2668072"/>
                  <a:gd name="connsiteX14" fmla="*/ 1872917 w 2364982"/>
                  <a:gd name="connsiteY14" fmla="*/ 2107461 h 2668072"/>
                  <a:gd name="connsiteX15" fmla="*/ 1345497 w 2364982"/>
                  <a:gd name="connsiteY15" fmla="*/ 2278124 h 2668072"/>
                  <a:gd name="connsiteX16" fmla="*/ 761802 w 2364982"/>
                  <a:gd name="connsiteY16" fmla="*/ 2058718 h 2668072"/>
                  <a:gd name="connsiteX17" fmla="*/ 432612 w 2364982"/>
                  <a:gd name="connsiteY17" fmla="*/ 1567768 h 2668072"/>
                  <a:gd name="connsiteX18" fmla="*/ 481363 w 2364982"/>
                  <a:gd name="connsiteY18" fmla="*/ 817984 h 2668072"/>
                  <a:gd name="connsiteX19" fmla="*/ 1061999 w 2364982"/>
                  <a:gd name="connsiteY19" fmla="*/ 461787 h 2668072"/>
                  <a:gd name="connsiteX20" fmla="*/ 1592423 w 2364982"/>
                  <a:gd name="connsiteY20" fmla="*/ 455740 h 2668072"/>
                  <a:gd name="connsiteX21" fmla="*/ 1779878 w 2364982"/>
                  <a:gd name="connsiteY21" fmla="*/ 662807 h 2668072"/>
                  <a:gd name="connsiteX22" fmla="*/ 1668596 w 2364982"/>
                  <a:gd name="connsiteY22" fmla="*/ 1001110 h 2668072"/>
                  <a:gd name="connsiteX23" fmla="*/ 714538 w 2364982"/>
                  <a:gd name="connsiteY23" fmla="*/ 1330344 h 2668072"/>
                  <a:gd name="connsiteX0" fmla="*/ 714538 w 2364982"/>
                  <a:gd name="connsiteY0" fmla="*/ 1330344 h 2668072"/>
                  <a:gd name="connsiteX1" fmla="*/ 1076376 w 2364982"/>
                  <a:gd name="connsiteY1" fmla="*/ 1584609 h 2668072"/>
                  <a:gd name="connsiteX2" fmla="*/ 1727985 w 2364982"/>
                  <a:gd name="connsiteY2" fmla="*/ 1385503 h 2668072"/>
                  <a:gd name="connsiteX3" fmla="*/ 2151673 w 2364982"/>
                  <a:gd name="connsiteY3" fmla="*/ 732591 h 2668072"/>
                  <a:gd name="connsiteX4" fmla="*/ 1962759 w 2364982"/>
                  <a:gd name="connsiteY4" fmla="*/ 290631 h 2668072"/>
                  <a:gd name="connsiteX5" fmla="*/ 1468960 w 2364982"/>
                  <a:gd name="connsiteY5" fmla="*/ 22604 h 2668072"/>
                  <a:gd name="connsiteX6" fmla="*/ 838001 w 2364982"/>
                  <a:gd name="connsiteY6" fmla="*/ 68324 h 2668072"/>
                  <a:gd name="connsiteX7" fmla="*/ 252763 w 2364982"/>
                  <a:gd name="connsiteY7" fmla="*/ 494922 h 2668072"/>
                  <a:gd name="connsiteX8" fmla="*/ 15014 w 2364982"/>
                  <a:gd name="connsiteY8" fmla="*/ 1162335 h 2668072"/>
                  <a:gd name="connsiteX9" fmla="*/ 79033 w 2364982"/>
                  <a:gd name="connsiteY9" fmla="*/ 1814631 h 2668072"/>
                  <a:gd name="connsiteX10" fmla="*/ 520993 w 2364982"/>
                  <a:gd name="connsiteY10" fmla="*/ 2378511 h 2668072"/>
                  <a:gd name="connsiteX11" fmla="*/ 1215942 w 2364982"/>
                  <a:gd name="connsiteY11" fmla="*/ 2668071 h 2668072"/>
                  <a:gd name="connsiteX12" fmla="*/ 1984117 w 2364982"/>
                  <a:gd name="connsiteY12" fmla="*/ 2381165 h 2668072"/>
                  <a:gd name="connsiteX13" fmla="*/ 2363823 w 2364982"/>
                  <a:gd name="connsiteY13" fmla="*/ 1738062 h 2668072"/>
                  <a:gd name="connsiteX14" fmla="*/ 1872917 w 2364982"/>
                  <a:gd name="connsiteY14" fmla="*/ 2107461 h 2668072"/>
                  <a:gd name="connsiteX15" fmla="*/ 1345497 w 2364982"/>
                  <a:gd name="connsiteY15" fmla="*/ 2278124 h 2668072"/>
                  <a:gd name="connsiteX16" fmla="*/ 761802 w 2364982"/>
                  <a:gd name="connsiteY16" fmla="*/ 2058718 h 2668072"/>
                  <a:gd name="connsiteX17" fmla="*/ 432612 w 2364982"/>
                  <a:gd name="connsiteY17" fmla="*/ 1567768 h 2668072"/>
                  <a:gd name="connsiteX18" fmla="*/ 481363 w 2364982"/>
                  <a:gd name="connsiteY18" fmla="*/ 817984 h 2668072"/>
                  <a:gd name="connsiteX19" fmla="*/ 1061999 w 2364982"/>
                  <a:gd name="connsiteY19" fmla="*/ 461787 h 2668072"/>
                  <a:gd name="connsiteX20" fmla="*/ 1592423 w 2364982"/>
                  <a:gd name="connsiteY20" fmla="*/ 455740 h 2668072"/>
                  <a:gd name="connsiteX21" fmla="*/ 1779878 w 2364982"/>
                  <a:gd name="connsiteY21" fmla="*/ 662807 h 2668072"/>
                  <a:gd name="connsiteX22" fmla="*/ 1668596 w 2364982"/>
                  <a:gd name="connsiteY22" fmla="*/ 1001110 h 2668072"/>
                  <a:gd name="connsiteX23" fmla="*/ 714538 w 2364982"/>
                  <a:gd name="connsiteY23" fmla="*/ 1330344 h 2668072"/>
                  <a:gd name="connsiteX0" fmla="*/ 714538 w 2364982"/>
                  <a:gd name="connsiteY0" fmla="*/ 1330344 h 2668072"/>
                  <a:gd name="connsiteX1" fmla="*/ 1076376 w 2364982"/>
                  <a:gd name="connsiteY1" fmla="*/ 1584609 h 2668072"/>
                  <a:gd name="connsiteX2" fmla="*/ 1727985 w 2364982"/>
                  <a:gd name="connsiteY2" fmla="*/ 1385503 h 2668072"/>
                  <a:gd name="connsiteX3" fmla="*/ 2151673 w 2364982"/>
                  <a:gd name="connsiteY3" fmla="*/ 732591 h 2668072"/>
                  <a:gd name="connsiteX4" fmla="*/ 1962759 w 2364982"/>
                  <a:gd name="connsiteY4" fmla="*/ 290631 h 2668072"/>
                  <a:gd name="connsiteX5" fmla="*/ 1468960 w 2364982"/>
                  <a:gd name="connsiteY5" fmla="*/ 22604 h 2668072"/>
                  <a:gd name="connsiteX6" fmla="*/ 838001 w 2364982"/>
                  <a:gd name="connsiteY6" fmla="*/ 68324 h 2668072"/>
                  <a:gd name="connsiteX7" fmla="*/ 252763 w 2364982"/>
                  <a:gd name="connsiteY7" fmla="*/ 494922 h 2668072"/>
                  <a:gd name="connsiteX8" fmla="*/ 15014 w 2364982"/>
                  <a:gd name="connsiteY8" fmla="*/ 1162335 h 2668072"/>
                  <a:gd name="connsiteX9" fmla="*/ 79033 w 2364982"/>
                  <a:gd name="connsiteY9" fmla="*/ 1814631 h 2668072"/>
                  <a:gd name="connsiteX10" fmla="*/ 520993 w 2364982"/>
                  <a:gd name="connsiteY10" fmla="*/ 2378511 h 2668072"/>
                  <a:gd name="connsiteX11" fmla="*/ 1215942 w 2364982"/>
                  <a:gd name="connsiteY11" fmla="*/ 2668071 h 2668072"/>
                  <a:gd name="connsiteX12" fmla="*/ 1984117 w 2364982"/>
                  <a:gd name="connsiteY12" fmla="*/ 2381165 h 2668072"/>
                  <a:gd name="connsiteX13" fmla="*/ 2363823 w 2364982"/>
                  <a:gd name="connsiteY13" fmla="*/ 1738062 h 2668072"/>
                  <a:gd name="connsiteX14" fmla="*/ 1872917 w 2364982"/>
                  <a:gd name="connsiteY14" fmla="*/ 2107461 h 2668072"/>
                  <a:gd name="connsiteX15" fmla="*/ 1345497 w 2364982"/>
                  <a:gd name="connsiteY15" fmla="*/ 2278124 h 2668072"/>
                  <a:gd name="connsiteX16" fmla="*/ 761802 w 2364982"/>
                  <a:gd name="connsiteY16" fmla="*/ 2058718 h 2668072"/>
                  <a:gd name="connsiteX17" fmla="*/ 432612 w 2364982"/>
                  <a:gd name="connsiteY17" fmla="*/ 1567768 h 2668072"/>
                  <a:gd name="connsiteX18" fmla="*/ 481363 w 2364982"/>
                  <a:gd name="connsiteY18" fmla="*/ 817984 h 2668072"/>
                  <a:gd name="connsiteX19" fmla="*/ 1061999 w 2364982"/>
                  <a:gd name="connsiteY19" fmla="*/ 461787 h 2668072"/>
                  <a:gd name="connsiteX20" fmla="*/ 1592423 w 2364982"/>
                  <a:gd name="connsiteY20" fmla="*/ 455740 h 2668072"/>
                  <a:gd name="connsiteX21" fmla="*/ 1779878 w 2364982"/>
                  <a:gd name="connsiteY21" fmla="*/ 662807 h 2668072"/>
                  <a:gd name="connsiteX22" fmla="*/ 1668596 w 2364982"/>
                  <a:gd name="connsiteY22" fmla="*/ 1001110 h 2668072"/>
                  <a:gd name="connsiteX23" fmla="*/ 714538 w 2364982"/>
                  <a:gd name="connsiteY23" fmla="*/ 1330344 h 2668072"/>
                  <a:gd name="connsiteX0" fmla="*/ 1668596 w 2364982"/>
                  <a:gd name="connsiteY0" fmla="*/ 1001110 h 2668072"/>
                  <a:gd name="connsiteX1" fmla="*/ 1076376 w 2364982"/>
                  <a:gd name="connsiteY1" fmla="*/ 1584609 h 2668072"/>
                  <a:gd name="connsiteX2" fmla="*/ 1727985 w 2364982"/>
                  <a:gd name="connsiteY2" fmla="*/ 1385503 h 2668072"/>
                  <a:gd name="connsiteX3" fmla="*/ 2151673 w 2364982"/>
                  <a:gd name="connsiteY3" fmla="*/ 732591 h 2668072"/>
                  <a:gd name="connsiteX4" fmla="*/ 1962759 w 2364982"/>
                  <a:gd name="connsiteY4" fmla="*/ 290631 h 2668072"/>
                  <a:gd name="connsiteX5" fmla="*/ 1468960 w 2364982"/>
                  <a:gd name="connsiteY5" fmla="*/ 22604 h 2668072"/>
                  <a:gd name="connsiteX6" fmla="*/ 838001 w 2364982"/>
                  <a:gd name="connsiteY6" fmla="*/ 68324 h 2668072"/>
                  <a:gd name="connsiteX7" fmla="*/ 252763 w 2364982"/>
                  <a:gd name="connsiteY7" fmla="*/ 494922 h 2668072"/>
                  <a:gd name="connsiteX8" fmla="*/ 15014 w 2364982"/>
                  <a:gd name="connsiteY8" fmla="*/ 1162335 h 2668072"/>
                  <a:gd name="connsiteX9" fmla="*/ 79033 w 2364982"/>
                  <a:gd name="connsiteY9" fmla="*/ 1814631 h 2668072"/>
                  <a:gd name="connsiteX10" fmla="*/ 520993 w 2364982"/>
                  <a:gd name="connsiteY10" fmla="*/ 2378511 h 2668072"/>
                  <a:gd name="connsiteX11" fmla="*/ 1215942 w 2364982"/>
                  <a:gd name="connsiteY11" fmla="*/ 2668071 h 2668072"/>
                  <a:gd name="connsiteX12" fmla="*/ 1984117 w 2364982"/>
                  <a:gd name="connsiteY12" fmla="*/ 2381165 h 2668072"/>
                  <a:gd name="connsiteX13" fmla="*/ 2363823 w 2364982"/>
                  <a:gd name="connsiteY13" fmla="*/ 1738062 h 2668072"/>
                  <a:gd name="connsiteX14" fmla="*/ 1872917 w 2364982"/>
                  <a:gd name="connsiteY14" fmla="*/ 2107461 h 2668072"/>
                  <a:gd name="connsiteX15" fmla="*/ 1345497 w 2364982"/>
                  <a:gd name="connsiteY15" fmla="*/ 2278124 h 2668072"/>
                  <a:gd name="connsiteX16" fmla="*/ 761802 w 2364982"/>
                  <a:gd name="connsiteY16" fmla="*/ 2058718 h 2668072"/>
                  <a:gd name="connsiteX17" fmla="*/ 432612 w 2364982"/>
                  <a:gd name="connsiteY17" fmla="*/ 1567768 h 2668072"/>
                  <a:gd name="connsiteX18" fmla="*/ 481363 w 2364982"/>
                  <a:gd name="connsiteY18" fmla="*/ 817984 h 2668072"/>
                  <a:gd name="connsiteX19" fmla="*/ 1061999 w 2364982"/>
                  <a:gd name="connsiteY19" fmla="*/ 461787 h 2668072"/>
                  <a:gd name="connsiteX20" fmla="*/ 1592423 w 2364982"/>
                  <a:gd name="connsiteY20" fmla="*/ 455740 h 2668072"/>
                  <a:gd name="connsiteX21" fmla="*/ 1779878 w 2364982"/>
                  <a:gd name="connsiteY21" fmla="*/ 662807 h 2668072"/>
                  <a:gd name="connsiteX22" fmla="*/ 1668596 w 2364982"/>
                  <a:gd name="connsiteY22" fmla="*/ 1001110 h 2668072"/>
                  <a:gd name="connsiteX0" fmla="*/ 1668596 w 2364982"/>
                  <a:gd name="connsiteY0" fmla="*/ 1001110 h 2668072"/>
                  <a:gd name="connsiteX1" fmla="*/ 884402 w 2364982"/>
                  <a:gd name="connsiteY1" fmla="*/ 1523525 h 2668072"/>
                  <a:gd name="connsiteX2" fmla="*/ 1727985 w 2364982"/>
                  <a:gd name="connsiteY2" fmla="*/ 1385503 h 2668072"/>
                  <a:gd name="connsiteX3" fmla="*/ 2151673 w 2364982"/>
                  <a:gd name="connsiteY3" fmla="*/ 732591 h 2668072"/>
                  <a:gd name="connsiteX4" fmla="*/ 1962759 w 2364982"/>
                  <a:gd name="connsiteY4" fmla="*/ 290631 h 2668072"/>
                  <a:gd name="connsiteX5" fmla="*/ 1468960 w 2364982"/>
                  <a:gd name="connsiteY5" fmla="*/ 22604 h 2668072"/>
                  <a:gd name="connsiteX6" fmla="*/ 838001 w 2364982"/>
                  <a:gd name="connsiteY6" fmla="*/ 68324 h 2668072"/>
                  <a:gd name="connsiteX7" fmla="*/ 252763 w 2364982"/>
                  <a:gd name="connsiteY7" fmla="*/ 494922 h 2668072"/>
                  <a:gd name="connsiteX8" fmla="*/ 15014 w 2364982"/>
                  <a:gd name="connsiteY8" fmla="*/ 1162335 h 2668072"/>
                  <a:gd name="connsiteX9" fmla="*/ 79033 w 2364982"/>
                  <a:gd name="connsiteY9" fmla="*/ 1814631 h 2668072"/>
                  <a:gd name="connsiteX10" fmla="*/ 520993 w 2364982"/>
                  <a:gd name="connsiteY10" fmla="*/ 2378511 h 2668072"/>
                  <a:gd name="connsiteX11" fmla="*/ 1215942 w 2364982"/>
                  <a:gd name="connsiteY11" fmla="*/ 2668071 h 2668072"/>
                  <a:gd name="connsiteX12" fmla="*/ 1984117 w 2364982"/>
                  <a:gd name="connsiteY12" fmla="*/ 2381165 h 2668072"/>
                  <a:gd name="connsiteX13" fmla="*/ 2363823 w 2364982"/>
                  <a:gd name="connsiteY13" fmla="*/ 1738062 h 2668072"/>
                  <a:gd name="connsiteX14" fmla="*/ 1872917 w 2364982"/>
                  <a:gd name="connsiteY14" fmla="*/ 2107461 h 2668072"/>
                  <a:gd name="connsiteX15" fmla="*/ 1345497 w 2364982"/>
                  <a:gd name="connsiteY15" fmla="*/ 2278124 h 2668072"/>
                  <a:gd name="connsiteX16" fmla="*/ 761802 w 2364982"/>
                  <a:gd name="connsiteY16" fmla="*/ 2058718 h 2668072"/>
                  <a:gd name="connsiteX17" fmla="*/ 432612 w 2364982"/>
                  <a:gd name="connsiteY17" fmla="*/ 1567768 h 2668072"/>
                  <a:gd name="connsiteX18" fmla="*/ 481363 w 2364982"/>
                  <a:gd name="connsiteY18" fmla="*/ 817984 h 2668072"/>
                  <a:gd name="connsiteX19" fmla="*/ 1061999 w 2364982"/>
                  <a:gd name="connsiteY19" fmla="*/ 461787 h 2668072"/>
                  <a:gd name="connsiteX20" fmla="*/ 1592423 w 2364982"/>
                  <a:gd name="connsiteY20" fmla="*/ 455740 h 2668072"/>
                  <a:gd name="connsiteX21" fmla="*/ 1779878 w 2364982"/>
                  <a:gd name="connsiteY21" fmla="*/ 662807 h 2668072"/>
                  <a:gd name="connsiteX22" fmla="*/ 1668596 w 2364982"/>
                  <a:gd name="connsiteY22" fmla="*/ 1001110 h 2668072"/>
                  <a:gd name="connsiteX0" fmla="*/ 1668596 w 2364982"/>
                  <a:gd name="connsiteY0" fmla="*/ 1001110 h 2668072"/>
                  <a:gd name="connsiteX1" fmla="*/ 884402 w 2364982"/>
                  <a:gd name="connsiteY1" fmla="*/ 1523525 h 2668072"/>
                  <a:gd name="connsiteX2" fmla="*/ 1727985 w 2364982"/>
                  <a:gd name="connsiteY2" fmla="*/ 1385503 h 2668072"/>
                  <a:gd name="connsiteX3" fmla="*/ 2151673 w 2364982"/>
                  <a:gd name="connsiteY3" fmla="*/ 732591 h 2668072"/>
                  <a:gd name="connsiteX4" fmla="*/ 1962759 w 2364982"/>
                  <a:gd name="connsiteY4" fmla="*/ 290631 h 2668072"/>
                  <a:gd name="connsiteX5" fmla="*/ 1468960 w 2364982"/>
                  <a:gd name="connsiteY5" fmla="*/ 22604 h 2668072"/>
                  <a:gd name="connsiteX6" fmla="*/ 838001 w 2364982"/>
                  <a:gd name="connsiteY6" fmla="*/ 68324 h 2668072"/>
                  <a:gd name="connsiteX7" fmla="*/ 252763 w 2364982"/>
                  <a:gd name="connsiteY7" fmla="*/ 494922 h 2668072"/>
                  <a:gd name="connsiteX8" fmla="*/ 15014 w 2364982"/>
                  <a:gd name="connsiteY8" fmla="*/ 1162335 h 2668072"/>
                  <a:gd name="connsiteX9" fmla="*/ 79033 w 2364982"/>
                  <a:gd name="connsiteY9" fmla="*/ 1814631 h 2668072"/>
                  <a:gd name="connsiteX10" fmla="*/ 520993 w 2364982"/>
                  <a:gd name="connsiteY10" fmla="*/ 2378511 h 2668072"/>
                  <a:gd name="connsiteX11" fmla="*/ 1215942 w 2364982"/>
                  <a:gd name="connsiteY11" fmla="*/ 2668071 h 2668072"/>
                  <a:gd name="connsiteX12" fmla="*/ 1984117 w 2364982"/>
                  <a:gd name="connsiteY12" fmla="*/ 2381165 h 2668072"/>
                  <a:gd name="connsiteX13" fmla="*/ 2363823 w 2364982"/>
                  <a:gd name="connsiteY13" fmla="*/ 1738062 h 2668072"/>
                  <a:gd name="connsiteX14" fmla="*/ 1872917 w 2364982"/>
                  <a:gd name="connsiteY14" fmla="*/ 2107461 h 2668072"/>
                  <a:gd name="connsiteX15" fmla="*/ 1345497 w 2364982"/>
                  <a:gd name="connsiteY15" fmla="*/ 2278124 h 2668072"/>
                  <a:gd name="connsiteX16" fmla="*/ 761802 w 2364982"/>
                  <a:gd name="connsiteY16" fmla="*/ 2058718 h 2668072"/>
                  <a:gd name="connsiteX17" fmla="*/ 432612 w 2364982"/>
                  <a:gd name="connsiteY17" fmla="*/ 1567768 h 2668072"/>
                  <a:gd name="connsiteX18" fmla="*/ 481363 w 2364982"/>
                  <a:gd name="connsiteY18" fmla="*/ 817984 h 2668072"/>
                  <a:gd name="connsiteX19" fmla="*/ 1061999 w 2364982"/>
                  <a:gd name="connsiteY19" fmla="*/ 461787 h 2668072"/>
                  <a:gd name="connsiteX20" fmla="*/ 1592423 w 2364982"/>
                  <a:gd name="connsiteY20" fmla="*/ 455740 h 2668072"/>
                  <a:gd name="connsiteX21" fmla="*/ 1779878 w 2364982"/>
                  <a:gd name="connsiteY21" fmla="*/ 662807 h 2668072"/>
                  <a:gd name="connsiteX22" fmla="*/ 1668596 w 2364982"/>
                  <a:gd name="connsiteY22" fmla="*/ 1001110 h 2668072"/>
                  <a:gd name="connsiteX0" fmla="*/ 1668596 w 2364982"/>
                  <a:gd name="connsiteY0" fmla="*/ 1001110 h 2668072"/>
                  <a:gd name="connsiteX1" fmla="*/ 927063 w 2364982"/>
                  <a:gd name="connsiteY1" fmla="*/ 1718992 h 2668072"/>
                  <a:gd name="connsiteX2" fmla="*/ 1727985 w 2364982"/>
                  <a:gd name="connsiteY2" fmla="*/ 1385503 h 2668072"/>
                  <a:gd name="connsiteX3" fmla="*/ 2151673 w 2364982"/>
                  <a:gd name="connsiteY3" fmla="*/ 732591 h 2668072"/>
                  <a:gd name="connsiteX4" fmla="*/ 1962759 w 2364982"/>
                  <a:gd name="connsiteY4" fmla="*/ 290631 h 2668072"/>
                  <a:gd name="connsiteX5" fmla="*/ 1468960 w 2364982"/>
                  <a:gd name="connsiteY5" fmla="*/ 22604 h 2668072"/>
                  <a:gd name="connsiteX6" fmla="*/ 838001 w 2364982"/>
                  <a:gd name="connsiteY6" fmla="*/ 68324 h 2668072"/>
                  <a:gd name="connsiteX7" fmla="*/ 252763 w 2364982"/>
                  <a:gd name="connsiteY7" fmla="*/ 494922 h 2668072"/>
                  <a:gd name="connsiteX8" fmla="*/ 15014 w 2364982"/>
                  <a:gd name="connsiteY8" fmla="*/ 1162335 h 2668072"/>
                  <a:gd name="connsiteX9" fmla="*/ 79033 w 2364982"/>
                  <a:gd name="connsiteY9" fmla="*/ 1814631 h 2668072"/>
                  <a:gd name="connsiteX10" fmla="*/ 520993 w 2364982"/>
                  <a:gd name="connsiteY10" fmla="*/ 2378511 h 2668072"/>
                  <a:gd name="connsiteX11" fmla="*/ 1215942 w 2364982"/>
                  <a:gd name="connsiteY11" fmla="*/ 2668071 h 2668072"/>
                  <a:gd name="connsiteX12" fmla="*/ 1984117 w 2364982"/>
                  <a:gd name="connsiteY12" fmla="*/ 2381165 h 2668072"/>
                  <a:gd name="connsiteX13" fmla="*/ 2363823 w 2364982"/>
                  <a:gd name="connsiteY13" fmla="*/ 1738062 h 2668072"/>
                  <a:gd name="connsiteX14" fmla="*/ 1872917 w 2364982"/>
                  <a:gd name="connsiteY14" fmla="*/ 2107461 h 2668072"/>
                  <a:gd name="connsiteX15" fmla="*/ 1345497 w 2364982"/>
                  <a:gd name="connsiteY15" fmla="*/ 2278124 h 2668072"/>
                  <a:gd name="connsiteX16" fmla="*/ 761802 w 2364982"/>
                  <a:gd name="connsiteY16" fmla="*/ 2058718 h 2668072"/>
                  <a:gd name="connsiteX17" fmla="*/ 432612 w 2364982"/>
                  <a:gd name="connsiteY17" fmla="*/ 1567768 h 2668072"/>
                  <a:gd name="connsiteX18" fmla="*/ 481363 w 2364982"/>
                  <a:gd name="connsiteY18" fmla="*/ 817984 h 2668072"/>
                  <a:gd name="connsiteX19" fmla="*/ 1061999 w 2364982"/>
                  <a:gd name="connsiteY19" fmla="*/ 461787 h 2668072"/>
                  <a:gd name="connsiteX20" fmla="*/ 1592423 w 2364982"/>
                  <a:gd name="connsiteY20" fmla="*/ 455740 h 2668072"/>
                  <a:gd name="connsiteX21" fmla="*/ 1779878 w 2364982"/>
                  <a:gd name="connsiteY21" fmla="*/ 662807 h 2668072"/>
                  <a:gd name="connsiteX22" fmla="*/ 1668596 w 2364982"/>
                  <a:gd name="connsiteY22" fmla="*/ 1001110 h 2668072"/>
                  <a:gd name="connsiteX0" fmla="*/ 1668596 w 2364982"/>
                  <a:gd name="connsiteY0" fmla="*/ 1001110 h 2668072"/>
                  <a:gd name="connsiteX1" fmla="*/ 927063 w 2364982"/>
                  <a:gd name="connsiteY1" fmla="*/ 1718992 h 2668072"/>
                  <a:gd name="connsiteX2" fmla="*/ 1727985 w 2364982"/>
                  <a:gd name="connsiteY2" fmla="*/ 1385503 h 2668072"/>
                  <a:gd name="connsiteX3" fmla="*/ 2151673 w 2364982"/>
                  <a:gd name="connsiteY3" fmla="*/ 732591 h 2668072"/>
                  <a:gd name="connsiteX4" fmla="*/ 1962759 w 2364982"/>
                  <a:gd name="connsiteY4" fmla="*/ 290631 h 2668072"/>
                  <a:gd name="connsiteX5" fmla="*/ 1468960 w 2364982"/>
                  <a:gd name="connsiteY5" fmla="*/ 22604 h 2668072"/>
                  <a:gd name="connsiteX6" fmla="*/ 838001 w 2364982"/>
                  <a:gd name="connsiteY6" fmla="*/ 68324 h 2668072"/>
                  <a:gd name="connsiteX7" fmla="*/ 252763 w 2364982"/>
                  <a:gd name="connsiteY7" fmla="*/ 494922 h 2668072"/>
                  <a:gd name="connsiteX8" fmla="*/ 15014 w 2364982"/>
                  <a:gd name="connsiteY8" fmla="*/ 1162335 h 2668072"/>
                  <a:gd name="connsiteX9" fmla="*/ 79033 w 2364982"/>
                  <a:gd name="connsiteY9" fmla="*/ 1814631 h 2668072"/>
                  <a:gd name="connsiteX10" fmla="*/ 520993 w 2364982"/>
                  <a:gd name="connsiteY10" fmla="*/ 2378511 h 2668072"/>
                  <a:gd name="connsiteX11" fmla="*/ 1215942 w 2364982"/>
                  <a:gd name="connsiteY11" fmla="*/ 2668071 h 2668072"/>
                  <a:gd name="connsiteX12" fmla="*/ 1984117 w 2364982"/>
                  <a:gd name="connsiteY12" fmla="*/ 2381165 h 2668072"/>
                  <a:gd name="connsiteX13" fmla="*/ 2363823 w 2364982"/>
                  <a:gd name="connsiteY13" fmla="*/ 1738062 h 2668072"/>
                  <a:gd name="connsiteX14" fmla="*/ 1872917 w 2364982"/>
                  <a:gd name="connsiteY14" fmla="*/ 2107461 h 2668072"/>
                  <a:gd name="connsiteX15" fmla="*/ 1345497 w 2364982"/>
                  <a:gd name="connsiteY15" fmla="*/ 2278124 h 2668072"/>
                  <a:gd name="connsiteX16" fmla="*/ 761802 w 2364982"/>
                  <a:gd name="connsiteY16" fmla="*/ 2058718 h 2668072"/>
                  <a:gd name="connsiteX17" fmla="*/ 432612 w 2364982"/>
                  <a:gd name="connsiteY17" fmla="*/ 1567768 h 2668072"/>
                  <a:gd name="connsiteX18" fmla="*/ 481363 w 2364982"/>
                  <a:gd name="connsiteY18" fmla="*/ 817984 h 2668072"/>
                  <a:gd name="connsiteX19" fmla="*/ 1061999 w 2364982"/>
                  <a:gd name="connsiteY19" fmla="*/ 461787 h 2668072"/>
                  <a:gd name="connsiteX20" fmla="*/ 1592423 w 2364982"/>
                  <a:gd name="connsiteY20" fmla="*/ 455740 h 2668072"/>
                  <a:gd name="connsiteX21" fmla="*/ 1779878 w 2364982"/>
                  <a:gd name="connsiteY21" fmla="*/ 662807 h 2668072"/>
                  <a:gd name="connsiteX22" fmla="*/ 1668596 w 2364982"/>
                  <a:gd name="connsiteY22" fmla="*/ 1001110 h 2668072"/>
                  <a:gd name="connsiteX0" fmla="*/ 1668596 w 2364982"/>
                  <a:gd name="connsiteY0" fmla="*/ 1001110 h 2668072"/>
                  <a:gd name="connsiteX1" fmla="*/ 927063 w 2364982"/>
                  <a:gd name="connsiteY1" fmla="*/ 1718992 h 2668072"/>
                  <a:gd name="connsiteX2" fmla="*/ 1727985 w 2364982"/>
                  <a:gd name="connsiteY2" fmla="*/ 1385503 h 2668072"/>
                  <a:gd name="connsiteX3" fmla="*/ 2151673 w 2364982"/>
                  <a:gd name="connsiteY3" fmla="*/ 732591 h 2668072"/>
                  <a:gd name="connsiteX4" fmla="*/ 1962759 w 2364982"/>
                  <a:gd name="connsiteY4" fmla="*/ 290631 h 2668072"/>
                  <a:gd name="connsiteX5" fmla="*/ 1468960 w 2364982"/>
                  <a:gd name="connsiteY5" fmla="*/ 22604 h 2668072"/>
                  <a:gd name="connsiteX6" fmla="*/ 838001 w 2364982"/>
                  <a:gd name="connsiteY6" fmla="*/ 68324 h 2668072"/>
                  <a:gd name="connsiteX7" fmla="*/ 252763 w 2364982"/>
                  <a:gd name="connsiteY7" fmla="*/ 494922 h 2668072"/>
                  <a:gd name="connsiteX8" fmla="*/ 15014 w 2364982"/>
                  <a:gd name="connsiteY8" fmla="*/ 1162335 h 2668072"/>
                  <a:gd name="connsiteX9" fmla="*/ 79033 w 2364982"/>
                  <a:gd name="connsiteY9" fmla="*/ 1814631 h 2668072"/>
                  <a:gd name="connsiteX10" fmla="*/ 520993 w 2364982"/>
                  <a:gd name="connsiteY10" fmla="*/ 2378511 h 2668072"/>
                  <a:gd name="connsiteX11" fmla="*/ 1215942 w 2364982"/>
                  <a:gd name="connsiteY11" fmla="*/ 2668071 h 2668072"/>
                  <a:gd name="connsiteX12" fmla="*/ 1984117 w 2364982"/>
                  <a:gd name="connsiteY12" fmla="*/ 2381165 h 2668072"/>
                  <a:gd name="connsiteX13" fmla="*/ 2363823 w 2364982"/>
                  <a:gd name="connsiteY13" fmla="*/ 1738062 h 2668072"/>
                  <a:gd name="connsiteX14" fmla="*/ 1872917 w 2364982"/>
                  <a:gd name="connsiteY14" fmla="*/ 2107461 h 2668072"/>
                  <a:gd name="connsiteX15" fmla="*/ 1345497 w 2364982"/>
                  <a:gd name="connsiteY15" fmla="*/ 2278124 h 2668072"/>
                  <a:gd name="connsiteX16" fmla="*/ 761802 w 2364982"/>
                  <a:gd name="connsiteY16" fmla="*/ 2058718 h 2668072"/>
                  <a:gd name="connsiteX17" fmla="*/ 432612 w 2364982"/>
                  <a:gd name="connsiteY17" fmla="*/ 1567768 h 2668072"/>
                  <a:gd name="connsiteX18" fmla="*/ 481363 w 2364982"/>
                  <a:gd name="connsiteY18" fmla="*/ 817984 h 2668072"/>
                  <a:gd name="connsiteX19" fmla="*/ 1061999 w 2364982"/>
                  <a:gd name="connsiteY19" fmla="*/ 461787 h 2668072"/>
                  <a:gd name="connsiteX20" fmla="*/ 1592423 w 2364982"/>
                  <a:gd name="connsiteY20" fmla="*/ 455740 h 2668072"/>
                  <a:gd name="connsiteX21" fmla="*/ 1779878 w 2364982"/>
                  <a:gd name="connsiteY21" fmla="*/ 662807 h 2668072"/>
                  <a:gd name="connsiteX22" fmla="*/ 1668596 w 2364982"/>
                  <a:gd name="connsiteY22" fmla="*/ 1001110 h 2668072"/>
                  <a:gd name="connsiteX0" fmla="*/ 1668596 w 2364982"/>
                  <a:gd name="connsiteY0" fmla="*/ 1001110 h 2668072"/>
                  <a:gd name="connsiteX1" fmla="*/ 831076 w 2364982"/>
                  <a:gd name="connsiteY1" fmla="*/ 1547959 h 2668072"/>
                  <a:gd name="connsiteX2" fmla="*/ 1727985 w 2364982"/>
                  <a:gd name="connsiteY2" fmla="*/ 1385503 h 2668072"/>
                  <a:gd name="connsiteX3" fmla="*/ 2151673 w 2364982"/>
                  <a:gd name="connsiteY3" fmla="*/ 732591 h 2668072"/>
                  <a:gd name="connsiteX4" fmla="*/ 1962759 w 2364982"/>
                  <a:gd name="connsiteY4" fmla="*/ 290631 h 2668072"/>
                  <a:gd name="connsiteX5" fmla="*/ 1468960 w 2364982"/>
                  <a:gd name="connsiteY5" fmla="*/ 22604 h 2668072"/>
                  <a:gd name="connsiteX6" fmla="*/ 838001 w 2364982"/>
                  <a:gd name="connsiteY6" fmla="*/ 68324 h 2668072"/>
                  <a:gd name="connsiteX7" fmla="*/ 252763 w 2364982"/>
                  <a:gd name="connsiteY7" fmla="*/ 494922 h 2668072"/>
                  <a:gd name="connsiteX8" fmla="*/ 15014 w 2364982"/>
                  <a:gd name="connsiteY8" fmla="*/ 1162335 h 2668072"/>
                  <a:gd name="connsiteX9" fmla="*/ 79033 w 2364982"/>
                  <a:gd name="connsiteY9" fmla="*/ 1814631 h 2668072"/>
                  <a:gd name="connsiteX10" fmla="*/ 520993 w 2364982"/>
                  <a:gd name="connsiteY10" fmla="*/ 2378511 h 2668072"/>
                  <a:gd name="connsiteX11" fmla="*/ 1215942 w 2364982"/>
                  <a:gd name="connsiteY11" fmla="*/ 2668071 h 2668072"/>
                  <a:gd name="connsiteX12" fmla="*/ 1984117 w 2364982"/>
                  <a:gd name="connsiteY12" fmla="*/ 2381165 h 2668072"/>
                  <a:gd name="connsiteX13" fmla="*/ 2363823 w 2364982"/>
                  <a:gd name="connsiteY13" fmla="*/ 1738062 h 2668072"/>
                  <a:gd name="connsiteX14" fmla="*/ 1872917 w 2364982"/>
                  <a:gd name="connsiteY14" fmla="*/ 2107461 h 2668072"/>
                  <a:gd name="connsiteX15" fmla="*/ 1345497 w 2364982"/>
                  <a:gd name="connsiteY15" fmla="*/ 2278124 h 2668072"/>
                  <a:gd name="connsiteX16" fmla="*/ 761802 w 2364982"/>
                  <a:gd name="connsiteY16" fmla="*/ 2058718 h 2668072"/>
                  <a:gd name="connsiteX17" fmla="*/ 432612 w 2364982"/>
                  <a:gd name="connsiteY17" fmla="*/ 1567768 h 2668072"/>
                  <a:gd name="connsiteX18" fmla="*/ 481363 w 2364982"/>
                  <a:gd name="connsiteY18" fmla="*/ 817984 h 2668072"/>
                  <a:gd name="connsiteX19" fmla="*/ 1061999 w 2364982"/>
                  <a:gd name="connsiteY19" fmla="*/ 461787 h 2668072"/>
                  <a:gd name="connsiteX20" fmla="*/ 1592423 w 2364982"/>
                  <a:gd name="connsiteY20" fmla="*/ 455740 h 2668072"/>
                  <a:gd name="connsiteX21" fmla="*/ 1779878 w 2364982"/>
                  <a:gd name="connsiteY21" fmla="*/ 662807 h 2668072"/>
                  <a:gd name="connsiteX22" fmla="*/ 1668596 w 2364982"/>
                  <a:gd name="connsiteY22" fmla="*/ 1001110 h 2668072"/>
                  <a:gd name="connsiteX0" fmla="*/ 1668596 w 2364982"/>
                  <a:gd name="connsiteY0" fmla="*/ 1001110 h 2668072"/>
                  <a:gd name="connsiteX1" fmla="*/ 831076 w 2364982"/>
                  <a:gd name="connsiteY1" fmla="*/ 1547959 h 2668072"/>
                  <a:gd name="connsiteX2" fmla="*/ 1727985 w 2364982"/>
                  <a:gd name="connsiteY2" fmla="*/ 1385503 h 2668072"/>
                  <a:gd name="connsiteX3" fmla="*/ 2151673 w 2364982"/>
                  <a:gd name="connsiteY3" fmla="*/ 732591 h 2668072"/>
                  <a:gd name="connsiteX4" fmla="*/ 1962759 w 2364982"/>
                  <a:gd name="connsiteY4" fmla="*/ 290631 h 2668072"/>
                  <a:gd name="connsiteX5" fmla="*/ 1468960 w 2364982"/>
                  <a:gd name="connsiteY5" fmla="*/ 22604 h 2668072"/>
                  <a:gd name="connsiteX6" fmla="*/ 838001 w 2364982"/>
                  <a:gd name="connsiteY6" fmla="*/ 68324 h 2668072"/>
                  <a:gd name="connsiteX7" fmla="*/ 252763 w 2364982"/>
                  <a:gd name="connsiteY7" fmla="*/ 494922 h 2668072"/>
                  <a:gd name="connsiteX8" fmla="*/ 15014 w 2364982"/>
                  <a:gd name="connsiteY8" fmla="*/ 1162335 h 2668072"/>
                  <a:gd name="connsiteX9" fmla="*/ 79033 w 2364982"/>
                  <a:gd name="connsiteY9" fmla="*/ 1814631 h 2668072"/>
                  <a:gd name="connsiteX10" fmla="*/ 520993 w 2364982"/>
                  <a:gd name="connsiteY10" fmla="*/ 2378511 h 2668072"/>
                  <a:gd name="connsiteX11" fmla="*/ 1215942 w 2364982"/>
                  <a:gd name="connsiteY11" fmla="*/ 2668071 h 2668072"/>
                  <a:gd name="connsiteX12" fmla="*/ 1984117 w 2364982"/>
                  <a:gd name="connsiteY12" fmla="*/ 2381165 h 2668072"/>
                  <a:gd name="connsiteX13" fmla="*/ 2363823 w 2364982"/>
                  <a:gd name="connsiteY13" fmla="*/ 1738062 h 2668072"/>
                  <a:gd name="connsiteX14" fmla="*/ 1872917 w 2364982"/>
                  <a:gd name="connsiteY14" fmla="*/ 2107461 h 2668072"/>
                  <a:gd name="connsiteX15" fmla="*/ 1345497 w 2364982"/>
                  <a:gd name="connsiteY15" fmla="*/ 2278124 h 2668072"/>
                  <a:gd name="connsiteX16" fmla="*/ 761802 w 2364982"/>
                  <a:gd name="connsiteY16" fmla="*/ 2058718 h 2668072"/>
                  <a:gd name="connsiteX17" fmla="*/ 432612 w 2364982"/>
                  <a:gd name="connsiteY17" fmla="*/ 1567768 h 2668072"/>
                  <a:gd name="connsiteX18" fmla="*/ 481363 w 2364982"/>
                  <a:gd name="connsiteY18" fmla="*/ 817984 h 2668072"/>
                  <a:gd name="connsiteX19" fmla="*/ 1061999 w 2364982"/>
                  <a:gd name="connsiteY19" fmla="*/ 461787 h 2668072"/>
                  <a:gd name="connsiteX20" fmla="*/ 1592423 w 2364982"/>
                  <a:gd name="connsiteY20" fmla="*/ 455740 h 2668072"/>
                  <a:gd name="connsiteX21" fmla="*/ 1779878 w 2364982"/>
                  <a:gd name="connsiteY21" fmla="*/ 662807 h 2668072"/>
                  <a:gd name="connsiteX22" fmla="*/ 1668596 w 2364982"/>
                  <a:gd name="connsiteY22" fmla="*/ 1001110 h 2668072"/>
                  <a:gd name="connsiteX0" fmla="*/ 1668596 w 2364982"/>
                  <a:gd name="connsiteY0" fmla="*/ 1001110 h 2668072"/>
                  <a:gd name="connsiteX1" fmla="*/ 831076 w 2364982"/>
                  <a:gd name="connsiteY1" fmla="*/ 1547959 h 2668072"/>
                  <a:gd name="connsiteX2" fmla="*/ 1727985 w 2364982"/>
                  <a:gd name="connsiteY2" fmla="*/ 1385503 h 2668072"/>
                  <a:gd name="connsiteX3" fmla="*/ 2151673 w 2364982"/>
                  <a:gd name="connsiteY3" fmla="*/ 732591 h 2668072"/>
                  <a:gd name="connsiteX4" fmla="*/ 1962759 w 2364982"/>
                  <a:gd name="connsiteY4" fmla="*/ 290631 h 2668072"/>
                  <a:gd name="connsiteX5" fmla="*/ 1468960 w 2364982"/>
                  <a:gd name="connsiteY5" fmla="*/ 22604 h 2668072"/>
                  <a:gd name="connsiteX6" fmla="*/ 838001 w 2364982"/>
                  <a:gd name="connsiteY6" fmla="*/ 68324 h 2668072"/>
                  <a:gd name="connsiteX7" fmla="*/ 252763 w 2364982"/>
                  <a:gd name="connsiteY7" fmla="*/ 494922 h 2668072"/>
                  <a:gd name="connsiteX8" fmla="*/ 15014 w 2364982"/>
                  <a:gd name="connsiteY8" fmla="*/ 1162335 h 2668072"/>
                  <a:gd name="connsiteX9" fmla="*/ 79033 w 2364982"/>
                  <a:gd name="connsiteY9" fmla="*/ 1814631 h 2668072"/>
                  <a:gd name="connsiteX10" fmla="*/ 520993 w 2364982"/>
                  <a:gd name="connsiteY10" fmla="*/ 2378511 h 2668072"/>
                  <a:gd name="connsiteX11" fmla="*/ 1215942 w 2364982"/>
                  <a:gd name="connsiteY11" fmla="*/ 2668071 h 2668072"/>
                  <a:gd name="connsiteX12" fmla="*/ 1984117 w 2364982"/>
                  <a:gd name="connsiteY12" fmla="*/ 2381165 h 2668072"/>
                  <a:gd name="connsiteX13" fmla="*/ 2363823 w 2364982"/>
                  <a:gd name="connsiteY13" fmla="*/ 1738062 h 2668072"/>
                  <a:gd name="connsiteX14" fmla="*/ 1872917 w 2364982"/>
                  <a:gd name="connsiteY14" fmla="*/ 2107461 h 2668072"/>
                  <a:gd name="connsiteX15" fmla="*/ 1345497 w 2364982"/>
                  <a:gd name="connsiteY15" fmla="*/ 2278124 h 2668072"/>
                  <a:gd name="connsiteX16" fmla="*/ 761802 w 2364982"/>
                  <a:gd name="connsiteY16" fmla="*/ 2058718 h 2668072"/>
                  <a:gd name="connsiteX17" fmla="*/ 432612 w 2364982"/>
                  <a:gd name="connsiteY17" fmla="*/ 1567768 h 2668072"/>
                  <a:gd name="connsiteX18" fmla="*/ 481363 w 2364982"/>
                  <a:gd name="connsiteY18" fmla="*/ 817984 h 2668072"/>
                  <a:gd name="connsiteX19" fmla="*/ 1061999 w 2364982"/>
                  <a:gd name="connsiteY19" fmla="*/ 461787 h 2668072"/>
                  <a:gd name="connsiteX20" fmla="*/ 1592423 w 2364982"/>
                  <a:gd name="connsiteY20" fmla="*/ 455740 h 2668072"/>
                  <a:gd name="connsiteX21" fmla="*/ 1779878 w 2364982"/>
                  <a:gd name="connsiteY21" fmla="*/ 662807 h 2668072"/>
                  <a:gd name="connsiteX22" fmla="*/ 1668596 w 2364982"/>
                  <a:gd name="connsiteY22" fmla="*/ 1001110 h 2668072"/>
                  <a:gd name="connsiteX0" fmla="*/ 1625935 w 2364982"/>
                  <a:gd name="connsiteY0" fmla="*/ 1074410 h 2668072"/>
                  <a:gd name="connsiteX1" fmla="*/ 831076 w 2364982"/>
                  <a:gd name="connsiteY1" fmla="*/ 1547959 h 2668072"/>
                  <a:gd name="connsiteX2" fmla="*/ 1727985 w 2364982"/>
                  <a:gd name="connsiteY2" fmla="*/ 1385503 h 2668072"/>
                  <a:gd name="connsiteX3" fmla="*/ 2151673 w 2364982"/>
                  <a:gd name="connsiteY3" fmla="*/ 732591 h 2668072"/>
                  <a:gd name="connsiteX4" fmla="*/ 1962759 w 2364982"/>
                  <a:gd name="connsiteY4" fmla="*/ 290631 h 2668072"/>
                  <a:gd name="connsiteX5" fmla="*/ 1468960 w 2364982"/>
                  <a:gd name="connsiteY5" fmla="*/ 22604 h 2668072"/>
                  <a:gd name="connsiteX6" fmla="*/ 838001 w 2364982"/>
                  <a:gd name="connsiteY6" fmla="*/ 68324 h 2668072"/>
                  <a:gd name="connsiteX7" fmla="*/ 252763 w 2364982"/>
                  <a:gd name="connsiteY7" fmla="*/ 494922 h 2668072"/>
                  <a:gd name="connsiteX8" fmla="*/ 15014 w 2364982"/>
                  <a:gd name="connsiteY8" fmla="*/ 1162335 h 2668072"/>
                  <a:gd name="connsiteX9" fmla="*/ 79033 w 2364982"/>
                  <a:gd name="connsiteY9" fmla="*/ 1814631 h 2668072"/>
                  <a:gd name="connsiteX10" fmla="*/ 520993 w 2364982"/>
                  <a:gd name="connsiteY10" fmla="*/ 2378511 h 2668072"/>
                  <a:gd name="connsiteX11" fmla="*/ 1215942 w 2364982"/>
                  <a:gd name="connsiteY11" fmla="*/ 2668071 h 2668072"/>
                  <a:gd name="connsiteX12" fmla="*/ 1984117 w 2364982"/>
                  <a:gd name="connsiteY12" fmla="*/ 2381165 h 2668072"/>
                  <a:gd name="connsiteX13" fmla="*/ 2363823 w 2364982"/>
                  <a:gd name="connsiteY13" fmla="*/ 1738062 h 2668072"/>
                  <a:gd name="connsiteX14" fmla="*/ 1872917 w 2364982"/>
                  <a:gd name="connsiteY14" fmla="*/ 2107461 h 2668072"/>
                  <a:gd name="connsiteX15" fmla="*/ 1345497 w 2364982"/>
                  <a:gd name="connsiteY15" fmla="*/ 2278124 h 2668072"/>
                  <a:gd name="connsiteX16" fmla="*/ 761802 w 2364982"/>
                  <a:gd name="connsiteY16" fmla="*/ 2058718 h 2668072"/>
                  <a:gd name="connsiteX17" fmla="*/ 432612 w 2364982"/>
                  <a:gd name="connsiteY17" fmla="*/ 1567768 h 2668072"/>
                  <a:gd name="connsiteX18" fmla="*/ 481363 w 2364982"/>
                  <a:gd name="connsiteY18" fmla="*/ 817984 h 2668072"/>
                  <a:gd name="connsiteX19" fmla="*/ 1061999 w 2364982"/>
                  <a:gd name="connsiteY19" fmla="*/ 461787 h 2668072"/>
                  <a:gd name="connsiteX20" fmla="*/ 1592423 w 2364982"/>
                  <a:gd name="connsiteY20" fmla="*/ 455740 h 2668072"/>
                  <a:gd name="connsiteX21" fmla="*/ 1779878 w 2364982"/>
                  <a:gd name="connsiteY21" fmla="*/ 662807 h 2668072"/>
                  <a:gd name="connsiteX22" fmla="*/ 1625935 w 2364982"/>
                  <a:gd name="connsiteY22" fmla="*/ 1074410 h 2668072"/>
                  <a:gd name="connsiteX0" fmla="*/ 1625935 w 2364982"/>
                  <a:gd name="connsiteY0" fmla="*/ 1074410 h 2668072"/>
                  <a:gd name="connsiteX1" fmla="*/ 831076 w 2364982"/>
                  <a:gd name="connsiteY1" fmla="*/ 1547959 h 2668072"/>
                  <a:gd name="connsiteX2" fmla="*/ 1600002 w 2364982"/>
                  <a:gd name="connsiteY2" fmla="*/ 1434370 h 2668072"/>
                  <a:gd name="connsiteX3" fmla="*/ 2151673 w 2364982"/>
                  <a:gd name="connsiteY3" fmla="*/ 732591 h 2668072"/>
                  <a:gd name="connsiteX4" fmla="*/ 1962759 w 2364982"/>
                  <a:gd name="connsiteY4" fmla="*/ 290631 h 2668072"/>
                  <a:gd name="connsiteX5" fmla="*/ 1468960 w 2364982"/>
                  <a:gd name="connsiteY5" fmla="*/ 22604 h 2668072"/>
                  <a:gd name="connsiteX6" fmla="*/ 838001 w 2364982"/>
                  <a:gd name="connsiteY6" fmla="*/ 68324 h 2668072"/>
                  <a:gd name="connsiteX7" fmla="*/ 252763 w 2364982"/>
                  <a:gd name="connsiteY7" fmla="*/ 494922 h 2668072"/>
                  <a:gd name="connsiteX8" fmla="*/ 15014 w 2364982"/>
                  <a:gd name="connsiteY8" fmla="*/ 1162335 h 2668072"/>
                  <a:gd name="connsiteX9" fmla="*/ 79033 w 2364982"/>
                  <a:gd name="connsiteY9" fmla="*/ 1814631 h 2668072"/>
                  <a:gd name="connsiteX10" fmla="*/ 520993 w 2364982"/>
                  <a:gd name="connsiteY10" fmla="*/ 2378511 h 2668072"/>
                  <a:gd name="connsiteX11" fmla="*/ 1215942 w 2364982"/>
                  <a:gd name="connsiteY11" fmla="*/ 2668071 h 2668072"/>
                  <a:gd name="connsiteX12" fmla="*/ 1984117 w 2364982"/>
                  <a:gd name="connsiteY12" fmla="*/ 2381165 h 2668072"/>
                  <a:gd name="connsiteX13" fmla="*/ 2363823 w 2364982"/>
                  <a:gd name="connsiteY13" fmla="*/ 1738062 h 2668072"/>
                  <a:gd name="connsiteX14" fmla="*/ 1872917 w 2364982"/>
                  <a:gd name="connsiteY14" fmla="*/ 2107461 h 2668072"/>
                  <a:gd name="connsiteX15" fmla="*/ 1345497 w 2364982"/>
                  <a:gd name="connsiteY15" fmla="*/ 2278124 h 2668072"/>
                  <a:gd name="connsiteX16" fmla="*/ 761802 w 2364982"/>
                  <a:gd name="connsiteY16" fmla="*/ 2058718 h 2668072"/>
                  <a:gd name="connsiteX17" fmla="*/ 432612 w 2364982"/>
                  <a:gd name="connsiteY17" fmla="*/ 1567768 h 2668072"/>
                  <a:gd name="connsiteX18" fmla="*/ 481363 w 2364982"/>
                  <a:gd name="connsiteY18" fmla="*/ 817984 h 2668072"/>
                  <a:gd name="connsiteX19" fmla="*/ 1061999 w 2364982"/>
                  <a:gd name="connsiteY19" fmla="*/ 461787 h 2668072"/>
                  <a:gd name="connsiteX20" fmla="*/ 1592423 w 2364982"/>
                  <a:gd name="connsiteY20" fmla="*/ 455740 h 2668072"/>
                  <a:gd name="connsiteX21" fmla="*/ 1779878 w 2364982"/>
                  <a:gd name="connsiteY21" fmla="*/ 662807 h 2668072"/>
                  <a:gd name="connsiteX22" fmla="*/ 1625935 w 2364982"/>
                  <a:gd name="connsiteY22" fmla="*/ 1074410 h 2668072"/>
                  <a:gd name="connsiteX0" fmla="*/ 1625935 w 2364982"/>
                  <a:gd name="connsiteY0" fmla="*/ 1074410 h 2668072"/>
                  <a:gd name="connsiteX1" fmla="*/ 831076 w 2364982"/>
                  <a:gd name="connsiteY1" fmla="*/ 1547959 h 2668072"/>
                  <a:gd name="connsiteX2" fmla="*/ 1600002 w 2364982"/>
                  <a:gd name="connsiteY2" fmla="*/ 1434370 h 2668072"/>
                  <a:gd name="connsiteX3" fmla="*/ 2151673 w 2364982"/>
                  <a:gd name="connsiteY3" fmla="*/ 732591 h 2668072"/>
                  <a:gd name="connsiteX4" fmla="*/ 1962759 w 2364982"/>
                  <a:gd name="connsiteY4" fmla="*/ 290631 h 2668072"/>
                  <a:gd name="connsiteX5" fmla="*/ 1468960 w 2364982"/>
                  <a:gd name="connsiteY5" fmla="*/ 22604 h 2668072"/>
                  <a:gd name="connsiteX6" fmla="*/ 838001 w 2364982"/>
                  <a:gd name="connsiteY6" fmla="*/ 68324 h 2668072"/>
                  <a:gd name="connsiteX7" fmla="*/ 252763 w 2364982"/>
                  <a:gd name="connsiteY7" fmla="*/ 494922 h 2668072"/>
                  <a:gd name="connsiteX8" fmla="*/ 15014 w 2364982"/>
                  <a:gd name="connsiteY8" fmla="*/ 1162335 h 2668072"/>
                  <a:gd name="connsiteX9" fmla="*/ 79033 w 2364982"/>
                  <a:gd name="connsiteY9" fmla="*/ 1814631 h 2668072"/>
                  <a:gd name="connsiteX10" fmla="*/ 520993 w 2364982"/>
                  <a:gd name="connsiteY10" fmla="*/ 2378511 h 2668072"/>
                  <a:gd name="connsiteX11" fmla="*/ 1215942 w 2364982"/>
                  <a:gd name="connsiteY11" fmla="*/ 2668071 h 2668072"/>
                  <a:gd name="connsiteX12" fmla="*/ 1984117 w 2364982"/>
                  <a:gd name="connsiteY12" fmla="*/ 2381165 h 2668072"/>
                  <a:gd name="connsiteX13" fmla="*/ 2363823 w 2364982"/>
                  <a:gd name="connsiteY13" fmla="*/ 1738062 h 2668072"/>
                  <a:gd name="connsiteX14" fmla="*/ 1872917 w 2364982"/>
                  <a:gd name="connsiteY14" fmla="*/ 2107461 h 2668072"/>
                  <a:gd name="connsiteX15" fmla="*/ 1345497 w 2364982"/>
                  <a:gd name="connsiteY15" fmla="*/ 2278124 h 2668072"/>
                  <a:gd name="connsiteX16" fmla="*/ 761802 w 2364982"/>
                  <a:gd name="connsiteY16" fmla="*/ 2058718 h 2668072"/>
                  <a:gd name="connsiteX17" fmla="*/ 432612 w 2364982"/>
                  <a:gd name="connsiteY17" fmla="*/ 1567768 h 2668072"/>
                  <a:gd name="connsiteX18" fmla="*/ 481363 w 2364982"/>
                  <a:gd name="connsiteY18" fmla="*/ 817984 h 2668072"/>
                  <a:gd name="connsiteX19" fmla="*/ 1061999 w 2364982"/>
                  <a:gd name="connsiteY19" fmla="*/ 461787 h 2668072"/>
                  <a:gd name="connsiteX20" fmla="*/ 1592423 w 2364982"/>
                  <a:gd name="connsiteY20" fmla="*/ 455740 h 2668072"/>
                  <a:gd name="connsiteX21" fmla="*/ 1779878 w 2364982"/>
                  <a:gd name="connsiteY21" fmla="*/ 662807 h 2668072"/>
                  <a:gd name="connsiteX22" fmla="*/ 1625935 w 2364982"/>
                  <a:gd name="connsiteY22" fmla="*/ 1074410 h 2668072"/>
                  <a:gd name="connsiteX0" fmla="*/ 1625935 w 2364982"/>
                  <a:gd name="connsiteY0" fmla="*/ 1074410 h 2668072"/>
                  <a:gd name="connsiteX1" fmla="*/ 831076 w 2364982"/>
                  <a:gd name="connsiteY1" fmla="*/ 1547959 h 2668072"/>
                  <a:gd name="connsiteX2" fmla="*/ 1589337 w 2364982"/>
                  <a:gd name="connsiteY2" fmla="*/ 1458803 h 2668072"/>
                  <a:gd name="connsiteX3" fmla="*/ 2151673 w 2364982"/>
                  <a:gd name="connsiteY3" fmla="*/ 732591 h 2668072"/>
                  <a:gd name="connsiteX4" fmla="*/ 1962759 w 2364982"/>
                  <a:gd name="connsiteY4" fmla="*/ 290631 h 2668072"/>
                  <a:gd name="connsiteX5" fmla="*/ 1468960 w 2364982"/>
                  <a:gd name="connsiteY5" fmla="*/ 22604 h 2668072"/>
                  <a:gd name="connsiteX6" fmla="*/ 838001 w 2364982"/>
                  <a:gd name="connsiteY6" fmla="*/ 68324 h 2668072"/>
                  <a:gd name="connsiteX7" fmla="*/ 252763 w 2364982"/>
                  <a:gd name="connsiteY7" fmla="*/ 494922 h 2668072"/>
                  <a:gd name="connsiteX8" fmla="*/ 15014 w 2364982"/>
                  <a:gd name="connsiteY8" fmla="*/ 1162335 h 2668072"/>
                  <a:gd name="connsiteX9" fmla="*/ 79033 w 2364982"/>
                  <a:gd name="connsiteY9" fmla="*/ 1814631 h 2668072"/>
                  <a:gd name="connsiteX10" fmla="*/ 520993 w 2364982"/>
                  <a:gd name="connsiteY10" fmla="*/ 2378511 h 2668072"/>
                  <a:gd name="connsiteX11" fmla="*/ 1215942 w 2364982"/>
                  <a:gd name="connsiteY11" fmla="*/ 2668071 h 2668072"/>
                  <a:gd name="connsiteX12" fmla="*/ 1984117 w 2364982"/>
                  <a:gd name="connsiteY12" fmla="*/ 2381165 h 2668072"/>
                  <a:gd name="connsiteX13" fmla="*/ 2363823 w 2364982"/>
                  <a:gd name="connsiteY13" fmla="*/ 1738062 h 2668072"/>
                  <a:gd name="connsiteX14" fmla="*/ 1872917 w 2364982"/>
                  <a:gd name="connsiteY14" fmla="*/ 2107461 h 2668072"/>
                  <a:gd name="connsiteX15" fmla="*/ 1345497 w 2364982"/>
                  <a:gd name="connsiteY15" fmla="*/ 2278124 h 2668072"/>
                  <a:gd name="connsiteX16" fmla="*/ 761802 w 2364982"/>
                  <a:gd name="connsiteY16" fmla="*/ 2058718 h 2668072"/>
                  <a:gd name="connsiteX17" fmla="*/ 432612 w 2364982"/>
                  <a:gd name="connsiteY17" fmla="*/ 1567768 h 2668072"/>
                  <a:gd name="connsiteX18" fmla="*/ 481363 w 2364982"/>
                  <a:gd name="connsiteY18" fmla="*/ 817984 h 2668072"/>
                  <a:gd name="connsiteX19" fmla="*/ 1061999 w 2364982"/>
                  <a:gd name="connsiteY19" fmla="*/ 461787 h 2668072"/>
                  <a:gd name="connsiteX20" fmla="*/ 1592423 w 2364982"/>
                  <a:gd name="connsiteY20" fmla="*/ 455740 h 2668072"/>
                  <a:gd name="connsiteX21" fmla="*/ 1779878 w 2364982"/>
                  <a:gd name="connsiteY21" fmla="*/ 662807 h 2668072"/>
                  <a:gd name="connsiteX22" fmla="*/ 1625935 w 2364982"/>
                  <a:gd name="connsiteY22" fmla="*/ 1074410 h 2668072"/>
                  <a:gd name="connsiteX0" fmla="*/ 1625935 w 2364982"/>
                  <a:gd name="connsiteY0" fmla="*/ 1074410 h 2668072"/>
                  <a:gd name="connsiteX1" fmla="*/ 831076 w 2364982"/>
                  <a:gd name="connsiteY1" fmla="*/ 1547959 h 2668072"/>
                  <a:gd name="connsiteX2" fmla="*/ 1589337 w 2364982"/>
                  <a:gd name="connsiteY2" fmla="*/ 1458803 h 2668072"/>
                  <a:gd name="connsiteX3" fmla="*/ 2119678 w 2364982"/>
                  <a:gd name="connsiteY3" fmla="*/ 769241 h 2668072"/>
                  <a:gd name="connsiteX4" fmla="*/ 1962759 w 2364982"/>
                  <a:gd name="connsiteY4" fmla="*/ 290631 h 2668072"/>
                  <a:gd name="connsiteX5" fmla="*/ 1468960 w 2364982"/>
                  <a:gd name="connsiteY5" fmla="*/ 22604 h 2668072"/>
                  <a:gd name="connsiteX6" fmla="*/ 838001 w 2364982"/>
                  <a:gd name="connsiteY6" fmla="*/ 68324 h 2668072"/>
                  <a:gd name="connsiteX7" fmla="*/ 252763 w 2364982"/>
                  <a:gd name="connsiteY7" fmla="*/ 494922 h 2668072"/>
                  <a:gd name="connsiteX8" fmla="*/ 15014 w 2364982"/>
                  <a:gd name="connsiteY8" fmla="*/ 1162335 h 2668072"/>
                  <a:gd name="connsiteX9" fmla="*/ 79033 w 2364982"/>
                  <a:gd name="connsiteY9" fmla="*/ 1814631 h 2668072"/>
                  <a:gd name="connsiteX10" fmla="*/ 520993 w 2364982"/>
                  <a:gd name="connsiteY10" fmla="*/ 2378511 h 2668072"/>
                  <a:gd name="connsiteX11" fmla="*/ 1215942 w 2364982"/>
                  <a:gd name="connsiteY11" fmla="*/ 2668071 h 2668072"/>
                  <a:gd name="connsiteX12" fmla="*/ 1984117 w 2364982"/>
                  <a:gd name="connsiteY12" fmla="*/ 2381165 h 2668072"/>
                  <a:gd name="connsiteX13" fmla="*/ 2363823 w 2364982"/>
                  <a:gd name="connsiteY13" fmla="*/ 1738062 h 2668072"/>
                  <a:gd name="connsiteX14" fmla="*/ 1872917 w 2364982"/>
                  <a:gd name="connsiteY14" fmla="*/ 2107461 h 2668072"/>
                  <a:gd name="connsiteX15" fmla="*/ 1345497 w 2364982"/>
                  <a:gd name="connsiteY15" fmla="*/ 2278124 h 2668072"/>
                  <a:gd name="connsiteX16" fmla="*/ 761802 w 2364982"/>
                  <a:gd name="connsiteY16" fmla="*/ 2058718 h 2668072"/>
                  <a:gd name="connsiteX17" fmla="*/ 432612 w 2364982"/>
                  <a:gd name="connsiteY17" fmla="*/ 1567768 h 2668072"/>
                  <a:gd name="connsiteX18" fmla="*/ 481363 w 2364982"/>
                  <a:gd name="connsiteY18" fmla="*/ 817984 h 2668072"/>
                  <a:gd name="connsiteX19" fmla="*/ 1061999 w 2364982"/>
                  <a:gd name="connsiteY19" fmla="*/ 461787 h 2668072"/>
                  <a:gd name="connsiteX20" fmla="*/ 1592423 w 2364982"/>
                  <a:gd name="connsiteY20" fmla="*/ 455740 h 2668072"/>
                  <a:gd name="connsiteX21" fmla="*/ 1779878 w 2364982"/>
                  <a:gd name="connsiteY21" fmla="*/ 662807 h 2668072"/>
                  <a:gd name="connsiteX22" fmla="*/ 1625935 w 2364982"/>
                  <a:gd name="connsiteY22" fmla="*/ 1074410 h 2668072"/>
                  <a:gd name="connsiteX0" fmla="*/ 1625935 w 2364982"/>
                  <a:gd name="connsiteY0" fmla="*/ 1074410 h 2668072"/>
                  <a:gd name="connsiteX1" fmla="*/ 831076 w 2364982"/>
                  <a:gd name="connsiteY1" fmla="*/ 1547959 h 2668072"/>
                  <a:gd name="connsiteX2" fmla="*/ 1589337 w 2364982"/>
                  <a:gd name="connsiteY2" fmla="*/ 1458803 h 2668072"/>
                  <a:gd name="connsiteX3" fmla="*/ 2119678 w 2364982"/>
                  <a:gd name="connsiteY3" fmla="*/ 769241 h 2668072"/>
                  <a:gd name="connsiteX4" fmla="*/ 1962759 w 2364982"/>
                  <a:gd name="connsiteY4" fmla="*/ 290631 h 2668072"/>
                  <a:gd name="connsiteX5" fmla="*/ 1468960 w 2364982"/>
                  <a:gd name="connsiteY5" fmla="*/ 22604 h 2668072"/>
                  <a:gd name="connsiteX6" fmla="*/ 838001 w 2364982"/>
                  <a:gd name="connsiteY6" fmla="*/ 68324 h 2668072"/>
                  <a:gd name="connsiteX7" fmla="*/ 252763 w 2364982"/>
                  <a:gd name="connsiteY7" fmla="*/ 494922 h 2668072"/>
                  <a:gd name="connsiteX8" fmla="*/ 15014 w 2364982"/>
                  <a:gd name="connsiteY8" fmla="*/ 1162335 h 2668072"/>
                  <a:gd name="connsiteX9" fmla="*/ 79033 w 2364982"/>
                  <a:gd name="connsiteY9" fmla="*/ 1814631 h 2668072"/>
                  <a:gd name="connsiteX10" fmla="*/ 520993 w 2364982"/>
                  <a:gd name="connsiteY10" fmla="*/ 2378511 h 2668072"/>
                  <a:gd name="connsiteX11" fmla="*/ 1215942 w 2364982"/>
                  <a:gd name="connsiteY11" fmla="*/ 2668071 h 2668072"/>
                  <a:gd name="connsiteX12" fmla="*/ 1984117 w 2364982"/>
                  <a:gd name="connsiteY12" fmla="*/ 2381165 h 2668072"/>
                  <a:gd name="connsiteX13" fmla="*/ 2363823 w 2364982"/>
                  <a:gd name="connsiteY13" fmla="*/ 1738062 h 2668072"/>
                  <a:gd name="connsiteX14" fmla="*/ 1872917 w 2364982"/>
                  <a:gd name="connsiteY14" fmla="*/ 2107461 h 2668072"/>
                  <a:gd name="connsiteX15" fmla="*/ 1345497 w 2364982"/>
                  <a:gd name="connsiteY15" fmla="*/ 2278124 h 2668072"/>
                  <a:gd name="connsiteX16" fmla="*/ 761802 w 2364982"/>
                  <a:gd name="connsiteY16" fmla="*/ 2058718 h 2668072"/>
                  <a:gd name="connsiteX17" fmla="*/ 432612 w 2364982"/>
                  <a:gd name="connsiteY17" fmla="*/ 1567768 h 2668072"/>
                  <a:gd name="connsiteX18" fmla="*/ 481363 w 2364982"/>
                  <a:gd name="connsiteY18" fmla="*/ 817984 h 2668072"/>
                  <a:gd name="connsiteX19" fmla="*/ 1061999 w 2364982"/>
                  <a:gd name="connsiteY19" fmla="*/ 461787 h 2668072"/>
                  <a:gd name="connsiteX20" fmla="*/ 1592423 w 2364982"/>
                  <a:gd name="connsiteY20" fmla="*/ 455740 h 2668072"/>
                  <a:gd name="connsiteX21" fmla="*/ 1779878 w 2364982"/>
                  <a:gd name="connsiteY21" fmla="*/ 662807 h 2668072"/>
                  <a:gd name="connsiteX22" fmla="*/ 1625935 w 2364982"/>
                  <a:gd name="connsiteY22" fmla="*/ 1074410 h 2668072"/>
                  <a:gd name="connsiteX0" fmla="*/ 1625935 w 2364982"/>
                  <a:gd name="connsiteY0" fmla="*/ 1072638 h 2666300"/>
                  <a:gd name="connsiteX1" fmla="*/ 831076 w 2364982"/>
                  <a:gd name="connsiteY1" fmla="*/ 1546187 h 2666300"/>
                  <a:gd name="connsiteX2" fmla="*/ 1589337 w 2364982"/>
                  <a:gd name="connsiteY2" fmla="*/ 1457031 h 2666300"/>
                  <a:gd name="connsiteX3" fmla="*/ 2119678 w 2364982"/>
                  <a:gd name="connsiteY3" fmla="*/ 767469 h 2666300"/>
                  <a:gd name="connsiteX4" fmla="*/ 1920098 w 2364982"/>
                  <a:gd name="connsiteY4" fmla="*/ 264426 h 2666300"/>
                  <a:gd name="connsiteX5" fmla="*/ 1468960 w 2364982"/>
                  <a:gd name="connsiteY5" fmla="*/ 20832 h 2666300"/>
                  <a:gd name="connsiteX6" fmla="*/ 838001 w 2364982"/>
                  <a:gd name="connsiteY6" fmla="*/ 66552 h 2666300"/>
                  <a:gd name="connsiteX7" fmla="*/ 252763 w 2364982"/>
                  <a:gd name="connsiteY7" fmla="*/ 493150 h 2666300"/>
                  <a:gd name="connsiteX8" fmla="*/ 15014 w 2364982"/>
                  <a:gd name="connsiteY8" fmla="*/ 1160563 h 2666300"/>
                  <a:gd name="connsiteX9" fmla="*/ 79033 w 2364982"/>
                  <a:gd name="connsiteY9" fmla="*/ 1812859 h 2666300"/>
                  <a:gd name="connsiteX10" fmla="*/ 520993 w 2364982"/>
                  <a:gd name="connsiteY10" fmla="*/ 2376739 h 2666300"/>
                  <a:gd name="connsiteX11" fmla="*/ 1215942 w 2364982"/>
                  <a:gd name="connsiteY11" fmla="*/ 2666299 h 2666300"/>
                  <a:gd name="connsiteX12" fmla="*/ 1984117 w 2364982"/>
                  <a:gd name="connsiteY12" fmla="*/ 2379393 h 2666300"/>
                  <a:gd name="connsiteX13" fmla="*/ 2363823 w 2364982"/>
                  <a:gd name="connsiteY13" fmla="*/ 1736290 h 2666300"/>
                  <a:gd name="connsiteX14" fmla="*/ 1872917 w 2364982"/>
                  <a:gd name="connsiteY14" fmla="*/ 2105689 h 2666300"/>
                  <a:gd name="connsiteX15" fmla="*/ 1345497 w 2364982"/>
                  <a:gd name="connsiteY15" fmla="*/ 2276352 h 2666300"/>
                  <a:gd name="connsiteX16" fmla="*/ 761802 w 2364982"/>
                  <a:gd name="connsiteY16" fmla="*/ 2056946 h 2666300"/>
                  <a:gd name="connsiteX17" fmla="*/ 432612 w 2364982"/>
                  <a:gd name="connsiteY17" fmla="*/ 1565996 h 2666300"/>
                  <a:gd name="connsiteX18" fmla="*/ 481363 w 2364982"/>
                  <a:gd name="connsiteY18" fmla="*/ 816212 h 2666300"/>
                  <a:gd name="connsiteX19" fmla="*/ 1061999 w 2364982"/>
                  <a:gd name="connsiteY19" fmla="*/ 460015 h 2666300"/>
                  <a:gd name="connsiteX20" fmla="*/ 1592423 w 2364982"/>
                  <a:gd name="connsiteY20" fmla="*/ 453968 h 2666300"/>
                  <a:gd name="connsiteX21" fmla="*/ 1779878 w 2364982"/>
                  <a:gd name="connsiteY21" fmla="*/ 661035 h 2666300"/>
                  <a:gd name="connsiteX22" fmla="*/ 1625935 w 2364982"/>
                  <a:gd name="connsiteY22" fmla="*/ 1072638 h 2666300"/>
                  <a:gd name="connsiteX0" fmla="*/ 1625935 w 2364982"/>
                  <a:gd name="connsiteY0" fmla="*/ 1072638 h 2666300"/>
                  <a:gd name="connsiteX1" fmla="*/ 831076 w 2364982"/>
                  <a:gd name="connsiteY1" fmla="*/ 1546187 h 2666300"/>
                  <a:gd name="connsiteX2" fmla="*/ 1589337 w 2364982"/>
                  <a:gd name="connsiteY2" fmla="*/ 1457031 h 2666300"/>
                  <a:gd name="connsiteX3" fmla="*/ 1812277 w 2364982"/>
                  <a:gd name="connsiteY3" fmla="*/ 1289637 h 2666300"/>
                  <a:gd name="connsiteX4" fmla="*/ 2119678 w 2364982"/>
                  <a:gd name="connsiteY4" fmla="*/ 767469 h 2666300"/>
                  <a:gd name="connsiteX5" fmla="*/ 1920098 w 2364982"/>
                  <a:gd name="connsiteY5" fmla="*/ 264426 h 2666300"/>
                  <a:gd name="connsiteX6" fmla="*/ 1468960 w 2364982"/>
                  <a:gd name="connsiteY6" fmla="*/ 20832 h 2666300"/>
                  <a:gd name="connsiteX7" fmla="*/ 838001 w 2364982"/>
                  <a:gd name="connsiteY7" fmla="*/ 66552 h 2666300"/>
                  <a:gd name="connsiteX8" fmla="*/ 252763 w 2364982"/>
                  <a:gd name="connsiteY8" fmla="*/ 493150 h 2666300"/>
                  <a:gd name="connsiteX9" fmla="*/ 15014 w 2364982"/>
                  <a:gd name="connsiteY9" fmla="*/ 1160563 h 2666300"/>
                  <a:gd name="connsiteX10" fmla="*/ 79033 w 2364982"/>
                  <a:gd name="connsiteY10" fmla="*/ 1812859 h 2666300"/>
                  <a:gd name="connsiteX11" fmla="*/ 520993 w 2364982"/>
                  <a:gd name="connsiteY11" fmla="*/ 2376739 h 2666300"/>
                  <a:gd name="connsiteX12" fmla="*/ 1215942 w 2364982"/>
                  <a:gd name="connsiteY12" fmla="*/ 2666299 h 2666300"/>
                  <a:gd name="connsiteX13" fmla="*/ 1984117 w 2364982"/>
                  <a:gd name="connsiteY13" fmla="*/ 2379393 h 2666300"/>
                  <a:gd name="connsiteX14" fmla="*/ 2363823 w 2364982"/>
                  <a:gd name="connsiteY14" fmla="*/ 1736290 h 2666300"/>
                  <a:gd name="connsiteX15" fmla="*/ 1872917 w 2364982"/>
                  <a:gd name="connsiteY15" fmla="*/ 2105689 h 2666300"/>
                  <a:gd name="connsiteX16" fmla="*/ 1345497 w 2364982"/>
                  <a:gd name="connsiteY16" fmla="*/ 2276352 h 2666300"/>
                  <a:gd name="connsiteX17" fmla="*/ 761802 w 2364982"/>
                  <a:gd name="connsiteY17" fmla="*/ 2056946 h 2666300"/>
                  <a:gd name="connsiteX18" fmla="*/ 432612 w 2364982"/>
                  <a:gd name="connsiteY18" fmla="*/ 1565996 h 2666300"/>
                  <a:gd name="connsiteX19" fmla="*/ 481363 w 2364982"/>
                  <a:gd name="connsiteY19" fmla="*/ 816212 h 2666300"/>
                  <a:gd name="connsiteX20" fmla="*/ 1061999 w 2364982"/>
                  <a:gd name="connsiteY20" fmla="*/ 460015 h 2666300"/>
                  <a:gd name="connsiteX21" fmla="*/ 1592423 w 2364982"/>
                  <a:gd name="connsiteY21" fmla="*/ 453968 h 2666300"/>
                  <a:gd name="connsiteX22" fmla="*/ 1779878 w 2364982"/>
                  <a:gd name="connsiteY22" fmla="*/ 661035 h 2666300"/>
                  <a:gd name="connsiteX23" fmla="*/ 1625935 w 2364982"/>
                  <a:gd name="connsiteY23" fmla="*/ 1072638 h 2666300"/>
                  <a:gd name="connsiteX0" fmla="*/ 1625935 w 2364982"/>
                  <a:gd name="connsiteY0" fmla="*/ 1072638 h 2666300"/>
                  <a:gd name="connsiteX1" fmla="*/ 831076 w 2364982"/>
                  <a:gd name="connsiteY1" fmla="*/ 1546187 h 2666300"/>
                  <a:gd name="connsiteX2" fmla="*/ 1408028 w 2364982"/>
                  <a:gd name="connsiteY2" fmla="*/ 1505898 h 2666300"/>
                  <a:gd name="connsiteX3" fmla="*/ 1812277 w 2364982"/>
                  <a:gd name="connsiteY3" fmla="*/ 1289637 h 2666300"/>
                  <a:gd name="connsiteX4" fmla="*/ 2119678 w 2364982"/>
                  <a:gd name="connsiteY4" fmla="*/ 767469 h 2666300"/>
                  <a:gd name="connsiteX5" fmla="*/ 1920098 w 2364982"/>
                  <a:gd name="connsiteY5" fmla="*/ 264426 h 2666300"/>
                  <a:gd name="connsiteX6" fmla="*/ 1468960 w 2364982"/>
                  <a:gd name="connsiteY6" fmla="*/ 20832 h 2666300"/>
                  <a:gd name="connsiteX7" fmla="*/ 838001 w 2364982"/>
                  <a:gd name="connsiteY7" fmla="*/ 66552 h 2666300"/>
                  <a:gd name="connsiteX8" fmla="*/ 252763 w 2364982"/>
                  <a:gd name="connsiteY8" fmla="*/ 493150 h 2666300"/>
                  <a:gd name="connsiteX9" fmla="*/ 15014 w 2364982"/>
                  <a:gd name="connsiteY9" fmla="*/ 1160563 h 2666300"/>
                  <a:gd name="connsiteX10" fmla="*/ 79033 w 2364982"/>
                  <a:gd name="connsiteY10" fmla="*/ 1812859 h 2666300"/>
                  <a:gd name="connsiteX11" fmla="*/ 520993 w 2364982"/>
                  <a:gd name="connsiteY11" fmla="*/ 2376739 h 2666300"/>
                  <a:gd name="connsiteX12" fmla="*/ 1215942 w 2364982"/>
                  <a:gd name="connsiteY12" fmla="*/ 2666299 h 2666300"/>
                  <a:gd name="connsiteX13" fmla="*/ 1984117 w 2364982"/>
                  <a:gd name="connsiteY13" fmla="*/ 2379393 h 2666300"/>
                  <a:gd name="connsiteX14" fmla="*/ 2363823 w 2364982"/>
                  <a:gd name="connsiteY14" fmla="*/ 1736290 h 2666300"/>
                  <a:gd name="connsiteX15" fmla="*/ 1872917 w 2364982"/>
                  <a:gd name="connsiteY15" fmla="*/ 2105689 h 2666300"/>
                  <a:gd name="connsiteX16" fmla="*/ 1345497 w 2364982"/>
                  <a:gd name="connsiteY16" fmla="*/ 2276352 h 2666300"/>
                  <a:gd name="connsiteX17" fmla="*/ 761802 w 2364982"/>
                  <a:gd name="connsiteY17" fmla="*/ 2056946 h 2666300"/>
                  <a:gd name="connsiteX18" fmla="*/ 432612 w 2364982"/>
                  <a:gd name="connsiteY18" fmla="*/ 1565996 h 2666300"/>
                  <a:gd name="connsiteX19" fmla="*/ 481363 w 2364982"/>
                  <a:gd name="connsiteY19" fmla="*/ 816212 h 2666300"/>
                  <a:gd name="connsiteX20" fmla="*/ 1061999 w 2364982"/>
                  <a:gd name="connsiteY20" fmla="*/ 460015 h 2666300"/>
                  <a:gd name="connsiteX21" fmla="*/ 1592423 w 2364982"/>
                  <a:gd name="connsiteY21" fmla="*/ 453968 h 2666300"/>
                  <a:gd name="connsiteX22" fmla="*/ 1779878 w 2364982"/>
                  <a:gd name="connsiteY22" fmla="*/ 661035 h 2666300"/>
                  <a:gd name="connsiteX23" fmla="*/ 1625935 w 2364982"/>
                  <a:gd name="connsiteY23" fmla="*/ 1072638 h 2666300"/>
                  <a:gd name="connsiteX0" fmla="*/ 1625935 w 2364982"/>
                  <a:gd name="connsiteY0" fmla="*/ 1072638 h 2666300"/>
                  <a:gd name="connsiteX1" fmla="*/ 831076 w 2364982"/>
                  <a:gd name="connsiteY1" fmla="*/ 1546187 h 2666300"/>
                  <a:gd name="connsiteX2" fmla="*/ 1408028 w 2364982"/>
                  <a:gd name="connsiteY2" fmla="*/ 1505898 h 2666300"/>
                  <a:gd name="connsiteX3" fmla="*/ 1812277 w 2364982"/>
                  <a:gd name="connsiteY3" fmla="*/ 1289637 h 2666300"/>
                  <a:gd name="connsiteX4" fmla="*/ 2119678 w 2364982"/>
                  <a:gd name="connsiteY4" fmla="*/ 767469 h 2666300"/>
                  <a:gd name="connsiteX5" fmla="*/ 1920098 w 2364982"/>
                  <a:gd name="connsiteY5" fmla="*/ 264426 h 2666300"/>
                  <a:gd name="connsiteX6" fmla="*/ 1468960 w 2364982"/>
                  <a:gd name="connsiteY6" fmla="*/ 20832 h 2666300"/>
                  <a:gd name="connsiteX7" fmla="*/ 838001 w 2364982"/>
                  <a:gd name="connsiteY7" fmla="*/ 66552 h 2666300"/>
                  <a:gd name="connsiteX8" fmla="*/ 252763 w 2364982"/>
                  <a:gd name="connsiteY8" fmla="*/ 493150 h 2666300"/>
                  <a:gd name="connsiteX9" fmla="*/ 15014 w 2364982"/>
                  <a:gd name="connsiteY9" fmla="*/ 1160563 h 2666300"/>
                  <a:gd name="connsiteX10" fmla="*/ 79033 w 2364982"/>
                  <a:gd name="connsiteY10" fmla="*/ 1812859 h 2666300"/>
                  <a:gd name="connsiteX11" fmla="*/ 520993 w 2364982"/>
                  <a:gd name="connsiteY11" fmla="*/ 2376739 h 2666300"/>
                  <a:gd name="connsiteX12" fmla="*/ 1215942 w 2364982"/>
                  <a:gd name="connsiteY12" fmla="*/ 2666299 h 2666300"/>
                  <a:gd name="connsiteX13" fmla="*/ 1984117 w 2364982"/>
                  <a:gd name="connsiteY13" fmla="*/ 2379393 h 2666300"/>
                  <a:gd name="connsiteX14" fmla="*/ 2363823 w 2364982"/>
                  <a:gd name="connsiteY14" fmla="*/ 1736290 h 2666300"/>
                  <a:gd name="connsiteX15" fmla="*/ 1872917 w 2364982"/>
                  <a:gd name="connsiteY15" fmla="*/ 2105689 h 2666300"/>
                  <a:gd name="connsiteX16" fmla="*/ 1345497 w 2364982"/>
                  <a:gd name="connsiteY16" fmla="*/ 2276352 h 2666300"/>
                  <a:gd name="connsiteX17" fmla="*/ 761802 w 2364982"/>
                  <a:gd name="connsiteY17" fmla="*/ 2056946 h 2666300"/>
                  <a:gd name="connsiteX18" fmla="*/ 432612 w 2364982"/>
                  <a:gd name="connsiteY18" fmla="*/ 1565996 h 2666300"/>
                  <a:gd name="connsiteX19" fmla="*/ 481363 w 2364982"/>
                  <a:gd name="connsiteY19" fmla="*/ 816212 h 2666300"/>
                  <a:gd name="connsiteX20" fmla="*/ 1061999 w 2364982"/>
                  <a:gd name="connsiteY20" fmla="*/ 460015 h 2666300"/>
                  <a:gd name="connsiteX21" fmla="*/ 1592423 w 2364982"/>
                  <a:gd name="connsiteY21" fmla="*/ 453968 h 2666300"/>
                  <a:gd name="connsiteX22" fmla="*/ 1779878 w 2364982"/>
                  <a:gd name="connsiteY22" fmla="*/ 661035 h 2666300"/>
                  <a:gd name="connsiteX23" fmla="*/ 1625935 w 2364982"/>
                  <a:gd name="connsiteY23" fmla="*/ 1072638 h 2666300"/>
                  <a:gd name="connsiteX0" fmla="*/ 1625935 w 2364982"/>
                  <a:gd name="connsiteY0" fmla="*/ 1072638 h 2666300"/>
                  <a:gd name="connsiteX1" fmla="*/ 831076 w 2364982"/>
                  <a:gd name="connsiteY1" fmla="*/ 1546187 h 2666300"/>
                  <a:gd name="connsiteX2" fmla="*/ 1408028 w 2364982"/>
                  <a:gd name="connsiteY2" fmla="*/ 1505898 h 2666300"/>
                  <a:gd name="connsiteX3" fmla="*/ 1897599 w 2364982"/>
                  <a:gd name="connsiteY3" fmla="*/ 1228554 h 2666300"/>
                  <a:gd name="connsiteX4" fmla="*/ 2119678 w 2364982"/>
                  <a:gd name="connsiteY4" fmla="*/ 767469 h 2666300"/>
                  <a:gd name="connsiteX5" fmla="*/ 1920098 w 2364982"/>
                  <a:gd name="connsiteY5" fmla="*/ 264426 h 2666300"/>
                  <a:gd name="connsiteX6" fmla="*/ 1468960 w 2364982"/>
                  <a:gd name="connsiteY6" fmla="*/ 20832 h 2666300"/>
                  <a:gd name="connsiteX7" fmla="*/ 838001 w 2364982"/>
                  <a:gd name="connsiteY7" fmla="*/ 66552 h 2666300"/>
                  <a:gd name="connsiteX8" fmla="*/ 252763 w 2364982"/>
                  <a:gd name="connsiteY8" fmla="*/ 493150 h 2666300"/>
                  <a:gd name="connsiteX9" fmla="*/ 15014 w 2364982"/>
                  <a:gd name="connsiteY9" fmla="*/ 1160563 h 2666300"/>
                  <a:gd name="connsiteX10" fmla="*/ 79033 w 2364982"/>
                  <a:gd name="connsiteY10" fmla="*/ 1812859 h 2666300"/>
                  <a:gd name="connsiteX11" fmla="*/ 520993 w 2364982"/>
                  <a:gd name="connsiteY11" fmla="*/ 2376739 h 2666300"/>
                  <a:gd name="connsiteX12" fmla="*/ 1215942 w 2364982"/>
                  <a:gd name="connsiteY12" fmla="*/ 2666299 h 2666300"/>
                  <a:gd name="connsiteX13" fmla="*/ 1984117 w 2364982"/>
                  <a:gd name="connsiteY13" fmla="*/ 2379393 h 2666300"/>
                  <a:gd name="connsiteX14" fmla="*/ 2363823 w 2364982"/>
                  <a:gd name="connsiteY14" fmla="*/ 1736290 h 2666300"/>
                  <a:gd name="connsiteX15" fmla="*/ 1872917 w 2364982"/>
                  <a:gd name="connsiteY15" fmla="*/ 2105689 h 2666300"/>
                  <a:gd name="connsiteX16" fmla="*/ 1345497 w 2364982"/>
                  <a:gd name="connsiteY16" fmla="*/ 2276352 h 2666300"/>
                  <a:gd name="connsiteX17" fmla="*/ 761802 w 2364982"/>
                  <a:gd name="connsiteY17" fmla="*/ 2056946 h 2666300"/>
                  <a:gd name="connsiteX18" fmla="*/ 432612 w 2364982"/>
                  <a:gd name="connsiteY18" fmla="*/ 1565996 h 2666300"/>
                  <a:gd name="connsiteX19" fmla="*/ 481363 w 2364982"/>
                  <a:gd name="connsiteY19" fmla="*/ 816212 h 2666300"/>
                  <a:gd name="connsiteX20" fmla="*/ 1061999 w 2364982"/>
                  <a:gd name="connsiteY20" fmla="*/ 460015 h 2666300"/>
                  <a:gd name="connsiteX21" fmla="*/ 1592423 w 2364982"/>
                  <a:gd name="connsiteY21" fmla="*/ 453968 h 2666300"/>
                  <a:gd name="connsiteX22" fmla="*/ 1779878 w 2364982"/>
                  <a:gd name="connsiteY22" fmla="*/ 661035 h 2666300"/>
                  <a:gd name="connsiteX23" fmla="*/ 1625935 w 2364982"/>
                  <a:gd name="connsiteY23" fmla="*/ 1072638 h 2666300"/>
                  <a:gd name="connsiteX0" fmla="*/ 1625935 w 2364982"/>
                  <a:gd name="connsiteY0" fmla="*/ 1072638 h 2666300"/>
                  <a:gd name="connsiteX1" fmla="*/ 831076 w 2364982"/>
                  <a:gd name="connsiteY1" fmla="*/ 1546187 h 2666300"/>
                  <a:gd name="connsiteX2" fmla="*/ 1408028 w 2364982"/>
                  <a:gd name="connsiteY2" fmla="*/ 1505898 h 2666300"/>
                  <a:gd name="connsiteX3" fmla="*/ 1897599 w 2364982"/>
                  <a:gd name="connsiteY3" fmla="*/ 1228554 h 2666300"/>
                  <a:gd name="connsiteX4" fmla="*/ 2087682 w 2364982"/>
                  <a:gd name="connsiteY4" fmla="*/ 743036 h 2666300"/>
                  <a:gd name="connsiteX5" fmla="*/ 1920098 w 2364982"/>
                  <a:gd name="connsiteY5" fmla="*/ 264426 h 2666300"/>
                  <a:gd name="connsiteX6" fmla="*/ 1468960 w 2364982"/>
                  <a:gd name="connsiteY6" fmla="*/ 20832 h 2666300"/>
                  <a:gd name="connsiteX7" fmla="*/ 838001 w 2364982"/>
                  <a:gd name="connsiteY7" fmla="*/ 66552 h 2666300"/>
                  <a:gd name="connsiteX8" fmla="*/ 252763 w 2364982"/>
                  <a:gd name="connsiteY8" fmla="*/ 493150 h 2666300"/>
                  <a:gd name="connsiteX9" fmla="*/ 15014 w 2364982"/>
                  <a:gd name="connsiteY9" fmla="*/ 1160563 h 2666300"/>
                  <a:gd name="connsiteX10" fmla="*/ 79033 w 2364982"/>
                  <a:gd name="connsiteY10" fmla="*/ 1812859 h 2666300"/>
                  <a:gd name="connsiteX11" fmla="*/ 520993 w 2364982"/>
                  <a:gd name="connsiteY11" fmla="*/ 2376739 h 2666300"/>
                  <a:gd name="connsiteX12" fmla="*/ 1215942 w 2364982"/>
                  <a:gd name="connsiteY12" fmla="*/ 2666299 h 2666300"/>
                  <a:gd name="connsiteX13" fmla="*/ 1984117 w 2364982"/>
                  <a:gd name="connsiteY13" fmla="*/ 2379393 h 2666300"/>
                  <a:gd name="connsiteX14" fmla="*/ 2363823 w 2364982"/>
                  <a:gd name="connsiteY14" fmla="*/ 1736290 h 2666300"/>
                  <a:gd name="connsiteX15" fmla="*/ 1872917 w 2364982"/>
                  <a:gd name="connsiteY15" fmla="*/ 2105689 h 2666300"/>
                  <a:gd name="connsiteX16" fmla="*/ 1345497 w 2364982"/>
                  <a:gd name="connsiteY16" fmla="*/ 2276352 h 2666300"/>
                  <a:gd name="connsiteX17" fmla="*/ 761802 w 2364982"/>
                  <a:gd name="connsiteY17" fmla="*/ 2056946 h 2666300"/>
                  <a:gd name="connsiteX18" fmla="*/ 432612 w 2364982"/>
                  <a:gd name="connsiteY18" fmla="*/ 1565996 h 2666300"/>
                  <a:gd name="connsiteX19" fmla="*/ 481363 w 2364982"/>
                  <a:gd name="connsiteY19" fmla="*/ 816212 h 2666300"/>
                  <a:gd name="connsiteX20" fmla="*/ 1061999 w 2364982"/>
                  <a:gd name="connsiteY20" fmla="*/ 460015 h 2666300"/>
                  <a:gd name="connsiteX21" fmla="*/ 1592423 w 2364982"/>
                  <a:gd name="connsiteY21" fmla="*/ 453968 h 2666300"/>
                  <a:gd name="connsiteX22" fmla="*/ 1779878 w 2364982"/>
                  <a:gd name="connsiteY22" fmla="*/ 661035 h 2666300"/>
                  <a:gd name="connsiteX23" fmla="*/ 1625935 w 2364982"/>
                  <a:gd name="connsiteY23" fmla="*/ 1072638 h 2666300"/>
                  <a:gd name="connsiteX0" fmla="*/ 1625935 w 2364982"/>
                  <a:gd name="connsiteY0" fmla="*/ 1072638 h 2666300"/>
                  <a:gd name="connsiteX1" fmla="*/ 831076 w 2364982"/>
                  <a:gd name="connsiteY1" fmla="*/ 1546187 h 2666300"/>
                  <a:gd name="connsiteX2" fmla="*/ 1408028 w 2364982"/>
                  <a:gd name="connsiteY2" fmla="*/ 1505898 h 2666300"/>
                  <a:gd name="connsiteX3" fmla="*/ 1897599 w 2364982"/>
                  <a:gd name="connsiteY3" fmla="*/ 1228554 h 2666300"/>
                  <a:gd name="connsiteX4" fmla="*/ 2087682 w 2364982"/>
                  <a:gd name="connsiteY4" fmla="*/ 743036 h 2666300"/>
                  <a:gd name="connsiteX5" fmla="*/ 1920098 w 2364982"/>
                  <a:gd name="connsiteY5" fmla="*/ 264426 h 2666300"/>
                  <a:gd name="connsiteX6" fmla="*/ 1468960 w 2364982"/>
                  <a:gd name="connsiteY6" fmla="*/ 20832 h 2666300"/>
                  <a:gd name="connsiteX7" fmla="*/ 838001 w 2364982"/>
                  <a:gd name="connsiteY7" fmla="*/ 66552 h 2666300"/>
                  <a:gd name="connsiteX8" fmla="*/ 252763 w 2364982"/>
                  <a:gd name="connsiteY8" fmla="*/ 493150 h 2666300"/>
                  <a:gd name="connsiteX9" fmla="*/ 15014 w 2364982"/>
                  <a:gd name="connsiteY9" fmla="*/ 1160563 h 2666300"/>
                  <a:gd name="connsiteX10" fmla="*/ 79033 w 2364982"/>
                  <a:gd name="connsiteY10" fmla="*/ 1812859 h 2666300"/>
                  <a:gd name="connsiteX11" fmla="*/ 520993 w 2364982"/>
                  <a:gd name="connsiteY11" fmla="*/ 2376739 h 2666300"/>
                  <a:gd name="connsiteX12" fmla="*/ 1215942 w 2364982"/>
                  <a:gd name="connsiteY12" fmla="*/ 2666299 h 2666300"/>
                  <a:gd name="connsiteX13" fmla="*/ 1984117 w 2364982"/>
                  <a:gd name="connsiteY13" fmla="*/ 2379393 h 2666300"/>
                  <a:gd name="connsiteX14" fmla="*/ 2363823 w 2364982"/>
                  <a:gd name="connsiteY14" fmla="*/ 1736290 h 2666300"/>
                  <a:gd name="connsiteX15" fmla="*/ 1872917 w 2364982"/>
                  <a:gd name="connsiteY15" fmla="*/ 2105689 h 2666300"/>
                  <a:gd name="connsiteX16" fmla="*/ 1345497 w 2364982"/>
                  <a:gd name="connsiteY16" fmla="*/ 2276352 h 2666300"/>
                  <a:gd name="connsiteX17" fmla="*/ 761802 w 2364982"/>
                  <a:gd name="connsiteY17" fmla="*/ 2056946 h 2666300"/>
                  <a:gd name="connsiteX18" fmla="*/ 432612 w 2364982"/>
                  <a:gd name="connsiteY18" fmla="*/ 1565996 h 2666300"/>
                  <a:gd name="connsiteX19" fmla="*/ 481363 w 2364982"/>
                  <a:gd name="connsiteY19" fmla="*/ 816212 h 2666300"/>
                  <a:gd name="connsiteX20" fmla="*/ 1061999 w 2364982"/>
                  <a:gd name="connsiteY20" fmla="*/ 460015 h 2666300"/>
                  <a:gd name="connsiteX21" fmla="*/ 1592423 w 2364982"/>
                  <a:gd name="connsiteY21" fmla="*/ 453968 h 2666300"/>
                  <a:gd name="connsiteX22" fmla="*/ 1779878 w 2364982"/>
                  <a:gd name="connsiteY22" fmla="*/ 697685 h 2666300"/>
                  <a:gd name="connsiteX23" fmla="*/ 1625935 w 2364982"/>
                  <a:gd name="connsiteY23" fmla="*/ 1072638 h 2666300"/>
                  <a:gd name="connsiteX0" fmla="*/ 1540613 w 2364982"/>
                  <a:gd name="connsiteY0" fmla="*/ 1109288 h 2666300"/>
                  <a:gd name="connsiteX1" fmla="*/ 831076 w 2364982"/>
                  <a:gd name="connsiteY1" fmla="*/ 1546187 h 2666300"/>
                  <a:gd name="connsiteX2" fmla="*/ 1408028 w 2364982"/>
                  <a:gd name="connsiteY2" fmla="*/ 1505898 h 2666300"/>
                  <a:gd name="connsiteX3" fmla="*/ 1897599 w 2364982"/>
                  <a:gd name="connsiteY3" fmla="*/ 1228554 h 2666300"/>
                  <a:gd name="connsiteX4" fmla="*/ 2087682 w 2364982"/>
                  <a:gd name="connsiteY4" fmla="*/ 743036 h 2666300"/>
                  <a:gd name="connsiteX5" fmla="*/ 1920098 w 2364982"/>
                  <a:gd name="connsiteY5" fmla="*/ 264426 h 2666300"/>
                  <a:gd name="connsiteX6" fmla="*/ 1468960 w 2364982"/>
                  <a:gd name="connsiteY6" fmla="*/ 20832 h 2666300"/>
                  <a:gd name="connsiteX7" fmla="*/ 838001 w 2364982"/>
                  <a:gd name="connsiteY7" fmla="*/ 66552 h 2666300"/>
                  <a:gd name="connsiteX8" fmla="*/ 252763 w 2364982"/>
                  <a:gd name="connsiteY8" fmla="*/ 493150 h 2666300"/>
                  <a:gd name="connsiteX9" fmla="*/ 15014 w 2364982"/>
                  <a:gd name="connsiteY9" fmla="*/ 1160563 h 2666300"/>
                  <a:gd name="connsiteX10" fmla="*/ 79033 w 2364982"/>
                  <a:gd name="connsiteY10" fmla="*/ 1812859 h 2666300"/>
                  <a:gd name="connsiteX11" fmla="*/ 520993 w 2364982"/>
                  <a:gd name="connsiteY11" fmla="*/ 2376739 h 2666300"/>
                  <a:gd name="connsiteX12" fmla="*/ 1215942 w 2364982"/>
                  <a:gd name="connsiteY12" fmla="*/ 2666299 h 2666300"/>
                  <a:gd name="connsiteX13" fmla="*/ 1984117 w 2364982"/>
                  <a:gd name="connsiteY13" fmla="*/ 2379393 h 2666300"/>
                  <a:gd name="connsiteX14" fmla="*/ 2363823 w 2364982"/>
                  <a:gd name="connsiteY14" fmla="*/ 1736290 h 2666300"/>
                  <a:gd name="connsiteX15" fmla="*/ 1872917 w 2364982"/>
                  <a:gd name="connsiteY15" fmla="*/ 2105689 h 2666300"/>
                  <a:gd name="connsiteX16" fmla="*/ 1345497 w 2364982"/>
                  <a:gd name="connsiteY16" fmla="*/ 2276352 h 2666300"/>
                  <a:gd name="connsiteX17" fmla="*/ 761802 w 2364982"/>
                  <a:gd name="connsiteY17" fmla="*/ 2056946 h 2666300"/>
                  <a:gd name="connsiteX18" fmla="*/ 432612 w 2364982"/>
                  <a:gd name="connsiteY18" fmla="*/ 1565996 h 2666300"/>
                  <a:gd name="connsiteX19" fmla="*/ 481363 w 2364982"/>
                  <a:gd name="connsiteY19" fmla="*/ 816212 h 2666300"/>
                  <a:gd name="connsiteX20" fmla="*/ 1061999 w 2364982"/>
                  <a:gd name="connsiteY20" fmla="*/ 460015 h 2666300"/>
                  <a:gd name="connsiteX21" fmla="*/ 1592423 w 2364982"/>
                  <a:gd name="connsiteY21" fmla="*/ 453968 h 2666300"/>
                  <a:gd name="connsiteX22" fmla="*/ 1779878 w 2364982"/>
                  <a:gd name="connsiteY22" fmla="*/ 697685 h 2666300"/>
                  <a:gd name="connsiteX23" fmla="*/ 1540613 w 2364982"/>
                  <a:gd name="connsiteY23" fmla="*/ 1109288 h 2666300"/>
                  <a:gd name="connsiteX0" fmla="*/ 1540613 w 2364982"/>
                  <a:gd name="connsiteY0" fmla="*/ 1109288 h 2666300"/>
                  <a:gd name="connsiteX1" fmla="*/ 831076 w 2364982"/>
                  <a:gd name="connsiteY1" fmla="*/ 1546187 h 2666300"/>
                  <a:gd name="connsiteX2" fmla="*/ 1408028 w 2364982"/>
                  <a:gd name="connsiteY2" fmla="*/ 1505898 h 2666300"/>
                  <a:gd name="connsiteX3" fmla="*/ 1897599 w 2364982"/>
                  <a:gd name="connsiteY3" fmla="*/ 1228554 h 2666300"/>
                  <a:gd name="connsiteX4" fmla="*/ 2087682 w 2364982"/>
                  <a:gd name="connsiteY4" fmla="*/ 743036 h 2666300"/>
                  <a:gd name="connsiteX5" fmla="*/ 1920098 w 2364982"/>
                  <a:gd name="connsiteY5" fmla="*/ 264426 h 2666300"/>
                  <a:gd name="connsiteX6" fmla="*/ 1468960 w 2364982"/>
                  <a:gd name="connsiteY6" fmla="*/ 20832 h 2666300"/>
                  <a:gd name="connsiteX7" fmla="*/ 838001 w 2364982"/>
                  <a:gd name="connsiteY7" fmla="*/ 66552 h 2666300"/>
                  <a:gd name="connsiteX8" fmla="*/ 252763 w 2364982"/>
                  <a:gd name="connsiteY8" fmla="*/ 493150 h 2666300"/>
                  <a:gd name="connsiteX9" fmla="*/ 15014 w 2364982"/>
                  <a:gd name="connsiteY9" fmla="*/ 1160563 h 2666300"/>
                  <a:gd name="connsiteX10" fmla="*/ 79033 w 2364982"/>
                  <a:gd name="connsiteY10" fmla="*/ 1812859 h 2666300"/>
                  <a:gd name="connsiteX11" fmla="*/ 520993 w 2364982"/>
                  <a:gd name="connsiteY11" fmla="*/ 2376739 h 2666300"/>
                  <a:gd name="connsiteX12" fmla="*/ 1215942 w 2364982"/>
                  <a:gd name="connsiteY12" fmla="*/ 2666299 h 2666300"/>
                  <a:gd name="connsiteX13" fmla="*/ 1984117 w 2364982"/>
                  <a:gd name="connsiteY13" fmla="*/ 2379393 h 2666300"/>
                  <a:gd name="connsiteX14" fmla="*/ 2363823 w 2364982"/>
                  <a:gd name="connsiteY14" fmla="*/ 1736290 h 2666300"/>
                  <a:gd name="connsiteX15" fmla="*/ 1872917 w 2364982"/>
                  <a:gd name="connsiteY15" fmla="*/ 2105689 h 2666300"/>
                  <a:gd name="connsiteX16" fmla="*/ 1345497 w 2364982"/>
                  <a:gd name="connsiteY16" fmla="*/ 2276352 h 2666300"/>
                  <a:gd name="connsiteX17" fmla="*/ 761802 w 2364982"/>
                  <a:gd name="connsiteY17" fmla="*/ 2056946 h 2666300"/>
                  <a:gd name="connsiteX18" fmla="*/ 432612 w 2364982"/>
                  <a:gd name="connsiteY18" fmla="*/ 1565996 h 2666300"/>
                  <a:gd name="connsiteX19" fmla="*/ 481363 w 2364982"/>
                  <a:gd name="connsiteY19" fmla="*/ 816212 h 2666300"/>
                  <a:gd name="connsiteX20" fmla="*/ 998008 w 2364982"/>
                  <a:gd name="connsiteY20" fmla="*/ 435582 h 2666300"/>
                  <a:gd name="connsiteX21" fmla="*/ 1592423 w 2364982"/>
                  <a:gd name="connsiteY21" fmla="*/ 453968 h 2666300"/>
                  <a:gd name="connsiteX22" fmla="*/ 1779878 w 2364982"/>
                  <a:gd name="connsiteY22" fmla="*/ 697685 h 2666300"/>
                  <a:gd name="connsiteX23" fmla="*/ 1540613 w 2364982"/>
                  <a:gd name="connsiteY23" fmla="*/ 1109288 h 2666300"/>
                  <a:gd name="connsiteX0" fmla="*/ 1540613 w 2364982"/>
                  <a:gd name="connsiteY0" fmla="*/ 1109288 h 2666300"/>
                  <a:gd name="connsiteX1" fmla="*/ 831076 w 2364982"/>
                  <a:gd name="connsiteY1" fmla="*/ 1546187 h 2666300"/>
                  <a:gd name="connsiteX2" fmla="*/ 1408028 w 2364982"/>
                  <a:gd name="connsiteY2" fmla="*/ 1505898 h 2666300"/>
                  <a:gd name="connsiteX3" fmla="*/ 1897599 w 2364982"/>
                  <a:gd name="connsiteY3" fmla="*/ 1228554 h 2666300"/>
                  <a:gd name="connsiteX4" fmla="*/ 2087682 w 2364982"/>
                  <a:gd name="connsiteY4" fmla="*/ 743036 h 2666300"/>
                  <a:gd name="connsiteX5" fmla="*/ 1920098 w 2364982"/>
                  <a:gd name="connsiteY5" fmla="*/ 264426 h 2666300"/>
                  <a:gd name="connsiteX6" fmla="*/ 1468960 w 2364982"/>
                  <a:gd name="connsiteY6" fmla="*/ 20832 h 2666300"/>
                  <a:gd name="connsiteX7" fmla="*/ 838001 w 2364982"/>
                  <a:gd name="connsiteY7" fmla="*/ 66552 h 2666300"/>
                  <a:gd name="connsiteX8" fmla="*/ 252763 w 2364982"/>
                  <a:gd name="connsiteY8" fmla="*/ 493150 h 2666300"/>
                  <a:gd name="connsiteX9" fmla="*/ 15014 w 2364982"/>
                  <a:gd name="connsiteY9" fmla="*/ 1160563 h 2666300"/>
                  <a:gd name="connsiteX10" fmla="*/ 79033 w 2364982"/>
                  <a:gd name="connsiteY10" fmla="*/ 1812859 h 2666300"/>
                  <a:gd name="connsiteX11" fmla="*/ 520993 w 2364982"/>
                  <a:gd name="connsiteY11" fmla="*/ 2376739 h 2666300"/>
                  <a:gd name="connsiteX12" fmla="*/ 1215942 w 2364982"/>
                  <a:gd name="connsiteY12" fmla="*/ 2666299 h 2666300"/>
                  <a:gd name="connsiteX13" fmla="*/ 1984117 w 2364982"/>
                  <a:gd name="connsiteY13" fmla="*/ 2379393 h 2666300"/>
                  <a:gd name="connsiteX14" fmla="*/ 2363823 w 2364982"/>
                  <a:gd name="connsiteY14" fmla="*/ 1736290 h 2666300"/>
                  <a:gd name="connsiteX15" fmla="*/ 1872917 w 2364982"/>
                  <a:gd name="connsiteY15" fmla="*/ 2105689 h 2666300"/>
                  <a:gd name="connsiteX16" fmla="*/ 1345497 w 2364982"/>
                  <a:gd name="connsiteY16" fmla="*/ 2276352 h 2666300"/>
                  <a:gd name="connsiteX17" fmla="*/ 761802 w 2364982"/>
                  <a:gd name="connsiteY17" fmla="*/ 2056946 h 2666300"/>
                  <a:gd name="connsiteX18" fmla="*/ 432612 w 2364982"/>
                  <a:gd name="connsiteY18" fmla="*/ 1565996 h 2666300"/>
                  <a:gd name="connsiteX19" fmla="*/ 513359 w 2364982"/>
                  <a:gd name="connsiteY19" fmla="*/ 840646 h 2666300"/>
                  <a:gd name="connsiteX20" fmla="*/ 998008 w 2364982"/>
                  <a:gd name="connsiteY20" fmla="*/ 435582 h 2666300"/>
                  <a:gd name="connsiteX21" fmla="*/ 1592423 w 2364982"/>
                  <a:gd name="connsiteY21" fmla="*/ 453968 h 2666300"/>
                  <a:gd name="connsiteX22" fmla="*/ 1779878 w 2364982"/>
                  <a:gd name="connsiteY22" fmla="*/ 697685 h 2666300"/>
                  <a:gd name="connsiteX23" fmla="*/ 1540613 w 2364982"/>
                  <a:gd name="connsiteY23" fmla="*/ 1109288 h 2666300"/>
                  <a:gd name="connsiteX0" fmla="*/ 1525070 w 2349439"/>
                  <a:gd name="connsiteY0" fmla="*/ 1109288 h 2666300"/>
                  <a:gd name="connsiteX1" fmla="*/ 815533 w 2349439"/>
                  <a:gd name="connsiteY1" fmla="*/ 1546187 h 2666300"/>
                  <a:gd name="connsiteX2" fmla="*/ 1392485 w 2349439"/>
                  <a:gd name="connsiteY2" fmla="*/ 1505898 h 2666300"/>
                  <a:gd name="connsiteX3" fmla="*/ 1882056 w 2349439"/>
                  <a:gd name="connsiteY3" fmla="*/ 1228554 h 2666300"/>
                  <a:gd name="connsiteX4" fmla="*/ 2072139 w 2349439"/>
                  <a:gd name="connsiteY4" fmla="*/ 743036 h 2666300"/>
                  <a:gd name="connsiteX5" fmla="*/ 1904555 w 2349439"/>
                  <a:gd name="connsiteY5" fmla="*/ 264426 h 2666300"/>
                  <a:gd name="connsiteX6" fmla="*/ 1453417 w 2349439"/>
                  <a:gd name="connsiteY6" fmla="*/ 20832 h 2666300"/>
                  <a:gd name="connsiteX7" fmla="*/ 822458 w 2349439"/>
                  <a:gd name="connsiteY7" fmla="*/ 66552 h 2666300"/>
                  <a:gd name="connsiteX8" fmla="*/ 237220 w 2349439"/>
                  <a:gd name="connsiteY8" fmla="*/ 493150 h 2666300"/>
                  <a:gd name="connsiteX9" fmla="*/ 20801 w 2349439"/>
                  <a:gd name="connsiteY9" fmla="*/ 1123913 h 2666300"/>
                  <a:gd name="connsiteX10" fmla="*/ 63490 w 2349439"/>
                  <a:gd name="connsiteY10" fmla="*/ 1812859 h 2666300"/>
                  <a:gd name="connsiteX11" fmla="*/ 505450 w 2349439"/>
                  <a:gd name="connsiteY11" fmla="*/ 2376739 h 2666300"/>
                  <a:gd name="connsiteX12" fmla="*/ 1200399 w 2349439"/>
                  <a:gd name="connsiteY12" fmla="*/ 2666299 h 2666300"/>
                  <a:gd name="connsiteX13" fmla="*/ 1968574 w 2349439"/>
                  <a:gd name="connsiteY13" fmla="*/ 2379393 h 2666300"/>
                  <a:gd name="connsiteX14" fmla="*/ 2348280 w 2349439"/>
                  <a:gd name="connsiteY14" fmla="*/ 1736290 h 2666300"/>
                  <a:gd name="connsiteX15" fmla="*/ 1857374 w 2349439"/>
                  <a:gd name="connsiteY15" fmla="*/ 2105689 h 2666300"/>
                  <a:gd name="connsiteX16" fmla="*/ 1329954 w 2349439"/>
                  <a:gd name="connsiteY16" fmla="*/ 2276352 h 2666300"/>
                  <a:gd name="connsiteX17" fmla="*/ 746259 w 2349439"/>
                  <a:gd name="connsiteY17" fmla="*/ 2056946 h 2666300"/>
                  <a:gd name="connsiteX18" fmla="*/ 417069 w 2349439"/>
                  <a:gd name="connsiteY18" fmla="*/ 1565996 h 2666300"/>
                  <a:gd name="connsiteX19" fmla="*/ 497816 w 2349439"/>
                  <a:gd name="connsiteY19" fmla="*/ 840646 h 2666300"/>
                  <a:gd name="connsiteX20" fmla="*/ 982465 w 2349439"/>
                  <a:gd name="connsiteY20" fmla="*/ 435582 h 2666300"/>
                  <a:gd name="connsiteX21" fmla="*/ 1576880 w 2349439"/>
                  <a:gd name="connsiteY21" fmla="*/ 453968 h 2666300"/>
                  <a:gd name="connsiteX22" fmla="*/ 1764335 w 2349439"/>
                  <a:gd name="connsiteY22" fmla="*/ 697685 h 2666300"/>
                  <a:gd name="connsiteX23" fmla="*/ 1525070 w 2349439"/>
                  <a:gd name="connsiteY23" fmla="*/ 1109288 h 2666300"/>
                  <a:gd name="connsiteX0" fmla="*/ 1516948 w 2341317"/>
                  <a:gd name="connsiteY0" fmla="*/ 1109288 h 2666300"/>
                  <a:gd name="connsiteX1" fmla="*/ 807411 w 2341317"/>
                  <a:gd name="connsiteY1" fmla="*/ 1546187 h 2666300"/>
                  <a:gd name="connsiteX2" fmla="*/ 1384363 w 2341317"/>
                  <a:gd name="connsiteY2" fmla="*/ 1505898 h 2666300"/>
                  <a:gd name="connsiteX3" fmla="*/ 1873934 w 2341317"/>
                  <a:gd name="connsiteY3" fmla="*/ 1228554 h 2666300"/>
                  <a:gd name="connsiteX4" fmla="*/ 2064017 w 2341317"/>
                  <a:gd name="connsiteY4" fmla="*/ 743036 h 2666300"/>
                  <a:gd name="connsiteX5" fmla="*/ 1896433 w 2341317"/>
                  <a:gd name="connsiteY5" fmla="*/ 264426 h 2666300"/>
                  <a:gd name="connsiteX6" fmla="*/ 1445295 w 2341317"/>
                  <a:gd name="connsiteY6" fmla="*/ 20832 h 2666300"/>
                  <a:gd name="connsiteX7" fmla="*/ 814336 w 2341317"/>
                  <a:gd name="connsiteY7" fmla="*/ 66552 h 2666300"/>
                  <a:gd name="connsiteX8" fmla="*/ 229098 w 2341317"/>
                  <a:gd name="connsiteY8" fmla="*/ 493150 h 2666300"/>
                  <a:gd name="connsiteX9" fmla="*/ 12679 w 2341317"/>
                  <a:gd name="connsiteY9" fmla="*/ 1123913 h 2666300"/>
                  <a:gd name="connsiteX10" fmla="*/ 76699 w 2341317"/>
                  <a:gd name="connsiteY10" fmla="*/ 1812859 h 2666300"/>
                  <a:gd name="connsiteX11" fmla="*/ 497328 w 2341317"/>
                  <a:gd name="connsiteY11" fmla="*/ 2376739 h 2666300"/>
                  <a:gd name="connsiteX12" fmla="*/ 1192277 w 2341317"/>
                  <a:gd name="connsiteY12" fmla="*/ 2666299 h 2666300"/>
                  <a:gd name="connsiteX13" fmla="*/ 1960452 w 2341317"/>
                  <a:gd name="connsiteY13" fmla="*/ 2379393 h 2666300"/>
                  <a:gd name="connsiteX14" fmla="*/ 2340158 w 2341317"/>
                  <a:gd name="connsiteY14" fmla="*/ 1736290 h 2666300"/>
                  <a:gd name="connsiteX15" fmla="*/ 1849252 w 2341317"/>
                  <a:gd name="connsiteY15" fmla="*/ 2105689 h 2666300"/>
                  <a:gd name="connsiteX16" fmla="*/ 1321832 w 2341317"/>
                  <a:gd name="connsiteY16" fmla="*/ 2276352 h 2666300"/>
                  <a:gd name="connsiteX17" fmla="*/ 738137 w 2341317"/>
                  <a:gd name="connsiteY17" fmla="*/ 2056946 h 2666300"/>
                  <a:gd name="connsiteX18" fmla="*/ 408947 w 2341317"/>
                  <a:gd name="connsiteY18" fmla="*/ 1565996 h 2666300"/>
                  <a:gd name="connsiteX19" fmla="*/ 489694 w 2341317"/>
                  <a:gd name="connsiteY19" fmla="*/ 840646 h 2666300"/>
                  <a:gd name="connsiteX20" fmla="*/ 974343 w 2341317"/>
                  <a:gd name="connsiteY20" fmla="*/ 435582 h 2666300"/>
                  <a:gd name="connsiteX21" fmla="*/ 1568758 w 2341317"/>
                  <a:gd name="connsiteY21" fmla="*/ 453968 h 2666300"/>
                  <a:gd name="connsiteX22" fmla="*/ 1756213 w 2341317"/>
                  <a:gd name="connsiteY22" fmla="*/ 697685 h 2666300"/>
                  <a:gd name="connsiteX23" fmla="*/ 1516948 w 2341317"/>
                  <a:gd name="connsiteY23" fmla="*/ 1109288 h 2666300"/>
                  <a:gd name="connsiteX0" fmla="*/ 1516948 w 2341325"/>
                  <a:gd name="connsiteY0" fmla="*/ 1109288 h 2654083"/>
                  <a:gd name="connsiteX1" fmla="*/ 807411 w 2341325"/>
                  <a:gd name="connsiteY1" fmla="*/ 1546187 h 2654083"/>
                  <a:gd name="connsiteX2" fmla="*/ 1384363 w 2341325"/>
                  <a:gd name="connsiteY2" fmla="*/ 1505898 h 2654083"/>
                  <a:gd name="connsiteX3" fmla="*/ 1873934 w 2341325"/>
                  <a:gd name="connsiteY3" fmla="*/ 1228554 h 2654083"/>
                  <a:gd name="connsiteX4" fmla="*/ 2064017 w 2341325"/>
                  <a:gd name="connsiteY4" fmla="*/ 743036 h 2654083"/>
                  <a:gd name="connsiteX5" fmla="*/ 1896433 w 2341325"/>
                  <a:gd name="connsiteY5" fmla="*/ 264426 h 2654083"/>
                  <a:gd name="connsiteX6" fmla="*/ 1445295 w 2341325"/>
                  <a:gd name="connsiteY6" fmla="*/ 20832 h 2654083"/>
                  <a:gd name="connsiteX7" fmla="*/ 814336 w 2341325"/>
                  <a:gd name="connsiteY7" fmla="*/ 66552 h 2654083"/>
                  <a:gd name="connsiteX8" fmla="*/ 229098 w 2341325"/>
                  <a:gd name="connsiteY8" fmla="*/ 493150 h 2654083"/>
                  <a:gd name="connsiteX9" fmla="*/ 12679 w 2341325"/>
                  <a:gd name="connsiteY9" fmla="*/ 1123913 h 2654083"/>
                  <a:gd name="connsiteX10" fmla="*/ 76699 w 2341325"/>
                  <a:gd name="connsiteY10" fmla="*/ 1812859 h 2654083"/>
                  <a:gd name="connsiteX11" fmla="*/ 497328 w 2341325"/>
                  <a:gd name="connsiteY11" fmla="*/ 2376739 h 2654083"/>
                  <a:gd name="connsiteX12" fmla="*/ 1181612 w 2341325"/>
                  <a:gd name="connsiteY12" fmla="*/ 2654082 h 2654083"/>
                  <a:gd name="connsiteX13" fmla="*/ 1960452 w 2341325"/>
                  <a:gd name="connsiteY13" fmla="*/ 2379393 h 2654083"/>
                  <a:gd name="connsiteX14" fmla="*/ 2340158 w 2341325"/>
                  <a:gd name="connsiteY14" fmla="*/ 1736290 h 2654083"/>
                  <a:gd name="connsiteX15" fmla="*/ 1849252 w 2341325"/>
                  <a:gd name="connsiteY15" fmla="*/ 2105689 h 2654083"/>
                  <a:gd name="connsiteX16" fmla="*/ 1321832 w 2341325"/>
                  <a:gd name="connsiteY16" fmla="*/ 2276352 h 2654083"/>
                  <a:gd name="connsiteX17" fmla="*/ 738137 w 2341325"/>
                  <a:gd name="connsiteY17" fmla="*/ 2056946 h 2654083"/>
                  <a:gd name="connsiteX18" fmla="*/ 408947 w 2341325"/>
                  <a:gd name="connsiteY18" fmla="*/ 1565996 h 2654083"/>
                  <a:gd name="connsiteX19" fmla="*/ 489694 w 2341325"/>
                  <a:gd name="connsiteY19" fmla="*/ 840646 h 2654083"/>
                  <a:gd name="connsiteX20" fmla="*/ 974343 w 2341325"/>
                  <a:gd name="connsiteY20" fmla="*/ 435582 h 2654083"/>
                  <a:gd name="connsiteX21" fmla="*/ 1568758 w 2341325"/>
                  <a:gd name="connsiteY21" fmla="*/ 453968 h 2654083"/>
                  <a:gd name="connsiteX22" fmla="*/ 1756213 w 2341325"/>
                  <a:gd name="connsiteY22" fmla="*/ 697685 h 2654083"/>
                  <a:gd name="connsiteX23" fmla="*/ 1516948 w 2341325"/>
                  <a:gd name="connsiteY23" fmla="*/ 1109288 h 2654083"/>
                  <a:gd name="connsiteX0" fmla="*/ 1518525 w 2342904"/>
                  <a:gd name="connsiteY0" fmla="*/ 1109867 h 2654662"/>
                  <a:gd name="connsiteX1" fmla="*/ 808988 w 2342904"/>
                  <a:gd name="connsiteY1" fmla="*/ 1546766 h 2654662"/>
                  <a:gd name="connsiteX2" fmla="*/ 1385940 w 2342904"/>
                  <a:gd name="connsiteY2" fmla="*/ 1506477 h 2654662"/>
                  <a:gd name="connsiteX3" fmla="*/ 1875511 w 2342904"/>
                  <a:gd name="connsiteY3" fmla="*/ 1229133 h 2654662"/>
                  <a:gd name="connsiteX4" fmla="*/ 2065594 w 2342904"/>
                  <a:gd name="connsiteY4" fmla="*/ 743615 h 2654662"/>
                  <a:gd name="connsiteX5" fmla="*/ 1898010 w 2342904"/>
                  <a:gd name="connsiteY5" fmla="*/ 265005 h 2654662"/>
                  <a:gd name="connsiteX6" fmla="*/ 1446872 w 2342904"/>
                  <a:gd name="connsiteY6" fmla="*/ 21411 h 2654662"/>
                  <a:gd name="connsiteX7" fmla="*/ 815913 w 2342904"/>
                  <a:gd name="connsiteY7" fmla="*/ 67131 h 2654662"/>
                  <a:gd name="connsiteX8" fmla="*/ 252005 w 2342904"/>
                  <a:gd name="connsiteY8" fmla="*/ 505945 h 2654662"/>
                  <a:gd name="connsiteX9" fmla="*/ 14256 w 2342904"/>
                  <a:gd name="connsiteY9" fmla="*/ 1124492 h 2654662"/>
                  <a:gd name="connsiteX10" fmla="*/ 78276 w 2342904"/>
                  <a:gd name="connsiteY10" fmla="*/ 1813438 h 2654662"/>
                  <a:gd name="connsiteX11" fmla="*/ 498905 w 2342904"/>
                  <a:gd name="connsiteY11" fmla="*/ 2377318 h 2654662"/>
                  <a:gd name="connsiteX12" fmla="*/ 1183189 w 2342904"/>
                  <a:gd name="connsiteY12" fmla="*/ 2654661 h 2654662"/>
                  <a:gd name="connsiteX13" fmla="*/ 1962029 w 2342904"/>
                  <a:gd name="connsiteY13" fmla="*/ 2379972 h 2654662"/>
                  <a:gd name="connsiteX14" fmla="*/ 2341735 w 2342904"/>
                  <a:gd name="connsiteY14" fmla="*/ 1736869 h 2654662"/>
                  <a:gd name="connsiteX15" fmla="*/ 1850829 w 2342904"/>
                  <a:gd name="connsiteY15" fmla="*/ 2106268 h 2654662"/>
                  <a:gd name="connsiteX16" fmla="*/ 1323409 w 2342904"/>
                  <a:gd name="connsiteY16" fmla="*/ 2276931 h 2654662"/>
                  <a:gd name="connsiteX17" fmla="*/ 739714 w 2342904"/>
                  <a:gd name="connsiteY17" fmla="*/ 2057525 h 2654662"/>
                  <a:gd name="connsiteX18" fmla="*/ 410524 w 2342904"/>
                  <a:gd name="connsiteY18" fmla="*/ 1566575 h 2654662"/>
                  <a:gd name="connsiteX19" fmla="*/ 491271 w 2342904"/>
                  <a:gd name="connsiteY19" fmla="*/ 841225 h 2654662"/>
                  <a:gd name="connsiteX20" fmla="*/ 975920 w 2342904"/>
                  <a:gd name="connsiteY20" fmla="*/ 436161 h 2654662"/>
                  <a:gd name="connsiteX21" fmla="*/ 1570335 w 2342904"/>
                  <a:gd name="connsiteY21" fmla="*/ 454547 h 2654662"/>
                  <a:gd name="connsiteX22" fmla="*/ 1757790 w 2342904"/>
                  <a:gd name="connsiteY22" fmla="*/ 698264 h 2654662"/>
                  <a:gd name="connsiteX23" fmla="*/ 1518525 w 2342904"/>
                  <a:gd name="connsiteY23" fmla="*/ 1109867 h 2654662"/>
                  <a:gd name="connsiteX0" fmla="*/ 1518525 w 2342903"/>
                  <a:gd name="connsiteY0" fmla="*/ 1109867 h 2654662"/>
                  <a:gd name="connsiteX1" fmla="*/ 808988 w 2342903"/>
                  <a:gd name="connsiteY1" fmla="*/ 1546766 h 2654662"/>
                  <a:gd name="connsiteX2" fmla="*/ 1385940 w 2342903"/>
                  <a:gd name="connsiteY2" fmla="*/ 1506477 h 2654662"/>
                  <a:gd name="connsiteX3" fmla="*/ 1875511 w 2342903"/>
                  <a:gd name="connsiteY3" fmla="*/ 1229133 h 2654662"/>
                  <a:gd name="connsiteX4" fmla="*/ 2065594 w 2342903"/>
                  <a:gd name="connsiteY4" fmla="*/ 743615 h 2654662"/>
                  <a:gd name="connsiteX5" fmla="*/ 1898010 w 2342903"/>
                  <a:gd name="connsiteY5" fmla="*/ 265005 h 2654662"/>
                  <a:gd name="connsiteX6" fmla="*/ 1446872 w 2342903"/>
                  <a:gd name="connsiteY6" fmla="*/ 21411 h 2654662"/>
                  <a:gd name="connsiteX7" fmla="*/ 815913 w 2342903"/>
                  <a:gd name="connsiteY7" fmla="*/ 67131 h 2654662"/>
                  <a:gd name="connsiteX8" fmla="*/ 252005 w 2342903"/>
                  <a:gd name="connsiteY8" fmla="*/ 505945 h 2654662"/>
                  <a:gd name="connsiteX9" fmla="*/ 14256 w 2342903"/>
                  <a:gd name="connsiteY9" fmla="*/ 1124492 h 2654662"/>
                  <a:gd name="connsiteX10" fmla="*/ 78276 w 2342903"/>
                  <a:gd name="connsiteY10" fmla="*/ 1813438 h 2654662"/>
                  <a:gd name="connsiteX11" fmla="*/ 498905 w 2342903"/>
                  <a:gd name="connsiteY11" fmla="*/ 2377318 h 2654662"/>
                  <a:gd name="connsiteX12" fmla="*/ 1183189 w 2342903"/>
                  <a:gd name="connsiteY12" fmla="*/ 2654661 h 2654662"/>
                  <a:gd name="connsiteX13" fmla="*/ 1962029 w 2342903"/>
                  <a:gd name="connsiteY13" fmla="*/ 2379972 h 2654662"/>
                  <a:gd name="connsiteX14" fmla="*/ 2341735 w 2342903"/>
                  <a:gd name="connsiteY14" fmla="*/ 1736869 h 2654662"/>
                  <a:gd name="connsiteX15" fmla="*/ 1850829 w 2342903"/>
                  <a:gd name="connsiteY15" fmla="*/ 2106268 h 2654662"/>
                  <a:gd name="connsiteX16" fmla="*/ 1323409 w 2342903"/>
                  <a:gd name="connsiteY16" fmla="*/ 2276931 h 2654662"/>
                  <a:gd name="connsiteX17" fmla="*/ 739714 w 2342903"/>
                  <a:gd name="connsiteY17" fmla="*/ 2057525 h 2654662"/>
                  <a:gd name="connsiteX18" fmla="*/ 410524 w 2342903"/>
                  <a:gd name="connsiteY18" fmla="*/ 1566575 h 2654662"/>
                  <a:gd name="connsiteX19" fmla="*/ 491271 w 2342903"/>
                  <a:gd name="connsiteY19" fmla="*/ 841225 h 2654662"/>
                  <a:gd name="connsiteX20" fmla="*/ 975920 w 2342903"/>
                  <a:gd name="connsiteY20" fmla="*/ 436161 h 2654662"/>
                  <a:gd name="connsiteX21" fmla="*/ 1570335 w 2342903"/>
                  <a:gd name="connsiteY21" fmla="*/ 454547 h 2654662"/>
                  <a:gd name="connsiteX22" fmla="*/ 1757790 w 2342903"/>
                  <a:gd name="connsiteY22" fmla="*/ 698264 h 2654662"/>
                  <a:gd name="connsiteX23" fmla="*/ 1518525 w 2342903"/>
                  <a:gd name="connsiteY23" fmla="*/ 1109867 h 2654662"/>
                  <a:gd name="connsiteX0" fmla="*/ 1518525 w 2342903"/>
                  <a:gd name="connsiteY0" fmla="*/ 1109867 h 2654662"/>
                  <a:gd name="connsiteX1" fmla="*/ 808988 w 2342903"/>
                  <a:gd name="connsiteY1" fmla="*/ 1546766 h 2654662"/>
                  <a:gd name="connsiteX2" fmla="*/ 1385940 w 2342903"/>
                  <a:gd name="connsiteY2" fmla="*/ 1506477 h 2654662"/>
                  <a:gd name="connsiteX3" fmla="*/ 1875511 w 2342903"/>
                  <a:gd name="connsiteY3" fmla="*/ 1229133 h 2654662"/>
                  <a:gd name="connsiteX4" fmla="*/ 2065594 w 2342903"/>
                  <a:gd name="connsiteY4" fmla="*/ 743615 h 2654662"/>
                  <a:gd name="connsiteX5" fmla="*/ 1898010 w 2342903"/>
                  <a:gd name="connsiteY5" fmla="*/ 265005 h 2654662"/>
                  <a:gd name="connsiteX6" fmla="*/ 1446872 w 2342903"/>
                  <a:gd name="connsiteY6" fmla="*/ 21411 h 2654662"/>
                  <a:gd name="connsiteX7" fmla="*/ 815913 w 2342903"/>
                  <a:gd name="connsiteY7" fmla="*/ 67131 h 2654662"/>
                  <a:gd name="connsiteX8" fmla="*/ 252005 w 2342903"/>
                  <a:gd name="connsiteY8" fmla="*/ 505945 h 2654662"/>
                  <a:gd name="connsiteX9" fmla="*/ 14256 w 2342903"/>
                  <a:gd name="connsiteY9" fmla="*/ 1124492 h 2654662"/>
                  <a:gd name="connsiteX10" fmla="*/ 78276 w 2342903"/>
                  <a:gd name="connsiteY10" fmla="*/ 1813438 h 2654662"/>
                  <a:gd name="connsiteX11" fmla="*/ 498905 w 2342903"/>
                  <a:gd name="connsiteY11" fmla="*/ 2377318 h 2654662"/>
                  <a:gd name="connsiteX12" fmla="*/ 1183189 w 2342903"/>
                  <a:gd name="connsiteY12" fmla="*/ 2654661 h 2654662"/>
                  <a:gd name="connsiteX13" fmla="*/ 1962029 w 2342903"/>
                  <a:gd name="connsiteY13" fmla="*/ 2379972 h 2654662"/>
                  <a:gd name="connsiteX14" fmla="*/ 2341735 w 2342903"/>
                  <a:gd name="connsiteY14" fmla="*/ 1736869 h 2654662"/>
                  <a:gd name="connsiteX15" fmla="*/ 1850829 w 2342903"/>
                  <a:gd name="connsiteY15" fmla="*/ 2106268 h 2654662"/>
                  <a:gd name="connsiteX16" fmla="*/ 1323409 w 2342903"/>
                  <a:gd name="connsiteY16" fmla="*/ 2276931 h 2654662"/>
                  <a:gd name="connsiteX17" fmla="*/ 739714 w 2342903"/>
                  <a:gd name="connsiteY17" fmla="*/ 2057525 h 2654662"/>
                  <a:gd name="connsiteX18" fmla="*/ 410524 w 2342903"/>
                  <a:gd name="connsiteY18" fmla="*/ 1566575 h 2654662"/>
                  <a:gd name="connsiteX19" fmla="*/ 491271 w 2342903"/>
                  <a:gd name="connsiteY19" fmla="*/ 841225 h 2654662"/>
                  <a:gd name="connsiteX20" fmla="*/ 975920 w 2342903"/>
                  <a:gd name="connsiteY20" fmla="*/ 436161 h 2654662"/>
                  <a:gd name="connsiteX21" fmla="*/ 1570335 w 2342903"/>
                  <a:gd name="connsiteY21" fmla="*/ 454547 h 2654662"/>
                  <a:gd name="connsiteX22" fmla="*/ 1757790 w 2342903"/>
                  <a:gd name="connsiteY22" fmla="*/ 698264 h 2654662"/>
                  <a:gd name="connsiteX23" fmla="*/ 1518525 w 2342903"/>
                  <a:gd name="connsiteY23" fmla="*/ 1109867 h 2654662"/>
                  <a:gd name="connsiteX0" fmla="*/ 1518525 w 2342903"/>
                  <a:gd name="connsiteY0" fmla="*/ 1109867 h 2654662"/>
                  <a:gd name="connsiteX1" fmla="*/ 808988 w 2342903"/>
                  <a:gd name="connsiteY1" fmla="*/ 1546766 h 2654662"/>
                  <a:gd name="connsiteX2" fmla="*/ 1481927 w 2342903"/>
                  <a:gd name="connsiteY2" fmla="*/ 1469826 h 2654662"/>
                  <a:gd name="connsiteX3" fmla="*/ 1875511 w 2342903"/>
                  <a:gd name="connsiteY3" fmla="*/ 1229133 h 2654662"/>
                  <a:gd name="connsiteX4" fmla="*/ 2065594 w 2342903"/>
                  <a:gd name="connsiteY4" fmla="*/ 743615 h 2654662"/>
                  <a:gd name="connsiteX5" fmla="*/ 1898010 w 2342903"/>
                  <a:gd name="connsiteY5" fmla="*/ 265005 h 2654662"/>
                  <a:gd name="connsiteX6" fmla="*/ 1446872 w 2342903"/>
                  <a:gd name="connsiteY6" fmla="*/ 21411 h 2654662"/>
                  <a:gd name="connsiteX7" fmla="*/ 815913 w 2342903"/>
                  <a:gd name="connsiteY7" fmla="*/ 67131 h 2654662"/>
                  <a:gd name="connsiteX8" fmla="*/ 252005 w 2342903"/>
                  <a:gd name="connsiteY8" fmla="*/ 505945 h 2654662"/>
                  <a:gd name="connsiteX9" fmla="*/ 14256 w 2342903"/>
                  <a:gd name="connsiteY9" fmla="*/ 1124492 h 2654662"/>
                  <a:gd name="connsiteX10" fmla="*/ 78276 w 2342903"/>
                  <a:gd name="connsiteY10" fmla="*/ 1813438 h 2654662"/>
                  <a:gd name="connsiteX11" fmla="*/ 498905 w 2342903"/>
                  <a:gd name="connsiteY11" fmla="*/ 2377318 h 2654662"/>
                  <a:gd name="connsiteX12" fmla="*/ 1183189 w 2342903"/>
                  <a:gd name="connsiteY12" fmla="*/ 2654661 h 2654662"/>
                  <a:gd name="connsiteX13" fmla="*/ 1962029 w 2342903"/>
                  <a:gd name="connsiteY13" fmla="*/ 2379972 h 2654662"/>
                  <a:gd name="connsiteX14" fmla="*/ 2341735 w 2342903"/>
                  <a:gd name="connsiteY14" fmla="*/ 1736869 h 2654662"/>
                  <a:gd name="connsiteX15" fmla="*/ 1850829 w 2342903"/>
                  <a:gd name="connsiteY15" fmla="*/ 2106268 h 2654662"/>
                  <a:gd name="connsiteX16" fmla="*/ 1323409 w 2342903"/>
                  <a:gd name="connsiteY16" fmla="*/ 2276931 h 2654662"/>
                  <a:gd name="connsiteX17" fmla="*/ 739714 w 2342903"/>
                  <a:gd name="connsiteY17" fmla="*/ 2057525 h 2654662"/>
                  <a:gd name="connsiteX18" fmla="*/ 410524 w 2342903"/>
                  <a:gd name="connsiteY18" fmla="*/ 1566575 h 2654662"/>
                  <a:gd name="connsiteX19" fmla="*/ 491271 w 2342903"/>
                  <a:gd name="connsiteY19" fmla="*/ 841225 h 2654662"/>
                  <a:gd name="connsiteX20" fmla="*/ 975920 w 2342903"/>
                  <a:gd name="connsiteY20" fmla="*/ 436161 h 2654662"/>
                  <a:gd name="connsiteX21" fmla="*/ 1570335 w 2342903"/>
                  <a:gd name="connsiteY21" fmla="*/ 454547 h 2654662"/>
                  <a:gd name="connsiteX22" fmla="*/ 1757790 w 2342903"/>
                  <a:gd name="connsiteY22" fmla="*/ 698264 h 2654662"/>
                  <a:gd name="connsiteX23" fmla="*/ 1518525 w 2342903"/>
                  <a:gd name="connsiteY23" fmla="*/ 1109867 h 2654662"/>
                  <a:gd name="connsiteX0" fmla="*/ 1518525 w 2342903"/>
                  <a:gd name="connsiteY0" fmla="*/ 1109867 h 2654662"/>
                  <a:gd name="connsiteX1" fmla="*/ 808988 w 2342903"/>
                  <a:gd name="connsiteY1" fmla="*/ 1546766 h 2654662"/>
                  <a:gd name="connsiteX2" fmla="*/ 1481927 w 2342903"/>
                  <a:gd name="connsiteY2" fmla="*/ 1469826 h 2654662"/>
                  <a:gd name="connsiteX3" fmla="*/ 1875511 w 2342903"/>
                  <a:gd name="connsiteY3" fmla="*/ 1229133 h 2654662"/>
                  <a:gd name="connsiteX4" fmla="*/ 2065594 w 2342903"/>
                  <a:gd name="connsiteY4" fmla="*/ 743615 h 2654662"/>
                  <a:gd name="connsiteX5" fmla="*/ 1898010 w 2342903"/>
                  <a:gd name="connsiteY5" fmla="*/ 265005 h 2654662"/>
                  <a:gd name="connsiteX6" fmla="*/ 1446872 w 2342903"/>
                  <a:gd name="connsiteY6" fmla="*/ 21411 h 2654662"/>
                  <a:gd name="connsiteX7" fmla="*/ 815913 w 2342903"/>
                  <a:gd name="connsiteY7" fmla="*/ 67131 h 2654662"/>
                  <a:gd name="connsiteX8" fmla="*/ 252005 w 2342903"/>
                  <a:gd name="connsiteY8" fmla="*/ 505945 h 2654662"/>
                  <a:gd name="connsiteX9" fmla="*/ 14256 w 2342903"/>
                  <a:gd name="connsiteY9" fmla="*/ 1124492 h 2654662"/>
                  <a:gd name="connsiteX10" fmla="*/ 78276 w 2342903"/>
                  <a:gd name="connsiteY10" fmla="*/ 1813438 h 2654662"/>
                  <a:gd name="connsiteX11" fmla="*/ 498905 w 2342903"/>
                  <a:gd name="connsiteY11" fmla="*/ 2377318 h 2654662"/>
                  <a:gd name="connsiteX12" fmla="*/ 1183189 w 2342903"/>
                  <a:gd name="connsiteY12" fmla="*/ 2654661 h 2654662"/>
                  <a:gd name="connsiteX13" fmla="*/ 1962029 w 2342903"/>
                  <a:gd name="connsiteY13" fmla="*/ 2379972 h 2654662"/>
                  <a:gd name="connsiteX14" fmla="*/ 2341735 w 2342903"/>
                  <a:gd name="connsiteY14" fmla="*/ 1736869 h 2654662"/>
                  <a:gd name="connsiteX15" fmla="*/ 1850829 w 2342903"/>
                  <a:gd name="connsiteY15" fmla="*/ 2106268 h 2654662"/>
                  <a:gd name="connsiteX16" fmla="*/ 1323409 w 2342903"/>
                  <a:gd name="connsiteY16" fmla="*/ 2276931 h 2654662"/>
                  <a:gd name="connsiteX17" fmla="*/ 739714 w 2342903"/>
                  <a:gd name="connsiteY17" fmla="*/ 2057525 h 2654662"/>
                  <a:gd name="connsiteX18" fmla="*/ 410524 w 2342903"/>
                  <a:gd name="connsiteY18" fmla="*/ 1566575 h 2654662"/>
                  <a:gd name="connsiteX19" fmla="*/ 491271 w 2342903"/>
                  <a:gd name="connsiteY19" fmla="*/ 841225 h 2654662"/>
                  <a:gd name="connsiteX20" fmla="*/ 975920 w 2342903"/>
                  <a:gd name="connsiteY20" fmla="*/ 436161 h 2654662"/>
                  <a:gd name="connsiteX21" fmla="*/ 1570335 w 2342903"/>
                  <a:gd name="connsiteY21" fmla="*/ 454547 h 2654662"/>
                  <a:gd name="connsiteX22" fmla="*/ 1757790 w 2342903"/>
                  <a:gd name="connsiteY22" fmla="*/ 698264 h 2654662"/>
                  <a:gd name="connsiteX23" fmla="*/ 1518525 w 2342903"/>
                  <a:gd name="connsiteY23" fmla="*/ 1109867 h 2654662"/>
                  <a:gd name="connsiteX0" fmla="*/ 1518525 w 2342903"/>
                  <a:gd name="connsiteY0" fmla="*/ 1109867 h 2654662"/>
                  <a:gd name="connsiteX1" fmla="*/ 808988 w 2342903"/>
                  <a:gd name="connsiteY1" fmla="*/ 1546766 h 2654662"/>
                  <a:gd name="connsiteX2" fmla="*/ 1481927 w 2342903"/>
                  <a:gd name="connsiteY2" fmla="*/ 1469826 h 2654662"/>
                  <a:gd name="connsiteX3" fmla="*/ 1875511 w 2342903"/>
                  <a:gd name="connsiteY3" fmla="*/ 1229133 h 2654662"/>
                  <a:gd name="connsiteX4" fmla="*/ 2065594 w 2342903"/>
                  <a:gd name="connsiteY4" fmla="*/ 743615 h 2654662"/>
                  <a:gd name="connsiteX5" fmla="*/ 1898010 w 2342903"/>
                  <a:gd name="connsiteY5" fmla="*/ 265005 h 2654662"/>
                  <a:gd name="connsiteX6" fmla="*/ 1446872 w 2342903"/>
                  <a:gd name="connsiteY6" fmla="*/ 21411 h 2654662"/>
                  <a:gd name="connsiteX7" fmla="*/ 815913 w 2342903"/>
                  <a:gd name="connsiteY7" fmla="*/ 67131 h 2654662"/>
                  <a:gd name="connsiteX8" fmla="*/ 252005 w 2342903"/>
                  <a:gd name="connsiteY8" fmla="*/ 505945 h 2654662"/>
                  <a:gd name="connsiteX9" fmla="*/ 14256 w 2342903"/>
                  <a:gd name="connsiteY9" fmla="*/ 1124492 h 2654662"/>
                  <a:gd name="connsiteX10" fmla="*/ 78276 w 2342903"/>
                  <a:gd name="connsiteY10" fmla="*/ 1813438 h 2654662"/>
                  <a:gd name="connsiteX11" fmla="*/ 498905 w 2342903"/>
                  <a:gd name="connsiteY11" fmla="*/ 2377318 h 2654662"/>
                  <a:gd name="connsiteX12" fmla="*/ 1183189 w 2342903"/>
                  <a:gd name="connsiteY12" fmla="*/ 2654661 h 2654662"/>
                  <a:gd name="connsiteX13" fmla="*/ 1962029 w 2342903"/>
                  <a:gd name="connsiteY13" fmla="*/ 2379972 h 2654662"/>
                  <a:gd name="connsiteX14" fmla="*/ 2341735 w 2342903"/>
                  <a:gd name="connsiteY14" fmla="*/ 1736869 h 2654662"/>
                  <a:gd name="connsiteX15" fmla="*/ 1850829 w 2342903"/>
                  <a:gd name="connsiteY15" fmla="*/ 2106268 h 2654662"/>
                  <a:gd name="connsiteX16" fmla="*/ 1323409 w 2342903"/>
                  <a:gd name="connsiteY16" fmla="*/ 2276931 h 2654662"/>
                  <a:gd name="connsiteX17" fmla="*/ 739714 w 2342903"/>
                  <a:gd name="connsiteY17" fmla="*/ 2057525 h 2654662"/>
                  <a:gd name="connsiteX18" fmla="*/ 410524 w 2342903"/>
                  <a:gd name="connsiteY18" fmla="*/ 1566575 h 2654662"/>
                  <a:gd name="connsiteX19" fmla="*/ 491271 w 2342903"/>
                  <a:gd name="connsiteY19" fmla="*/ 841225 h 2654662"/>
                  <a:gd name="connsiteX20" fmla="*/ 975920 w 2342903"/>
                  <a:gd name="connsiteY20" fmla="*/ 436161 h 2654662"/>
                  <a:gd name="connsiteX21" fmla="*/ 1570335 w 2342903"/>
                  <a:gd name="connsiteY21" fmla="*/ 454547 h 2654662"/>
                  <a:gd name="connsiteX22" fmla="*/ 1757790 w 2342903"/>
                  <a:gd name="connsiteY22" fmla="*/ 698264 h 2654662"/>
                  <a:gd name="connsiteX23" fmla="*/ 1518525 w 2342903"/>
                  <a:gd name="connsiteY23" fmla="*/ 1109867 h 2654662"/>
                  <a:gd name="connsiteX0" fmla="*/ 1518525 w 2342903"/>
                  <a:gd name="connsiteY0" fmla="*/ 1109867 h 2654662"/>
                  <a:gd name="connsiteX1" fmla="*/ 808988 w 2342903"/>
                  <a:gd name="connsiteY1" fmla="*/ 1546766 h 2654662"/>
                  <a:gd name="connsiteX2" fmla="*/ 1481927 w 2342903"/>
                  <a:gd name="connsiteY2" fmla="*/ 1469826 h 2654662"/>
                  <a:gd name="connsiteX3" fmla="*/ 1875511 w 2342903"/>
                  <a:gd name="connsiteY3" fmla="*/ 1229133 h 2654662"/>
                  <a:gd name="connsiteX4" fmla="*/ 2065594 w 2342903"/>
                  <a:gd name="connsiteY4" fmla="*/ 743615 h 2654662"/>
                  <a:gd name="connsiteX5" fmla="*/ 1898010 w 2342903"/>
                  <a:gd name="connsiteY5" fmla="*/ 265005 h 2654662"/>
                  <a:gd name="connsiteX6" fmla="*/ 1446872 w 2342903"/>
                  <a:gd name="connsiteY6" fmla="*/ 21411 h 2654662"/>
                  <a:gd name="connsiteX7" fmla="*/ 815913 w 2342903"/>
                  <a:gd name="connsiteY7" fmla="*/ 67131 h 2654662"/>
                  <a:gd name="connsiteX8" fmla="*/ 252005 w 2342903"/>
                  <a:gd name="connsiteY8" fmla="*/ 505945 h 2654662"/>
                  <a:gd name="connsiteX9" fmla="*/ 14256 w 2342903"/>
                  <a:gd name="connsiteY9" fmla="*/ 1124492 h 2654662"/>
                  <a:gd name="connsiteX10" fmla="*/ 78276 w 2342903"/>
                  <a:gd name="connsiteY10" fmla="*/ 1813438 h 2654662"/>
                  <a:gd name="connsiteX11" fmla="*/ 498905 w 2342903"/>
                  <a:gd name="connsiteY11" fmla="*/ 2377318 h 2654662"/>
                  <a:gd name="connsiteX12" fmla="*/ 1183189 w 2342903"/>
                  <a:gd name="connsiteY12" fmla="*/ 2654661 h 2654662"/>
                  <a:gd name="connsiteX13" fmla="*/ 1962029 w 2342903"/>
                  <a:gd name="connsiteY13" fmla="*/ 2379972 h 2654662"/>
                  <a:gd name="connsiteX14" fmla="*/ 2341735 w 2342903"/>
                  <a:gd name="connsiteY14" fmla="*/ 1736869 h 2654662"/>
                  <a:gd name="connsiteX15" fmla="*/ 1850829 w 2342903"/>
                  <a:gd name="connsiteY15" fmla="*/ 2106268 h 2654662"/>
                  <a:gd name="connsiteX16" fmla="*/ 1323409 w 2342903"/>
                  <a:gd name="connsiteY16" fmla="*/ 2276931 h 2654662"/>
                  <a:gd name="connsiteX17" fmla="*/ 739714 w 2342903"/>
                  <a:gd name="connsiteY17" fmla="*/ 2057525 h 2654662"/>
                  <a:gd name="connsiteX18" fmla="*/ 410524 w 2342903"/>
                  <a:gd name="connsiteY18" fmla="*/ 1566575 h 2654662"/>
                  <a:gd name="connsiteX19" fmla="*/ 491271 w 2342903"/>
                  <a:gd name="connsiteY19" fmla="*/ 841225 h 2654662"/>
                  <a:gd name="connsiteX20" fmla="*/ 975920 w 2342903"/>
                  <a:gd name="connsiteY20" fmla="*/ 436161 h 2654662"/>
                  <a:gd name="connsiteX21" fmla="*/ 1570335 w 2342903"/>
                  <a:gd name="connsiteY21" fmla="*/ 454547 h 2654662"/>
                  <a:gd name="connsiteX22" fmla="*/ 1757790 w 2342903"/>
                  <a:gd name="connsiteY22" fmla="*/ 698264 h 2654662"/>
                  <a:gd name="connsiteX23" fmla="*/ 1518525 w 2342903"/>
                  <a:gd name="connsiteY23" fmla="*/ 1109867 h 2654662"/>
                  <a:gd name="connsiteX0" fmla="*/ 1518525 w 2342903"/>
                  <a:gd name="connsiteY0" fmla="*/ 1109867 h 2654662"/>
                  <a:gd name="connsiteX1" fmla="*/ 808988 w 2342903"/>
                  <a:gd name="connsiteY1" fmla="*/ 1546766 h 2654662"/>
                  <a:gd name="connsiteX2" fmla="*/ 1396605 w 2342903"/>
                  <a:gd name="connsiteY2" fmla="*/ 1555343 h 2654662"/>
                  <a:gd name="connsiteX3" fmla="*/ 1875511 w 2342903"/>
                  <a:gd name="connsiteY3" fmla="*/ 1229133 h 2654662"/>
                  <a:gd name="connsiteX4" fmla="*/ 2065594 w 2342903"/>
                  <a:gd name="connsiteY4" fmla="*/ 743615 h 2654662"/>
                  <a:gd name="connsiteX5" fmla="*/ 1898010 w 2342903"/>
                  <a:gd name="connsiteY5" fmla="*/ 265005 h 2654662"/>
                  <a:gd name="connsiteX6" fmla="*/ 1446872 w 2342903"/>
                  <a:gd name="connsiteY6" fmla="*/ 21411 h 2654662"/>
                  <a:gd name="connsiteX7" fmla="*/ 815913 w 2342903"/>
                  <a:gd name="connsiteY7" fmla="*/ 67131 h 2654662"/>
                  <a:gd name="connsiteX8" fmla="*/ 252005 w 2342903"/>
                  <a:gd name="connsiteY8" fmla="*/ 505945 h 2654662"/>
                  <a:gd name="connsiteX9" fmla="*/ 14256 w 2342903"/>
                  <a:gd name="connsiteY9" fmla="*/ 1124492 h 2654662"/>
                  <a:gd name="connsiteX10" fmla="*/ 78276 w 2342903"/>
                  <a:gd name="connsiteY10" fmla="*/ 1813438 h 2654662"/>
                  <a:gd name="connsiteX11" fmla="*/ 498905 w 2342903"/>
                  <a:gd name="connsiteY11" fmla="*/ 2377318 h 2654662"/>
                  <a:gd name="connsiteX12" fmla="*/ 1183189 w 2342903"/>
                  <a:gd name="connsiteY12" fmla="*/ 2654661 h 2654662"/>
                  <a:gd name="connsiteX13" fmla="*/ 1962029 w 2342903"/>
                  <a:gd name="connsiteY13" fmla="*/ 2379972 h 2654662"/>
                  <a:gd name="connsiteX14" fmla="*/ 2341735 w 2342903"/>
                  <a:gd name="connsiteY14" fmla="*/ 1736869 h 2654662"/>
                  <a:gd name="connsiteX15" fmla="*/ 1850829 w 2342903"/>
                  <a:gd name="connsiteY15" fmla="*/ 2106268 h 2654662"/>
                  <a:gd name="connsiteX16" fmla="*/ 1323409 w 2342903"/>
                  <a:gd name="connsiteY16" fmla="*/ 2276931 h 2654662"/>
                  <a:gd name="connsiteX17" fmla="*/ 739714 w 2342903"/>
                  <a:gd name="connsiteY17" fmla="*/ 2057525 h 2654662"/>
                  <a:gd name="connsiteX18" fmla="*/ 410524 w 2342903"/>
                  <a:gd name="connsiteY18" fmla="*/ 1566575 h 2654662"/>
                  <a:gd name="connsiteX19" fmla="*/ 491271 w 2342903"/>
                  <a:gd name="connsiteY19" fmla="*/ 841225 h 2654662"/>
                  <a:gd name="connsiteX20" fmla="*/ 975920 w 2342903"/>
                  <a:gd name="connsiteY20" fmla="*/ 436161 h 2654662"/>
                  <a:gd name="connsiteX21" fmla="*/ 1570335 w 2342903"/>
                  <a:gd name="connsiteY21" fmla="*/ 454547 h 2654662"/>
                  <a:gd name="connsiteX22" fmla="*/ 1757790 w 2342903"/>
                  <a:gd name="connsiteY22" fmla="*/ 698264 h 2654662"/>
                  <a:gd name="connsiteX23" fmla="*/ 1518525 w 2342903"/>
                  <a:gd name="connsiteY23" fmla="*/ 1109867 h 2654662"/>
                  <a:gd name="connsiteX0" fmla="*/ 1518525 w 2342903"/>
                  <a:gd name="connsiteY0" fmla="*/ 1109867 h 2654662"/>
                  <a:gd name="connsiteX1" fmla="*/ 808988 w 2342903"/>
                  <a:gd name="connsiteY1" fmla="*/ 1546766 h 2654662"/>
                  <a:gd name="connsiteX2" fmla="*/ 1396605 w 2342903"/>
                  <a:gd name="connsiteY2" fmla="*/ 1530910 h 2654662"/>
                  <a:gd name="connsiteX3" fmla="*/ 1875511 w 2342903"/>
                  <a:gd name="connsiteY3" fmla="*/ 1229133 h 2654662"/>
                  <a:gd name="connsiteX4" fmla="*/ 2065594 w 2342903"/>
                  <a:gd name="connsiteY4" fmla="*/ 743615 h 2654662"/>
                  <a:gd name="connsiteX5" fmla="*/ 1898010 w 2342903"/>
                  <a:gd name="connsiteY5" fmla="*/ 265005 h 2654662"/>
                  <a:gd name="connsiteX6" fmla="*/ 1446872 w 2342903"/>
                  <a:gd name="connsiteY6" fmla="*/ 21411 h 2654662"/>
                  <a:gd name="connsiteX7" fmla="*/ 815913 w 2342903"/>
                  <a:gd name="connsiteY7" fmla="*/ 67131 h 2654662"/>
                  <a:gd name="connsiteX8" fmla="*/ 252005 w 2342903"/>
                  <a:gd name="connsiteY8" fmla="*/ 505945 h 2654662"/>
                  <a:gd name="connsiteX9" fmla="*/ 14256 w 2342903"/>
                  <a:gd name="connsiteY9" fmla="*/ 1124492 h 2654662"/>
                  <a:gd name="connsiteX10" fmla="*/ 78276 w 2342903"/>
                  <a:gd name="connsiteY10" fmla="*/ 1813438 h 2654662"/>
                  <a:gd name="connsiteX11" fmla="*/ 498905 w 2342903"/>
                  <a:gd name="connsiteY11" fmla="*/ 2377318 h 2654662"/>
                  <a:gd name="connsiteX12" fmla="*/ 1183189 w 2342903"/>
                  <a:gd name="connsiteY12" fmla="*/ 2654661 h 2654662"/>
                  <a:gd name="connsiteX13" fmla="*/ 1962029 w 2342903"/>
                  <a:gd name="connsiteY13" fmla="*/ 2379972 h 2654662"/>
                  <a:gd name="connsiteX14" fmla="*/ 2341735 w 2342903"/>
                  <a:gd name="connsiteY14" fmla="*/ 1736869 h 2654662"/>
                  <a:gd name="connsiteX15" fmla="*/ 1850829 w 2342903"/>
                  <a:gd name="connsiteY15" fmla="*/ 2106268 h 2654662"/>
                  <a:gd name="connsiteX16" fmla="*/ 1323409 w 2342903"/>
                  <a:gd name="connsiteY16" fmla="*/ 2276931 h 2654662"/>
                  <a:gd name="connsiteX17" fmla="*/ 739714 w 2342903"/>
                  <a:gd name="connsiteY17" fmla="*/ 2057525 h 2654662"/>
                  <a:gd name="connsiteX18" fmla="*/ 410524 w 2342903"/>
                  <a:gd name="connsiteY18" fmla="*/ 1566575 h 2654662"/>
                  <a:gd name="connsiteX19" fmla="*/ 491271 w 2342903"/>
                  <a:gd name="connsiteY19" fmla="*/ 841225 h 2654662"/>
                  <a:gd name="connsiteX20" fmla="*/ 975920 w 2342903"/>
                  <a:gd name="connsiteY20" fmla="*/ 436161 h 2654662"/>
                  <a:gd name="connsiteX21" fmla="*/ 1570335 w 2342903"/>
                  <a:gd name="connsiteY21" fmla="*/ 454547 h 2654662"/>
                  <a:gd name="connsiteX22" fmla="*/ 1757790 w 2342903"/>
                  <a:gd name="connsiteY22" fmla="*/ 698264 h 2654662"/>
                  <a:gd name="connsiteX23" fmla="*/ 1518525 w 2342903"/>
                  <a:gd name="connsiteY23" fmla="*/ 1109867 h 2654662"/>
                  <a:gd name="connsiteX0" fmla="*/ 1518525 w 2342903"/>
                  <a:gd name="connsiteY0" fmla="*/ 1109867 h 2654662"/>
                  <a:gd name="connsiteX1" fmla="*/ 808988 w 2342903"/>
                  <a:gd name="connsiteY1" fmla="*/ 1546766 h 2654662"/>
                  <a:gd name="connsiteX2" fmla="*/ 1396605 w 2342903"/>
                  <a:gd name="connsiteY2" fmla="*/ 1530910 h 2654662"/>
                  <a:gd name="connsiteX3" fmla="*/ 1875511 w 2342903"/>
                  <a:gd name="connsiteY3" fmla="*/ 1229133 h 2654662"/>
                  <a:gd name="connsiteX4" fmla="*/ 2065594 w 2342903"/>
                  <a:gd name="connsiteY4" fmla="*/ 743615 h 2654662"/>
                  <a:gd name="connsiteX5" fmla="*/ 1898010 w 2342903"/>
                  <a:gd name="connsiteY5" fmla="*/ 265005 h 2654662"/>
                  <a:gd name="connsiteX6" fmla="*/ 1446872 w 2342903"/>
                  <a:gd name="connsiteY6" fmla="*/ 21411 h 2654662"/>
                  <a:gd name="connsiteX7" fmla="*/ 815913 w 2342903"/>
                  <a:gd name="connsiteY7" fmla="*/ 67131 h 2654662"/>
                  <a:gd name="connsiteX8" fmla="*/ 252005 w 2342903"/>
                  <a:gd name="connsiteY8" fmla="*/ 505945 h 2654662"/>
                  <a:gd name="connsiteX9" fmla="*/ 14256 w 2342903"/>
                  <a:gd name="connsiteY9" fmla="*/ 1124492 h 2654662"/>
                  <a:gd name="connsiteX10" fmla="*/ 78276 w 2342903"/>
                  <a:gd name="connsiteY10" fmla="*/ 1813438 h 2654662"/>
                  <a:gd name="connsiteX11" fmla="*/ 498905 w 2342903"/>
                  <a:gd name="connsiteY11" fmla="*/ 2377318 h 2654662"/>
                  <a:gd name="connsiteX12" fmla="*/ 1183189 w 2342903"/>
                  <a:gd name="connsiteY12" fmla="*/ 2654661 h 2654662"/>
                  <a:gd name="connsiteX13" fmla="*/ 1962029 w 2342903"/>
                  <a:gd name="connsiteY13" fmla="*/ 2379972 h 2654662"/>
                  <a:gd name="connsiteX14" fmla="*/ 2341735 w 2342903"/>
                  <a:gd name="connsiteY14" fmla="*/ 1736869 h 2654662"/>
                  <a:gd name="connsiteX15" fmla="*/ 1850829 w 2342903"/>
                  <a:gd name="connsiteY15" fmla="*/ 2106268 h 2654662"/>
                  <a:gd name="connsiteX16" fmla="*/ 1323409 w 2342903"/>
                  <a:gd name="connsiteY16" fmla="*/ 2276931 h 2654662"/>
                  <a:gd name="connsiteX17" fmla="*/ 739714 w 2342903"/>
                  <a:gd name="connsiteY17" fmla="*/ 2057525 h 2654662"/>
                  <a:gd name="connsiteX18" fmla="*/ 410524 w 2342903"/>
                  <a:gd name="connsiteY18" fmla="*/ 1566575 h 2654662"/>
                  <a:gd name="connsiteX19" fmla="*/ 491271 w 2342903"/>
                  <a:gd name="connsiteY19" fmla="*/ 841225 h 2654662"/>
                  <a:gd name="connsiteX20" fmla="*/ 975920 w 2342903"/>
                  <a:gd name="connsiteY20" fmla="*/ 436161 h 2654662"/>
                  <a:gd name="connsiteX21" fmla="*/ 1570335 w 2342903"/>
                  <a:gd name="connsiteY21" fmla="*/ 454547 h 2654662"/>
                  <a:gd name="connsiteX22" fmla="*/ 1757790 w 2342903"/>
                  <a:gd name="connsiteY22" fmla="*/ 698264 h 2654662"/>
                  <a:gd name="connsiteX23" fmla="*/ 1518525 w 2342903"/>
                  <a:gd name="connsiteY23" fmla="*/ 1109867 h 2654662"/>
                  <a:gd name="connsiteX0" fmla="*/ 1518525 w 2342903"/>
                  <a:gd name="connsiteY0" fmla="*/ 1109867 h 2654662"/>
                  <a:gd name="connsiteX1" fmla="*/ 808988 w 2342903"/>
                  <a:gd name="connsiteY1" fmla="*/ 1546766 h 2654662"/>
                  <a:gd name="connsiteX2" fmla="*/ 1396605 w 2342903"/>
                  <a:gd name="connsiteY2" fmla="*/ 1530910 h 2654662"/>
                  <a:gd name="connsiteX3" fmla="*/ 1875511 w 2342903"/>
                  <a:gd name="connsiteY3" fmla="*/ 1229133 h 2654662"/>
                  <a:gd name="connsiteX4" fmla="*/ 2065594 w 2342903"/>
                  <a:gd name="connsiteY4" fmla="*/ 743615 h 2654662"/>
                  <a:gd name="connsiteX5" fmla="*/ 1898010 w 2342903"/>
                  <a:gd name="connsiteY5" fmla="*/ 265005 h 2654662"/>
                  <a:gd name="connsiteX6" fmla="*/ 1446872 w 2342903"/>
                  <a:gd name="connsiteY6" fmla="*/ 21411 h 2654662"/>
                  <a:gd name="connsiteX7" fmla="*/ 815913 w 2342903"/>
                  <a:gd name="connsiteY7" fmla="*/ 67131 h 2654662"/>
                  <a:gd name="connsiteX8" fmla="*/ 252005 w 2342903"/>
                  <a:gd name="connsiteY8" fmla="*/ 505945 h 2654662"/>
                  <a:gd name="connsiteX9" fmla="*/ 14256 w 2342903"/>
                  <a:gd name="connsiteY9" fmla="*/ 1124492 h 2654662"/>
                  <a:gd name="connsiteX10" fmla="*/ 78276 w 2342903"/>
                  <a:gd name="connsiteY10" fmla="*/ 1813438 h 2654662"/>
                  <a:gd name="connsiteX11" fmla="*/ 498905 w 2342903"/>
                  <a:gd name="connsiteY11" fmla="*/ 2377318 h 2654662"/>
                  <a:gd name="connsiteX12" fmla="*/ 1183189 w 2342903"/>
                  <a:gd name="connsiteY12" fmla="*/ 2654661 h 2654662"/>
                  <a:gd name="connsiteX13" fmla="*/ 1962029 w 2342903"/>
                  <a:gd name="connsiteY13" fmla="*/ 2379972 h 2654662"/>
                  <a:gd name="connsiteX14" fmla="*/ 2341735 w 2342903"/>
                  <a:gd name="connsiteY14" fmla="*/ 1736869 h 2654662"/>
                  <a:gd name="connsiteX15" fmla="*/ 1850829 w 2342903"/>
                  <a:gd name="connsiteY15" fmla="*/ 2106268 h 2654662"/>
                  <a:gd name="connsiteX16" fmla="*/ 1323409 w 2342903"/>
                  <a:gd name="connsiteY16" fmla="*/ 2276931 h 2654662"/>
                  <a:gd name="connsiteX17" fmla="*/ 739714 w 2342903"/>
                  <a:gd name="connsiteY17" fmla="*/ 2057525 h 2654662"/>
                  <a:gd name="connsiteX18" fmla="*/ 410524 w 2342903"/>
                  <a:gd name="connsiteY18" fmla="*/ 1566575 h 2654662"/>
                  <a:gd name="connsiteX19" fmla="*/ 491271 w 2342903"/>
                  <a:gd name="connsiteY19" fmla="*/ 841225 h 2654662"/>
                  <a:gd name="connsiteX20" fmla="*/ 975920 w 2342903"/>
                  <a:gd name="connsiteY20" fmla="*/ 436161 h 2654662"/>
                  <a:gd name="connsiteX21" fmla="*/ 1570335 w 2342903"/>
                  <a:gd name="connsiteY21" fmla="*/ 454547 h 2654662"/>
                  <a:gd name="connsiteX22" fmla="*/ 1757790 w 2342903"/>
                  <a:gd name="connsiteY22" fmla="*/ 698264 h 2654662"/>
                  <a:gd name="connsiteX23" fmla="*/ 1518525 w 2342903"/>
                  <a:gd name="connsiteY23" fmla="*/ 1109867 h 2654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2342903" h="2654662">
                    <a:moveTo>
                      <a:pt x="1518525" y="1109867"/>
                    </a:moveTo>
                    <a:cubicBezTo>
                      <a:pt x="1360391" y="1251284"/>
                      <a:pt x="1460334" y="1262801"/>
                      <a:pt x="808988" y="1546766"/>
                    </a:cubicBezTo>
                    <a:cubicBezTo>
                      <a:pt x="1586783" y="1525316"/>
                      <a:pt x="1090868" y="1583849"/>
                      <a:pt x="1396605" y="1530910"/>
                    </a:cubicBezTo>
                    <a:cubicBezTo>
                      <a:pt x="1702342" y="1477971"/>
                      <a:pt x="1787121" y="1344060"/>
                      <a:pt x="1875511" y="1229133"/>
                    </a:cubicBezTo>
                    <a:cubicBezTo>
                      <a:pt x="1963901" y="1114206"/>
                      <a:pt x="2061844" y="904303"/>
                      <a:pt x="2065594" y="743615"/>
                    </a:cubicBezTo>
                    <a:cubicBezTo>
                      <a:pt x="2069344" y="582927"/>
                      <a:pt x="2001130" y="385372"/>
                      <a:pt x="1898010" y="265005"/>
                    </a:cubicBezTo>
                    <a:cubicBezTo>
                      <a:pt x="1794890" y="144638"/>
                      <a:pt x="1627221" y="54390"/>
                      <a:pt x="1446872" y="21411"/>
                    </a:cubicBezTo>
                    <a:cubicBezTo>
                      <a:pt x="1266523" y="-11568"/>
                      <a:pt x="1015058" y="-13625"/>
                      <a:pt x="815913" y="67131"/>
                    </a:cubicBezTo>
                    <a:cubicBezTo>
                      <a:pt x="616769" y="147887"/>
                      <a:pt x="385615" y="329718"/>
                      <a:pt x="252005" y="505945"/>
                    </a:cubicBezTo>
                    <a:cubicBezTo>
                      <a:pt x="118396" y="682172"/>
                      <a:pt x="43211" y="906576"/>
                      <a:pt x="14256" y="1124492"/>
                    </a:cubicBezTo>
                    <a:cubicBezTo>
                      <a:pt x="-14699" y="1342408"/>
                      <a:pt x="-2499" y="1604634"/>
                      <a:pt x="78276" y="1813438"/>
                    </a:cubicBezTo>
                    <a:cubicBezTo>
                      <a:pt x="159051" y="2022242"/>
                      <a:pt x="314753" y="2237114"/>
                      <a:pt x="498905" y="2377318"/>
                    </a:cubicBezTo>
                    <a:cubicBezTo>
                      <a:pt x="683057" y="2517522"/>
                      <a:pt x="939335" y="2654219"/>
                      <a:pt x="1183189" y="2654661"/>
                    </a:cubicBezTo>
                    <a:cubicBezTo>
                      <a:pt x="1427043" y="2655103"/>
                      <a:pt x="1768938" y="2532937"/>
                      <a:pt x="1962029" y="2379972"/>
                    </a:cubicBezTo>
                    <a:cubicBezTo>
                      <a:pt x="2155120" y="2227007"/>
                      <a:pt x="2360268" y="1782486"/>
                      <a:pt x="2341735" y="1736869"/>
                    </a:cubicBezTo>
                    <a:cubicBezTo>
                      <a:pt x="2323202" y="1691252"/>
                      <a:pt x="2020550" y="2016258"/>
                      <a:pt x="1850829" y="2106268"/>
                    </a:cubicBezTo>
                    <a:cubicBezTo>
                      <a:pt x="1681108" y="2196278"/>
                      <a:pt x="1508595" y="2285055"/>
                      <a:pt x="1323409" y="2276931"/>
                    </a:cubicBezTo>
                    <a:cubicBezTo>
                      <a:pt x="1138223" y="2268807"/>
                      <a:pt x="891861" y="2175918"/>
                      <a:pt x="739714" y="2057525"/>
                    </a:cubicBezTo>
                    <a:cubicBezTo>
                      <a:pt x="587567" y="1939132"/>
                      <a:pt x="451931" y="1769292"/>
                      <a:pt x="410524" y="1566575"/>
                    </a:cubicBezTo>
                    <a:cubicBezTo>
                      <a:pt x="369117" y="1363858"/>
                      <a:pt x="397038" y="1029627"/>
                      <a:pt x="491271" y="841225"/>
                    </a:cubicBezTo>
                    <a:cubicBezTo>
                      <a:pt x="585504" y="652823"/>
                      <a:pt x="796076" y="500607"/>
                      <a:pt x="975920" y="436161"/>
                    </a:cubicBezTo>
                    <a:cubicBezTo>
                      <a:pt x="1155764" y="371715"/>
                      <a:pt x="1440023" y="410863"/>
                      <a:pt x="1570335" y="454547"/>
                    </a:cubicBezTo>
                    <a:cubicBezTo>
                      <a:pt x="1700647" y="498231"/>
                      <a:pt x="1762870" y="589044"/>
                      <a:pt x="1757790" y="698264"/>
                    </a:cubicBezTo>
                    <a:cubicBezTo>
                      <a:pt x="1752710" y="807484"/>
                      <a:pt x="1676659" y="968450"/>
                      <a:pt x="1518525" y="1109867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5369273" y="1094642"/>
                <a:ext cx="110258" cy="113510"/>
              </a:xfrm>
              <a:custGeom>
                <a:avLst/>
                <a:gdLst>
                  <a:gd name="connsiteX0" fmla="*/ 1260422 w 1614454"/>
                  <a:gd name="connsiteY0" fmla="*/ 91942 h 884541"/>
                  <a:gd name="connsiteX1" fmla="*/ 803222 w 1614454"/>
                  <a:gd name="connsiteY1" fmla="*/ 502 h 884541"/>
                  <a:gd name="connsiteX2" fmla="*/ 269822 w 1614454"/>
                  <a:gd name="connsiteY2" fmla="*/ 137662 h 884541"/>
                  <a:gd name="connsiteX3" fmla="*/ 41222 w 1614454"/>
                  <a:gd name="connsiteY3" fmla="*/ 366262 h 884541"/>
                  <a:gd name="connsiteX4" fmla="*/ 10742 w 1614454"/>
                  <a:gd name="connsiteY4" fmla="*/ 549142 h 884541"/>
                  <a:gd name="connsiteX5" fmla="*/ 163142 w 1614454"/>
                  <a:gd name="connsiteY5" fmla="*/ 792982 h 884541"/>
                  <a:gd name="connsiteX6" fmla="*/ 528902 w 1614454"/>
                  <a:gd name="connsiteY6" fmla="*/ 884422 h 884541"/>
                  <a:gd name="connsiteX7" fmla="*/ 1108022 w 1614454"/>
                  <a:gd name="connsiteY7" fmla="*/ 777742 h 884541"/>
                  <a:gd name="connsiteX8" fmla="*/ 1610942 w 1614454"/>
                  <a:gd name="connsiteY8" fmla="*/ 549142 h 884541"/>
                  <a:gd name="connsiteX9" fmla="*/ 848942 w 1614454"/>
                  <a:gd name="connsiteY9" fmla="*/ 625342 h 884541"/>
                  <a:gd name="connsiteX10" fmla="*/ 361262 w 1614454"/>
                  <a:gd name="connsiteY10" fmla="*/ 579622 h 884541"/>
                  <a:gd name="connsiteX11" fmla="*/ 315542 w 1614454"/>
                  <a:gd name="connsiteY11" fmla="*/ 457702 h 884541"/>
                  <a:gd name="connsiteX12" fmla="*/ 406982 w 1614454"/>
                  <a:gd name="connsiteY12" fmla="*/ 274822 h 884541"/>
                  <a:gd name="connsiteX13" fmla="*/ 696542 w 1614454"/>
                  <a:gd name="connsiteY13" fmla="*/ 152902 h 884541"/>
                  <a:gd name="connsiteX14" fmla="*/ 1016582 w 1614454"/>
                  <a:gd name="connsiteY14" fmla="*/ 107182 h 884541"/>
                  <a:gd name="connsiteX15" fmla="*/ 1260422 w 1614454"/>
                  <a:gd name="connsiteY15" fmla="*/ 91942 h 884541"/>
                  <a:gd name="connsiteX0" fmla="*/ 1382114 w 1614454"/>
                  <a:gd name="connsiteY0" fmla="*/ 350590 h 890556"/>
                  <a:gd name="connsiteX1" fmla="*/ 803222 w 1614454"/>
                  <a:gd name="connsiteY1" fmla="*/ 6517 h 890556"/>
                  <a:gd name="connsiteX2" fmla="*/ 269822 w 1614454"/>
                  <a:gd name="connsiteY2" fmla="*/ 143677 h 890556"/>
                  <a:gd name="connsiteX3" fmla="*/ 41222 w 1614454"/>
                  <a:gd name="connsiteY3" fmla="*/ 372277 h 890556"/>
                  <a:gd name="connsiteX4" fmla="*/ 10742 w 1614454"/>
                  <a:gd name="connsiteY4" fmla="*/ 555157 h 890556"/>
                  <a:gd name="connsiteX5" fmla="*/ 163142 w 1614454"/>
                  <a:gd name="connsiteY5" fmla="*/ 798997 h 890556"/>
                  <a:gd name="connsiteX6" fmla="*/ 528902 w 1614454"/>
                  <a:gd name="connsiteY6" fmla="*/ 890437 h 890556"/>
                  <a:gd name="connsiteX7" fmla="*/ 1108022 w 1614454"/>
                  <a:gd name="connsiteY7" fmla="*/ 783757 h 890556"/>
                  <a:gd name="connsiteX8" fmla="*/ 1610942 w 1614454"/>
                  <a:gd name="connsiteY8" fmla="*/ 555157 h 890556"/>
                  <a:gd name="connsiteX9" fmla="*/ 848942 w 1614454"/>
                  <a:gd name="connsiteY9" fmla="*/ 631357 h 890556"/>
                  <a:gd name="connsiteX10" fmla="*/ 361262 w 1614454"/>
                  <a:gd name="connsiteY10" fmla="*/ 585637 h 890556"/>
                  <a:gd name="connsiteX11" fmla="*/ 315542 w 1614454"/>
                  <a:gd name="connsiteY11" fmla="*/ 463717 h 890556"/>
                  <a:gd name="connsiteX12" fmla="*/ 406982 w 1614454"/>
                  <a:gd name="connsiteY12" fmla="*/ 280837 h 890556"/>
                  <a:gd name="connsiteX13" fmla="*/ 696542 w 1614454"/>
                  <a:gd name="connsiteY13" fmla="*/ 158917 h 890556"/>
                  <a:gd name="connsiteX14" fmla="*/ 1016582 w 1614454"/>
                  <a:gd name="connsiteY14" fmla="*/ 113197 h 890556"/>
                  <a:gd name="connsiteX15" fmla="*/ 1382114 w 1614454"/>
                  <a:gd name="connsiteY15" fmla="*/ 350590 h 890556"/>
                  <a:gd name="connsiteX0" fmla="*/ 1382114 w 1614454"/>
                  <a:gd name="connsiteY0" fmla="*/ 323075 h 863041"/>
                  <a:gd name="connsiteX1" fmla="*/ 1148014 w 1614454"/>
                  <a:gd name="connsiteY1" fmla="*/ 7874 h 863041"/>
                  <a:gd name="connsiteX2" fmla="*/ 269822 w 1614454"/>
                  <a:gd name="connsiteY2" fmla="*/ 116162 h 863041"/>
                  <a:gd name="connsiteX3" fmla="*/ 41222 w 1614454"/>
                  <a:gd name="connsiteY3" fmla="*/ 344762 h 863041"/>
                  <a:gd name="connsiteX4" fmla="*/ 10742 w 1614454"/>
                  <a:gd name="connsiteY4" fmla="*/ 527642 h 863041"/>
                  <a:gd name="connsiteX5" fmla="*/ 163142 w 1614454"/>
                  <a:gd name="connsiteY5" fmla="*/ 771482 h 863041"/>
                  <a:gd name="connsiteX6" fmla="*/ 528902 w 1614454"/>
                  <a:gd name="connsiteY6" fmla="*/ 862922 h 863041"/>
                  <a:gd name="connsiteX7" fmla="*/ 1108022 w 1614454"/>
                  <a:gd name="connsiteY7" fmla="*/ 756242 h 863041"/>
                  <a:gd name="connsiteX8" fmla="*/ 1610942 w 1614454"/>
                  <a:gd name="connsiteY8" fmla="*/ 527642 h 863041"/>
                  <a:gd name="connsiteX9" fmla="*/ 848942 w 1614454"/>
                  <a:gd name="connsiteY9" fmla="*/ 603842 h 863041"/>
                  <a:gd name="connsiteX10" fmla="*/ 361262 w 1614454"/>
                  <a:gd name="connsiteY10" fmla="*/ 558122 h 863041"/>
                  <a:gd name="connsiteX11" fmla="*/ 315542 w 1614454"/>
                  <a:gd name="connsiteY11" fmla="*/ 436202 h 863041"/>
                  <a:gd name="connsiteX12" fmla="*/ 406982 w 1614454"/>
                  <a:gd name="connsiteY12" fmla="*/ 253322 h 863041"/>
                  <a:gd name="connsiteX13" fmla="*/ 696542 w 1614454"/>
                  <a:gd name="connsiteY13" fmla="*/ 131402 h 863041"/>
                  <a:gd name="connsiteX14" fmla="*/ 1016582 w 1614454"/>
                  <a:gd name="connsiteY14" fmla="*/ 85682 h 863041"/>
                  <a:gd name="connsiteX15" fmla="*/ 1382114 w 1614454"/>
                  <a:gd name="connsiteY15" fmla="*/ 323075 h 863041"/>
                  <a:gd name="connsiteX0" fmla="*/ 1382114 w 1614454"/>
                  <a:gd name="connsiteY0" fmla="*/ 323075 h 863041"/>
                  <a:gd name="connsiteX1" fmla="*/ 1148014 w 1614454"/>
                  <a:gd name="connsiteY1" fmla="*/ 7874 h 863041"/>
                  <a:gd name="connsiteX2" fmla="*/ 269822 w 1614454"/>
                  <a:gd name="connsiteY2" fmla="*/ 116162 h 863041"/>
                  <a:gd name="connsiteX3" fmla="*/ 41222 w 1614454"/>
                  <a:gd name="connsiteY3" fmla="*/ 344762 h 863041"/>
                  <a:gd name="connsiteX4" fmla="*/ 10742 w 1614454"/>
                  <a:gd name="connsiteY4" fmla="*/ 527642 h 863041"/>
                  <a:gd name="connsiteX5" fmla="*/ 163142 w 1614454"/>
                  <a:gd name="connsiteY5" fmla="*/ 771482 h 863041"/>
                  <a:gd name="connsiteX6" fmla="*/ 528902 w 1614454"/>
                  <a:gd name="connsiteY6" fmla="*/ 862922 h 863041"/>
                  <a:gd name="connsiteX7" fmla="*/ 1108022 w 1614454"/>
                  <a:gd name="connsiteY7" fmla="*/ 756242 h 863041"/>
                  <a:gd name="connsiteX8" fmla="*/ 1610942 w 1614454"/>
                  <a:gd name="connsiteY8" fmla="*/ 527642 h 863041"/>
                  <a:gd name="connsiteX9" fmla="*/ 848942 w 1614454"/>
                  <a:gd name="connsiteY9" fmla="*/ 603842 h 863041"/>
                  <a:gd name="connsiteX10" fmla="*/ 361262 w 1614454"/>
                  <a:gd name="connsiteY10" fmla="*/ 558122 h 863041"/>
                  <a:gd name="connsiteX11" fmla="*/ 315542 w 1614454"/>
                  <a:gd name="connsiteY11" fmla="*/ 436202 h 863041"/>
                  <a:gd name="connsiteX12" fmla="*/ 406982 w 1614454"/>
                  <a:gd name="connsiteY12" fmla="*/ 253322 h 863041"/>
                  <a:gd name="connsiteX13" fmla="*/ 696542 w 1614454"/>
                  <a:gd name="connsiteY13" fmla="*/ 131402 h 863041"/>
                  <a:gd name="connsiteX14" fmla="*/ 1006442 w 1614454"/>
                  <a:gd name="connsiteY14" fmla="*/ 114554 h 863041"/>
                  <a:gd name="connsiteX15" fmla="*/ 1382114 w 1614454"/>
                  <a:gd name="connsiteY15" fmla="*/ 323075 h 863041"/>
                  <a:gd name="connsiteX0" fmla="*/ 1393888 w 1626228"/>
                  <a:gd name="connsiteY0" fmla="*/ 385506 h 925472"/>
                  <a:gd name="connsiteX1" fmla="*/ 1159788 w 1626228"/>
                  <a:gd name="connsiteY1" fmla="*/ 70305 h 925472"/>
                  <a:gd name="connsiteX2" fmla="*/ 504696 w 1626228"/>
                  <a:gd name="connsiteY2" fmla="*/ 27013 h 925472"/>
                  <a:gd name="connsiteX3" fmla="*/ 52996 w 1626228"/>
                  <a:gd name="connsiteY3" fmla="*/ 407193 h 925472"/>
                  <a:gd name="connsiteX4" fmla="*/ 22516 w 1626228"/>
                  <a:gd name="connsiteY4" fmla="*/ 590073 h 925472"/>
                  <a:gd name="connsiteX5" fmla="*/ 174916 w 1626228"/>
                  <a:gd name="connsiteY5" fmla="*/ 833913 h 925472"/>
                  <a:gd name="connsiteX6" fmla="*/ 540676 w 1626228"/>
                  <a:gd name="connsiteY6" fmla="*/ 925353 h 925472"/>
                  <a:gd name="connsiteX7" fmla="*/ 1119796 w 1626228"/>
                  <a:gd name="connsiteY7" fmla="*/ 818673 h 925472"/>
                  <a:gd name="connsiteX8" fmla="*/ 1622716 w 1626228"/>
                  <a:gd name="connsiteY8" fmla="*/ 590073 h 925472"/>
                  <a:gd name="connsiteX9" fmla="*/ 860716 w 1626228"/>
                  <a:gd name="connsiteY9" fmla="*/ 666273 h 925472"/>
                  <a:gd name="connsiteX10" fmla="*/ 373036 w 1626228"/>
                  <a:gd name="connsiteY10" fmla="*/ 620553 h 925472"/>
                  <a:gd name="connsiteX11" fmla="*/ 327316 w 1626228"/>
                  <a:gd name="connsiteY11" fmla="*/ 498633 h 925472"/>
                  <a:gd name="connsiteX12" fmla="*/ 418756 w 1626228"/>
                  <a:gd name="connsiteY12" fmla="*/ 315753 h 925472"/>
                  <a:gd name="connsiteX13" fmla="*/ 708316 w 1626228"/>
                  <a:gd name="connsiteY13" fmla="*/ 193833 h 925472"/>
                  <a:gd name="connsiteX14" fmla="*/ 1018216 w 1626228"/>
                  <a:gd name="connsiteY14" fmla="*/ 176985 h 925472"/>
                  <a:gd name="connsiteX15" fmla="*/ 1393888 w 1626228"/>
                  <a:gd name="connsiteY15" fmla="*/ 385506 h 925472"/>
                  <a:gd name="connsiteX0" fmla="*/ 1377317 w 1609657"/>
                  <a:gd name="connsiteY0" fmla="*/ 381765 h 921731"/>
                  <a:gd name="connsiteX1" fmla="*/ 1143217 w 1609657"/>
                  <a:gd name="connsiteY1" fmla="*/ 66564 h 921731"/>
                  <a:gd name="connsiteX2" fmla="*/ 488125 w 1609657"/>
                  <a:gd name="connsiteY2" fmla="*/ 23272 h 921731"/>
                  <a:gd name="connsiteX3" fmla="*/ 76989 w 1609657"/>
                  <a:gd name="connsiteY3" fmla="*/ 352925 h 921731"/>
                  <a:gd name="connsiteX4" fmla="*/ 5945 w 1609657"/>
                  <a:gd name="connsiteY4" fmla="*/ 586332 h 921731"/>
                  <a:gd name="connsiteX5" fmla="*/ 158345 w 1609657"/>
                  <a:gd name="connsiteY5" fmla="*/ 830172 h 921731"/>
                  <a:gd name="connsiteX6" fmla="*/ 524105 w 1609657"/>
                  <a:gd name="connsiteY6" fmla="*/ 921612 h 921731"/>
                  <a:gd name="connsiteX7" fmla="*/ 1103225 w 1609657"/>
                  <a:gd name="connsiteY7" fmla="*/ 814932 h 921731"/>
                  <a:gd name="connsiteX8" fmla="*/ 1606145 w 1609657"/>
                  <a:gd name="connsiteY8" fmla="*/ 586332 h 921731"/>
                  <a:gd name="connsiteX9" fmla="*/ 844145 w 1609657"/>
                  <a:gd name="connsiteY9" fmla="*/ 662532 h 921731"/>
                  <a:gd name="connsiteX10" fmla="*/ 356465 w 1609657"/>
                  <a:gd name="connsiteY10" fmla="*/ 616812 h 921731"/>
                  <a:gd name="connsiteX11" fmla="*/ 310745 w 1609657"/>
                  <a:gd name="connsiteY11" fmla="*/ 494892 h 921731"/>
                  <a:gd name="connsiteX12" fmla="*/ 402185 w 1609657"/>
                  <a:gd name="connsiteY12" fmla="*/ 312012 h 921731"/>
                  <a:gd name="connsiteX13" fmla="*/ 691745 w 1609657"/>
                  <a:gd name="connsiteY13" fmla="*/ 190092 h 921731"/>
                  <a:gd name="connsiteX14" fmla="*/ 1001645 w 1609657"/>
                  <a:gd name="connsiteY14" fmla="*/ 173244 h 921731"/>
                  <a:gd name="connsiteX15" fmla="*/ 1377317 w 1609657"/>
                  <a:gd name="connsiteY15" fmla="*/ 381765 h 921731"/>
                  <a:gd name="connsiteX0" fmla="*/ 1354379 w 1586719"/>
                  <a:gd name="connsiteY0" fmla="*/ 381765 h 921706"/>
                  <a:gd name="connsiteX1" fmla="*/ 1120279 w 1586719"/>
                  <a:gd name="connsiteY1" fmla="*/ 66564 h 921706"/>
                  <a:gd name="connsiteX2" fmla="*/ 465187 w 1586719"/>
                  <a:gd name="connsiteY2" fmla="*/ 23272 h 921706"/>
                  <a:gd name="connsiteX3" fmla="*/ 54051 w 1586719"/>
                  <a:gd name="connsiteY3" fmla="*/ 352925 h 921706"/>
                  <a:gd name="connsiteX4" fmla="*/ 13430 w 1586719"/>
                  <a:gd name="connsiteY4" fmla="*/ 651295 h 921706"/>
                  <a:gd name="connsiteX5" fmla="*/ 135407 w 1586719"/>
                  <a:gd name="connsiteY5" fmla="*/ 830172 h 921706"/>
                  <a:gd name="connsiteX6" fmla="*/ 501167 w 1586719"/>
                  <a:gd name="connsiteY6" fmla="*/ 921612 h 921706"/>
                  <a:gd name="connsiteX7" fmla="*/ 1080287 w 1586719"/>
                  <a:gd name="connsiteY7" fmla="*/ 814932 h 921706"/>
                  <a:gd name="connsiteX8" fmla="*/ 1583207 w 1586719"/>
                  <a:gd name="connsiteY8" fmla="*/ 586332 h 921706"/>
                  <a:gd name="connsiteX9" fmla="*/ 821207 w 1586719"/>
                  <a:gd name="connsiteY9" fmla="*/ 662532 h 921706"/>
                  <a:gd name="connsiteX10" fmla="*/ 333527 w 1586719"/>
                  <a:gd name="connsiteY10" fmla="*/ 616812 h 921706"/>
                  <a:gd name="connsiteX11" fmla="*/ 287807 w 1586719"/>
                  <a:gd name="connsiteY11" fmla="*/ 494892 h 921706"/>
                  <a:gd name="connsiteX12" fmla="*/ 379247 w 1586719"/>
                  <a:gd name="connsiteY12" fmla="*/ 312012 h 921706"/>
                  <a:gd name="connsiteX13" fmla="*/ 668807 w 1586719"/>
                  <a:gd name="connsiteY13" fmla="*/ 190092 h 921706"/>
                  <a:gd name="connsiteX14" fmla="*/ 978707 w 1586719"/>
                  <a:gd name="connsiteY14" fmla="*/ 173244 h 921706"/>
                  <a:gd name="connsiteX15" fmla="*/ 1354379 w 1586719"/>
                  <a:gd name="connsiteY15" fmla="*/ 381765 h 921706"/>
                  <a:gd name="connsiteX0" fmla="*/ 1351618 w 1583958"/>
                  <a:gd name="connsiteY0" fmla="*/ 381765 h 947872"/>
                  <a:gd name="connsiteX1" fmla="*/ 1117518 w 1583958"/>
                  <a:gd name="connsiteY1" fmla="*/ 66564 h 947872"/>
                  <a:gd name="connsiteX2" fmla="*/ 462426 w 1583958"/>
                  <a:gd name="connsiteY2" fmla="*/ 23272 h 947872"/>
                  <a:gd name="connsiteX3" fmla="*/ 51290 w 1583958"/>
                  <a:gd name="connsiteY3" fmla="*/ 352925 h 947872"/>
                  <a:gd name="connsiteX4" fmla="*/ 10669 w 1583958"/>
                  <a:gd name="connsiteY4" fmla="*/ 651295 h 947872"/>
                  <a:gd name="connsiteX5" fmla="*/ 92082 w 1583958"/>
                  <a:gd name="connsiteY5" fmla="*/ 924007 h 947872"/>
                  <a:gd name="connsiteX6" fmla="*/ 498406 w 1583958"/>
                  <a:gd name="connsiteY6" fmla="*/ 921612 h 947872"/>
                  <a:gd name="connsiteX7" fmla="*/ 1077526 w 1583958"/>
                  <a:gd name="connsiteY7" fmla="*/ 814932 h 947872"/>
                  <a:gd name="connsiteX8" fmla="*/ 1580446 w 1583958"/>
                  <a:gd name="connsiteY8" fmla="*/ 586332 h 947872"/>
                  <a:gd name="connsiteX9" fmla="*/ 818446 w 1583958"/>
                  <a:gd name="connsiteY9" fmla="*/ 662532 h 947872"/>
                  <a:gd name="connsiteX10" fmla="*/ 330766 w 1583958"/>
                  <a:gd name="connsiteY10" fmla="*/ 616812 h 947872"/>
                  <a:gd name="connsiteX11" fmla="*/ 285046 w 1583958"/>
                  <a:gd name="connsiteY11" fmla="*/ 494892 h 947872"/>
                  <a:gd name="connsiteX12" fmla="*/ 376486 w 1583958"/>
                  <a:gd name="connsiteY12" fmla="*/ 312012 h 947872"/>
                  <a:gd name="connsiteX13" fmla="*/ 666046 w 1583958"/>
                  <a:gd name="connsiteY13" fmla="*/ 190092 h 947872"/>
                  <a:gd name="connsiteX14" fmla="*/ 975946 w 1583958"/>
                  <a:gd name="connsiteY14" fmla="*/ 173244 h 947872"/>
                  <a:gd name="connsiteX15" fmla="*/ 1351618 w 1583958"/>
                  <a:gd name="connsiteY15" fmla="*/ 381765 h 947872"/>
                  <a:gd name="connsiteX0" fmla="*/ 1351617 w 1584046"/>
                  <a:gd name="connsiteY0" fmla="*/ 381765 h 1089639"/>
                  <a:gd name="connsiteX1" fmla="*/ 1117517 w 1584046"/>
                  <a:gd name="connsiteY1" fmla="*/ 66564 h 1089639"/>
                  <a:gd name="connsiteX2" fmla="*/ 462425 w 1584046"/>
                  <a:gd name="connsiteY2" fmla="*/ 23272 h 1089639"/>
                  <a:gd name="connsiteX3" fmla="*/ 51289 w 1584046"/>
                  <a:gd name="connsiteY3" fmla="*/ 352925 h 1089639"/>
                  <a:gd name="connsiteX4" fmla="*/ 10668 w 1584046"/>
                  <a:gd name="connsiteY4" fmla="*/ 651295 h 1089639"/>
                  <a:gd name="connsiteX5" fmla="*/ 92081 w 1584046"/>
                  <a:gd name="connsiteY5" fmla="*/ 924007 h 1089639"/>
                  <a:gd name="connsiteX6" fmla="*/ 437559 w 1584046"/>
                  <a:gd name="connsiteY6" fmla="*/ 1087628 h 1089639"/>
                  <a:gd name="connsiteX7" fmla="*/ 1077525 w 1584046"/>
                  <a:gd name="connsiteY7" fmla="*/ 814932 h 1089639"/>
                  <a:gd name="connsiteX8" fmla="*/ 1580445 w 1584046"/>
                  <a:gd name="connsiteY8" fmla="*/ 586332 h 1089639"/>
                  <a:gd name="connsiteX9" fmla="*/ 818445 w 1584046"/>
                  <a:gd name="connsiteY9" fmla="*/ 662532 h 1089639"/>
                  <a:gd name="connsiteX10" fmla="*/ 330765 w 1584046"/>
                  <a:gd name="connsiteY10" fmla="*/ 616812 h 1089639"/>
                  <a:gd name="connsiteX11" fmla="*/ 285045 w 1584046"/>
                  <a:gd name="connsiteY11" fmla="*/ 494892 h 1089639"/>
                  <a:gd name="connsiteX12" fmla="*/ 376485 w 1584046"/>
                  <a:gd name="connsiteY12" fmla="*/ 312012 h 1089639"/>
                  <a:gd name="connsiteX13" fmla="*/ 666045 w 1584046"/>
                  <a:gd name="connsiteY13" fmla="*/ 190092 h 1089639"/>
                  <a:gd name="connsiteX14" fmla="*/ 975945 w 1584046"/>
                  <a:gd name="connsiteY14" fmla="*/ 173244 h 1089639"/>
                  <a:gd name="connsiteX15" fmla="*/ 1351617 w 1584046"/>
                  <a:gd name="connsiteY15" fmla="*/ 381765 h 1089639"/>
                  <a:gd name="connsiteX0" fmla="*/ 1351617 w 1582832"/>
                  <a:gd name="connsiteY0" fmla="*/ 381765 h 1093256"/>
                  <a:gd name="connsiteX1" fmla="*/ 1117517 w 1582832"/>
                  <a:gd name="connsiteY1" fmla="*/ 66564 h 1093256"/>
                  <a:gd name="connsiteX2" fmla="*/ 462425 w 1582832"/>
                  <a:gd name="connsiteY2" fmla="*/ 23272 h 1093256"/>
                  <a:gd name="connsiteX3" fmla="*/ 51289 w 1582832"/>
                  <a:gd name="connsiteY3" fmla="*/ 352925 h 1093256"/>
                  <a:gd name="connsiteX4" fmla="*/ 10668 w 1582832"/>
                  <a:gd name="connsiteY4" fmla="*/ 651295 h 1093256"/>
                  <a:gd name="connsiteX5" fmla="*/ 92081 w 1582832"/>
                  <a:gd name="connsiteY5" fmla="*/ 924007 h 1093256"/>
                  <a:gd name="connsiteX6" fmla="*/ 437559 w 1582832"/>
                  <a:gd name="connsiteY6" fmla="*/ 1087628 h 1093256"/>
                  <a:gd name="connsiteX7" fmla="*/ 1036961 w 1582832"/>
                  <a:gd name="connsiteY7" fmla="*/ 1009820 h 1093256"/>
                  <a:gd name="connsiteX8" fmla="*/ 1580445 w 1582832"/>
                  <a:gd name="connsiteY8" fmla="*/ 586332 h 1093256"/>
                  <a:gd name="connsiteX9" fmla="*/ 818445 w 1582832"/>
                  <a:gd name="connsiteY9" fmla="*/ 662532 h 1093256"/>
                  <a:gd name="connsiteX10" fmla="*/ 330765 w 1582832"/>
                  <a:gd name="connsiteY10" fmla="*/ 616812 h 1093256"/>
                  <a:gd name="connsiteX11" fmla="*/ 285045 w 1582832"/>
                  <a:gd name="connsiteY11" fmla="*/ 494892 h 1093256"/>
                  <a:gd name="connsiteX12" fmla="*/ 376485 w 1582832"/>
                  <a:gd name="connsiteY12" fmla="*/ 312012 h 1093256"/>
                  <a:gd name="connsiteX13" fmla="*/ 666045 w 1582832"/>
                  <a:gd name="connsiteY13" fmla="*/ 190092 h 1093256"/>
                  <a:gd name="connsiteX14" fmla="*/ 975945 w 1582832"/>
                  <a:gd name="connsiteY14" fmla="*/ 173244 h 1093256"/>
                  <a:gd name="connsiteX15" fmla="*/ 1351617 w 1582832"/>
                  <a:gd name="connsiteY15" fmla="*/ 381765 h 1093256"/>
                  <a:gd name="connsiteX0" fmla="*/ 1351617 w 1354823"/>
                  <a:gd name="connsiteY0" fmla="*/ 381765 h 1091298"/>
                  <a:gd name="connsiteX1" fmla="*/ 1117517 w 1354823"/>
                  <a:gd name="connsiteY1" fmla="*/ 66564 h 1091298"/>
                  <a:gd name="connsiteX2" fmla="*/ 462425 w 1354823"/>
                  <a:gd name="connsiteY2" fmla="*/ 23272 h 1091298"/>
                  <a:gd name="connsiteX3" fmla="*/ 51289 w 1354823"/>
                  <a:gd name="connsiteY3" fmla="*/ 352925 h 1091298"/>
                  <a:gd name="connsiteX4" fmla="*/ 10668 w 1354823"/>
                  <a:gd name="connsiteY4" fmla="*/ 651295 h 1091298"/>
                  <a:gd name="connsiteX5" fmla="*/ 92081 w 1354823"/>
                  <a:gd name="connsiteY5" fmla="*/ 924007 h 1091298"/>
                  <a:gd name="connsiteX6" fmla="*/ 437559 w 1354823"/>
                  <a:gd name="connsiteY6" fmla="*/ 1087628 h 1091298"/>
                  <a:gd name="connsiteX7" fmla="*/ 1036961 w 1354823"/>
                  <a:gd name="connsiteY7" fmla="*/ 1009820 h 1091298"/>
                  <a:gd name="connsiteX8" fmla="*/ 1276216 w 1354823"/>
                  <a:gd name="connsiteY8" fmla="*/ 701821 h 1091298"/>
                  <a:gd name="connsiteX9" fmla="*/ 818445 w 1354823"/>
                  <a:gd name="connsiteY9" fmla="*/ 662532 h 1091298"/>
                  <a:gd name="connsiteX10" fmla="*/ 330765 w 1354823"/>
                  <a:gd name="connsiteY10" fmla="*/ 616812 h 1091298"/>
                  <a:gd name="connsiteX11" fmla="*/ 285045 w 1354823"/>
                  <a:gd name="connsiteY11" fmla="*/ 494892 h 1091298"/>
                  <a:gd name="connsiteX12" fmla="*/ 376485 w 1354823"/>
                  <a:gd name="connsiteY12" fmla="*/ 312012 h 1091298"/>
                  <a:gd name="connsiteX13" fmla="*/ 666045 w 1354823"/>
                  <a:gd name="connsiteY13" fmla="*/ 190092 h 1091298"/>
                  <a:gd name="connsiteX14" fmla="*/ 975945 w 1354823"/>
                  <a:gd name="connsiteY14" fmla="*/ 173244 h 1091298"/>
                  <a:gd name="connsiteX15" fmla="*/ 1351617 w 1354823"/>
                  <a:gd name="connsiteY15" fmla="*/ 381765 h 1091298"/>
                  <a:gd name="connsiteX0" fmla="*/ 1351617 w 1354823"/>
                  <a:gd name="connsiteY0" fmla="*/ 381765 h 1091298"/>
                  <a:gd name="connsiteX1" fmla="*/ 1117517 w 1354823"/>
                  <a:gd name="connsiteY1" fmla="*/ 66564 h 1091298"/>
                  <a:gd name="connsiteX2" fmla="*/ 462425 w 1354823"/>
                  <a:gd name="connsiteY2" fmla="*/ 23272 h 1091298"/>
                  <a:gd name="connsiteX3" fmla="*/ 51289 w 1354823"/>
                  <a:gd name="connsiteY3" fmla="*/ 352925 h 1091298"/>
                  <a:gd name="connsiteX4" fmla="*/ 10668 w 1354823"/>
                  <a:gd name="connsiteY4" fmla="*/ 651295 h 1091298"/>
                  <a:gd name="connsiteX5" fmla="*/ 92081 w 1354823"/>
                  <a:gd name="connsiteY5" fmla="*/ 924007 h 1091298"/>
                  <a:gd name="connsiteX6" fmla="*/ 437559 w 1354823"/>
                  <a:gd name="connsiteY6" fmla="*/ 1087628 h 1091298"/>
                  <a:gd name="connsiteX7" fmla="*/ 1036961 w 1354823"/>
                  <a:gd name="connsiteY7" fmla="*/ 1009820 h 1091298"/>
                  <a:gd name="connsiteX8" fmla="*/ 1276216 w 1354823"/>
                  <a:gd name="connsiteY8" fmla="*/ 701821 h 1091298"/>
                  <a:gd name="connsiteX9" fmla="*/ 818445 w 1354823"/>
                  <a:gd name="connsiteY9" fmla="*/ 662532 h 1091298"/>
                  <a:gd name="connsiteX10" fmla="*/ 330765 w 1354823"/>
                  <a:gd name="connsiteY10" fmla="*/ 616812 h 1091298"/>
                  <a:gd name="connsiteX11" fmla="*/ 285045 w 1354823"/>
                  <a:gd name="connsiteY11" fmla="*/ 494892 h 1091298"/>
                  <a:gd name="connsiteX12" fmla="*/ 376485 w 1354823"/>
                  <a:gd name="connsiteY12" fmla="*/ 312012 h 1091298"/>
                  <a:gd name="connsiteX13" fmla="*/ 666045 w 1354823"/>
                  <a:gd name="connsiteY13" fmla="*/ 190092 h 1091298"/>
                  <a:gd name="connsiteX14" fmla="*/ 975945 w 1354823"/>
                  <a:gd name="connsiteY14" fmla="*/ 173244 h 1091298"/>
                  <a:gd name="connsiteX15" fmla="*/ 1351617 w 1354823"/>
                  <a:gd name="connsiteY15" fmla="*/ 381765 h 1091298"/>
                  <a:gd name="connsiteX0" fmla="*/ 1351617 w 1354823"/>
                  <a:gd name="connsiteY0" fmla="*/ 381765 h 1091298"/>
                  <a:gd name="connsiteX1" fmla="*/ 1117517 w 1354823"/>
                  <a:gd name="connsiteY1" fmla="*/ 66564 h 1091298"/>
                  <a:gd name="connsiteX2" fmla="*/ 462425 w 1354823"/>
                  <a:gd name="connsiteY2" fmla="*/ 23272 h 1091298"/>
                  <a:gd name="connsiteX3" fmla="*/ 51289 w 1354823"/>
                  <a:gd name="connsiteY3" fmla="*/ 352925 h 1091298"/>
                  <a:gd name="connsiteX4" fmla="*/ 10668 w 1354823"/>
                  <a:gd name="connsiteY4" fmla="*/ 651295 h 1091298"/>
                  <a:gd name="connsiteX5" fmla="*/ 92081 w 1354823"/>
                  <a:gd name="connsiteY5" fmla="*/ 924007 h 1091298"/>
                  <a:gd name="connsiteX6" fmla="*/ 437559 w 1354823"/>
                  <a:gd name="connsiteY6" fmla="*/ 1087628 h 1091298"/>
                  <a:gd name="connsiteX7" fmla="*/ 1036961 w 1354823"/>
                  <a:gd name="connsiteY7" fmla="*/ 1009820 h 1091298"/>
                  <a:gd name="connsiteX8" fmla="*/ 1276216 w 1354823"/>
                  <a:gd name="connsiteY8" fmla="*/ 701821 h 1091298"/>
                  <a:gd name="connsiteX9" fmla="*/ 818445 w 1354823"/>
                  <a:gd name="connsiteY9" fmla="*/ 662532 h 1091298"/>
                  <a:gd name="connsiteX10" fmla="*/ 330765 w 1354823"/>
                  <a:gd name="connsiteY10" fmla="*/ 616812 h 1091298"/>
                  <a:gd name="connsiteX11" fmla="*/ 285045 w 1354823"/>
                  <a:gd name="connsiteY11" fmla="*/ 494892 h 1091298"/>
                  <a:gd name="connsiteX12" fmla="*/ 376485 w 1354823"/>
                  <a:gd name="connsiteY12" fmla="*/ 312012 h 1091298"/>
                  <a:gd name="connsiteX13" fmla="*/ 666045 w 1354823"/>
                  <a:gd name="connsiteY13" fmla="*/ 190092 h 1091298"/>
                  <a:gd name="connsiteX14" fmla="*/ 975945 w 1354823"/>
                  <a:gd name="connsiteY14" fmla="*/ 173244 h 1091298"/>
                  <a:gd name="connsiteX15" fmla="*/ 1351617 w 1354823"/>
                  <a:gd name="connsiteY15" fmla="*/ 381765 h 1091298"/>
                  <a:gd name="connsiteX0" fmla="*/ 1351617 w 1354823"/>
                  <a:gd name="connsiteY0" fmla="*/ 381765 h 1091298"/>
                  <a:gd name="connsiteX1" fmla="*/ 1117517 w 1354823"/>
                  <a:gd name="connsiteY1" fmla="*/ 66564 h 1091298"/>
                  <a:gd name="connsiteX2" fmla="*/ 462425 w 1354823"/>
                  <a:gd name="connsiteY2" fmla="*/ 23272 h 1091298"/>
                  <a:gd name="connsiteX3" fmla="*/ 51289 w 1354823"/>
                  <a:gd name="connsiteY3" fmla="*/ 352925 h 1091298"/>
                  <a:gd name="connsiteX4" fmla="*/ 10668 w 1354823"/>
                  <a:gd name="connsiteY4" fmla="*/ 651295 h 1091298"/>
                  <a:gd name="connsiteX5" fmla="*/ 92081 w 1354823"/>
                  <a:gd name="connsiteY5" fmla="*/ 924007 h 1091298"/>
                  <a:gd name="connsiteX6" fmla="*/ 437559 w 1354823"/>
                  <a:gd name="connsiteY6" fmla="*/ 1087628 h 1091298"/>
                  <a:gd name="connsiteX7" fmla="*/ 1036961 w 1354823"/>
                  <a:gd name="connsiteY7" fmla="*/ 1009820 h 1091298"/>
                  <a:gd name="connsiteX8" fmla="*/ 1276216 w 1354823"/>
                  <a:gd name="connsiteY8" fmla="*/ 701821 h 1091298"/>
                  <a:gd name="connsiteX9" fmla="*/ 818445 w 1354823"/>
                  <a:gd name="connsiteY9" fmla="*/ 662532 h 1091298"/>
                  <a:gd name="connsiteX10" fmla="*/ 330765 w 1354823"/>
                  <a:gd name="connsiteY10" fmla="*/ 616812 h 1091298"/>
                  <a:gd name="connsiteX11" fmla="*/ 285045 w 1354823"/>
                  <a:gd name="connsiteY11" fmla="*/ 494892 h 1091298"/>
                  <a:gd name="connsiteX12" fmla="*/ 376485 w 1354823"/>
                  <a:gd name="connsiteY12" fmla="*/ 312012 h 1091298"/>
                  <a:gd name="connsiteX13" fmla="*/ 666045 w 1354823"/>
                  <a:gd name="connsiteY13" fmla="*/ 190092 h 1091298"/>
                  <a:gd name="connsiteX14" fmla="*/ 975945 w 1354823"/>
                  <a:gd name="connsiteY14" fmla="*/ 173244 h 1091298"/>
                  <a:gd name="connsiteX15" fmla="*/ 1351617 w 1354823"/>
                  <a:gd name="connsiteY15" fmla="*/ 381765 h 1091298"/>
                  <a:gd name="connsiteX0" fmla="*/ 1351617 w 1354823"/>
                  <a:gd name="connsiteY0" fmla="*/ 381765 h 1091298"/>
                  <a:gd name="connsiteX1" fmla="*/ 1117517 w 1354823"/>
                  <a:gd name="connsiteY1" fmla="*/ 66564 h 1091298"/>
                  <a:gd name="connsiteX2" fmla="*/ 462425 w 1354823"/>
                  <a:gd name="connsiteY2" fmla="*/ 23272 h 1091298"/>
                  <a:gd name="connsiteX3" fmla="*/ 51289 w 1354823"/>
                  <a:gd name="connsiteY3" fmla="*/ 352925 h 1091298"/>
                  <a:gd name="connsiteX4" fmla="*/ 10668 w 1354823"/>
                  <a:gd name="connsiteY4" fmla="*/ 651295 h 1091298"/>
                  <a:gd name="connsiteX5" fmla="*/ 92081 w 1354823"/>
                  <a:gd name="connsiteY5" fmla="*/ 924007 h 1091298"/>
                  <a:gd name="connsiteX6" fmla="*/ 437559 w 1354823"/>
                  <a:gd name="connsiteY6" fmla="*/ 1087628 h 1091298"/>
                  <a:gd name="connsiteX7" fmla="*/ 1036961 w 1354823"/>
                  <a:gd name="connsiteY7" fmla="*/ 1009820 h 1091298"/>
                  <a:gd name="connsiteX8" fmla="*/ 1276216 w 1354823"/>
                  <a:gd name="connsiteY8" fmla="*/ 701821 h 1091298"/>
                  <a:gd name="connsiteX9" fmla="*/ 767740 w 1354823"/>
                  <a:gd name="connsiteY9" fmla="*/ 907947 h 1091298"/>
                  <a:gd name="connsiteX10" fmla="*/ 330765 w 1354823"/>
                  <a:gd name="connsiteY10" fmla="*/ 616812 h 1091298"/>
                  <a:gd name="connsiteX11" fmla="*/ 285045 w 1354823"/>
                  <a:gd name="connsiteY11" fmla="*/ 494892 h 1091298"/>
                  <a:gd name="connsiteX12" fmla="*/ 376485 w 1354823"/>
                  <a:gd name="connsiteY12" fmla="*/ 312012 h 1091298"/>
                  <a:gd name="connsiteX13" fmla="*/ 666045 w 1354823"/>
                  <a:gd name="connsiteY13" fmla="*/ 190092 h 1091298"/>
                  <a:gd name="connsiteX14" fmla="*/ 975945 w 1354823"/>
                  <a:gd name="connsiteY14" fmla="*/ 173244 h 1091298"/>
                  <a:gd name="connsiteX15" fmla="*/ 1351617 w 1354823"/>
                  <a:gd name="connsiteY15" fmla="*/ 381765 h 1091298"/>
                  <a:gd name="connsiteX0" fmla="*/ 1351617 w 1354823"/>
                  <a:gd name="connsiteY0" fmla="*/ 381765 h 1091298"/>
                  <a:gd name="connsiteX1" fmla="*/ 1117517 w 1354823"/>
                  <a:gd name="connsiteY1" fmla="*/ 66564 h 1091298"/>
                  <a:gd name="connsiteX2" fmla="*/ 462425 w 1354823"/>
                  <a:gd name="connsiteY2" fmla="*/ 23272 h 1091298"/>
                  <a:gd name="connsiteX3" fmla="*/ 51289 w 1354823"/>
                  <a:gd name="connsiteY3" fmla="*/ 352925 h 1091298"/>
                  <a:gd name="connsiteX4" fmla="*/ 10668 w 1354823"/>
                  <a:gd name="connsiteY4" fmla="*/ 651295 h 1091298"/>
                  <a:gd name="connsiteX5" fmla="*/ 92081 w 1354823"/>
                  <a:gd name="connsiteY5" fmla="*/ 924007 h 1091298"/>
                  <a:gd name="connsiteX6" fmla="*/ 437559 w 1354823"/>
                  <a:gd name="connsiteY6" fmla="*/ 1087628 h 1091298"/>
                  <a:gd name="connsiteX7" fmla="*/ 1036961 w 1354823"/>
                  <a:gd name="connsiteY7" fmla="*/ 1009820 h 1091298"/>
                  <a:gd name="connsiteX8" fmla="*/ 1276216 w 1354823"/>
                  <a:gd name="connsiteY8" fmla="*/ 701821 h 1091298"/>
                  <a:gd name="connsiteX9" fmla="*/ 767740 w 1354823"/>
                  <a:gd name="connsiteY9" fmla="*/ 907947 h 1091298"/>
                  <a:gd name="connsiteX10" fmla="*/ 330765 w 1354823"/>
                  <a:gd name="connsiteY10" fmla="*/ 616812 h 1091298"/>
                  <a:gd name="connsiteX11" fmla="*/ 285045 w 1354823"/>
                  <a:gd name="connsiteY11" fmla="*/ 494892 h 1091298"/>
                  <a:gd name="connsiteX12" fmla="*/ 376485 w 1354823"/>
                  <a:gd name="connsiteY12" fmla="*/ 312012 h 1091298"/>
                  <a:gd name="connsiteX13" fmla="*/ 666045 w 1354823"/>
                  <a:gd name="connsiteY13" fmla="*/ 190092 h 1091298"/>
                  <a:gd name="connsiteX14" fmla="*/ 975945 w 1354823"/>
                  <a:gd name="connsiteY14" fmla="*/ 173244 h 1091298"/>
                  <a:gd name="connsiteX15" fmla="*/ 1351617 w 1354823"/>
                  <a:gd name="connsiteY15" fmla="*/ 381765 h 1091298"/>
                  <a:gd name="connsiteX0" fmla="*/ 1351617 w 1354823"/>
                  <a:gd name="connsiteY0" fmla="*/ 381765 h 1091298"/>
                  <a:gd name="connsiteX1" fmla="*/ 1117517 w 1354823"/>
                  <a:gd name="connsiteY1" fmla="*/ 66564 h 1091298"/>
                  <a:gd name="connsiteX2" fmla="*/ 462425 w 1354823"/>
                  <a:gd name="connsiteY2" fmla="*/ 23272 h 1091298"/>
                  <a:gd name="connsiteX3" fmla="*/ 51289 w 1354823"/>
                  <a:gd name="connsiteY3" fmla="*/ 352925 h 1091298"/>
                  <a:gd name="connsiteX4" fmla="*/ 10668 w 1354823"/>
                  <a:gd name="connsiteY4" fmla="*/ 651295 h 1091298"/>
                  <a:gd name="connsiteX5" fmla="*/ 92081 w 1354823"/>
                  <a:gd name="connsiteY5" fmla="*/ 924007 h 1091298"/>
                  <a:gd name="connsiteX6" fmla="*/ 437559 w 1354823"/>
                  <a:gd name="connsiteY6" fmla="*/ 1087628 h 1091298"/>
                  <a:gd name="connsiteX7" fmla="*/ 965974 w 1354823"/>
                  <a:gd name="connsiteY7" fmla="*/ 1009820 h 1091298"/>
                  <a:gd name="connsiteX8" fmla="*/ 1276216 w 1354823"/>
                  <a:gd name="connsiteY8" fmla="*/ 701821 h 1091298"/>
                  <a:gd name="connsiteX9" fmla="*/ 767740 w 1354823"/>
                  <a:gd name="connsiteY9" fmla="*/ 907947 h 1091298"/>
                  <a:gd name="connsiteX10" fmla="*/ 330765 w 1354823"/>
                  <a:gd name="connsiteY10" fmla="*/ 616812 h 1091298"/>
                  <a:gd name="connsiteX11" fmla="*/ 285045 w 1354823"/>
                  <a:gd name="connsiteY11" fmla="*/ 494892 h 1091298"/>
                  <a:gd name="connsiteX12" fmla="*/ 376485 w 1354823"/>
                  <a:gd name="connsiteY12" fmla="*/ 312012 h 1091298"/>
                  <a:gd name="connsiteX13" fmla="*/ 666045 w 1354823"/>
                  <a:gd name="connsiteY13" fmla="*/ 190092 h 1091298"/>
                  <a:gd name="connsiteX14" fmla="*/ 975945 w 1354823"/>
                  <a:gd name="connsiteY14" fmla="*/ 173244 h 1091298"/>
                  <a:gd name="connsiteX15" fmla="*/ 1351617 w 1354823"/>
                  <a:gd name="connsiteY15" fmla="*/ 381765 h 1091298"/>
                  <a:gd name="connsiteX0" fmla="*/ 1351617 w 1354823"/>
                  <a:gd name="connsiteY0" fmla="*/ 381765 h 1091298"/>
                  <a:gd name="connsiteX1" fmla="*/ 1117517 w 1354823"/>
                  <a:gd name="connsiteY1" fmla="*/ 66564 h 1091298"/>
                  <a:gd name="connsiteX2" fmla="*/ 462425 w 1354823"/>
                  <a:gd name="connsiteY2" fmla="*/ 23272 h 1091298"/>
                  <a:gd name="connsiteX3" fmla="*/ 51289 w 1354823"/>
                  <a:gd name="connsiteY3" fmla="*/ 352925 h 1091298"/>
                  <a:gd name="connsiteX4" fmla="*/ 10668 w 1354823"/>
                  <a:gd name="connsiteY4" fmla="*/ 651295 h 1091298"/>
                  <a:gd name="connsiteX5" fmla="*/ 92081 w 1354823"/>
                  <a:gd name="connsiteY5" fmla="*/ 924007 h 1091298"/>
                  <a:gd name="connsiteX6" fmla="*/ 437559 w 1354823"/>
                  <a:gd name="connsiteY6" fmla="*/ 1087628 h 1091298"/>
                  <a:gd name="connsiteX7" fmla="*/ 965974 w 1354823"/>
                  <a:gd name="connsiteY7" fmla="*/ 1009820 h 1091298"/>
                  <a:gd name="connsiteX8" fmla="*/ 1276216 w 1354823"/>
                  <a:gd name="connsiteY8" fmla="*/ 701821 h 1091298"/>
                  <a:gd name="connsiteX9" fmla="*/ 767740 w 1354823"/>
                  <a:gd name="connsiteY9" fmla="*/ 907947 h 1091298"/>
                  <a:gd name="connsiteX10" fmla="*/ 361187 w 1354823"/>
                  <a:gd name="connsiteY10" fmla="*/ 797264 h 1091298"/>
                  <a:gd name="connsiteX11" fmla="*/ 285045 w 1354823"/>
                  <a:gd name="connsiteY11" fmla="*/ 494892 h 1091298"/>
                  <a:gd name="connsiteX12" fmla="*/ 376485 w 1354823"/>
                  <a:gd name="connsiteY12" fmla="*/ 312012 h 1091298"/>
                  <a:gd name="connsiteX13" fmla="*/ 666045 w 1354823"/>
                  <a:gd name="connsiteY13" fmla="*/ 190092 h 1091298"/>
                  <a:gd name="connsiteX14" fmla="*/ 975945 w 1354823"/>
                  <a:gd name="connsiteY14" fmla="*/ 173244 h 1091298"/>
                  <a:gd name="connsiteX15" fmla="*/ 1351617 w 1354823"/>
                  <a:gd name="connsiteY15" fmla="*/ 381765 h 1091298"/>
                  <a:gd name="connsiteX0" fmla="*/ 1351617 w 1354823"/>
                  <a:gd name="connsiteY0" fmla="*/ 381765 h 1091298"/>
                  <a:gd name="connsiteX1" fmla="*/ 1117517 w 1354823"/>
                  <a:gd name="connsiteY1" fmla="*/ 66564 h 1091298"/>
                  <a:gd name="connsiteX2" fmla="*/ 462425 w 1354823"/>
                  <a:gd name="connsiteY2" fmla="*/ 23272 h 1091298"/>
                  <a:gd name="connsiteX3" fmla="*/ 51289 w 1354823"/>
                  <a:gd name="connsiteY3" fmla="*/ 352925 h 1091298"/>
                  <a:gd name="connsiteX4" fmla="*/ 10668 w 1354823"/>
                  <a:gd name="connsiteY4" fmla="*/ 651295 h 1091298"/>
                  <a:gd name="connsiteX5" fmla="*/ 92081 w 1354823"/>
                  <a:gd name="connsiteY5" fmla="*/ 924007 h 1091298"/>
                  <a:gd name="connsiteX6" fmla="*/ 437559 w 1354823"/>
                  <a:gd name="connsiteY6" fmla="*/ 1087628 h 1091298"/>
                  <a:gd name="connsiteX7" fmla="*/ 965974 w 1354823"/>
                  <a:gd name="connsiteY7" fmla="*/ 1009820 h 1091298"/>
                  <a:gd name="connsiteX8" fmla="*/ 1276216 w 1354823"/>
                  <a:gd name="connsiteY8" fmla="*/ 701821 h 1091298"/>
                  <a:gd name="connsiteX9" fmla="*/ 767740 w 1354823"/>
                  <a:gd name="connsiteY9" fmla="*/ 907947 h 1091298"/>
                  <a:gd name="connsiteX10" fmla="*/ 361187 w 1354823"/>
                  <a:gd name="connsiteY10" fmla="*/ 797264 h 1091298"/>
                  <a:gd name="connsiteX11" fmla="*/ 315468 w 1354823"/>
                  <a:gd name="connsiteY11" fmla="*/ 509328 h 1091298"/>
                  <a:gd name="connsiteX12" fmla="*/ 376485 w 1354823"/>
                  <a:gd name="connsiteY12" fmla="*/ 312012 h 1091298"/>
                  <a:gd name="connsiteX13" fmla="*/ 666045 w 1354823"/>
                  <a:gd name="connsiteY13" fmla="*/ 190092 h 1091298"/>
                  <a:gd name="connsiteX14" fmla="*/ 975945 w 1354823"/>
                  <a:gd name="connsiteY14" fmla="*/ 173244 h 1091298"/>
                  <a:gd name="connsiteX15" fmla="*/ 1351617 w 1354823"/>
                  <a:gd name="connsiteY15" fmla="*/ 381765 h 1091298"/>
                  <a:gd name="connsiteX0" fmla="*/ 1351617 w 1354823"/>
                  <a:gd name="connsiteY0" fmla="*/ 381765 h 1091298"/>
                  <a:gd name="connsiteX1" fmla="*/ 1117517 w 1354823"/>
                  <a:gd name="connsiteY1" fmla="*/ 66564 h 1091298"/>
                  <a:gd name="connsiteX2" fmla="*/ 462425 w 1354823"/>
                  <a:gd name="connsiteY2" fmla="*/ 23272 h 1091298"/>
                  <a:gd name="connsiteX3" fmla="*/ 51289 w 1354823"/>
                  <a:gd name="connsiteY3" fmla="*/ 352925 h 1091298"/>
                  <a:gd name="connsiteX4" fmla="*/ 10668 w 1354823"/>
                  <a:gd name="connsiteY4" fmla="*/ 651295 h 1091298"/>
                  <a:gd name="connsiteX5" fmla="*/ 92081 w 1354823"/>
                  <a:gd name="connsiteY5" fmla="*/ 924007 h 1091298"/>
                  <a:gd name="connsiteX6" fmla="*/ 437559 w 1354823"/>
                  <a:gd name="connsiteY6" fmla="*/ 1087628 h 1091298"/>
                  <a:gd name="connsiteX7" fmla="*/ 965974 w 1354823"/>
                  <a:gd name="connsiteY7" fmla="*/ 1009820 h 1091298"/>
                  <a:gd name="connsiteX8" fmla="*/ 1276216 w 1354823"/>
                  <a:gd name="connsiteY8" fmla="*/ 701821 h 1091298"/>
                  <a:gd name="connsiteX9" fmla="*/ 767740 w 1354823"/>
                  <a:gd name="connsiteY9" fmla="*/ 907947 h 1091298"/>
                  <a:gd name="connsiteX10" fmla="*/ 361187 w 1354823"/>
                  <a:gd name="connsiteY10" fmla="*/ 797264 h 1091298"/>
                  <a:gd name="connsiteX11" fmla="*/ 315468 w 1354823"/>
                  <a:gd name="connsiteY11" fmla="*/ 509328 h 1091298"/>
                  <a:gd name="connsiteX12" fmla="*/ 417049 w 1354823"/>
                  <a:gd name="connsiteY12" fmla="*/ 290358 h 1091298"/>
                  <a:gd name="connsiteX13" fmla="*/ 666045 w 1354823"/>
                  <a:gd name="connsiteY13" fmla="*/ 190092 h 1091298"/>
                  <a:gd name="connsiteX14" fmla="*/ 975945 w 1354823"/>
                  <a:gd name="connsiteY14" fmla="*/ 173244 h 1091298"/>
                  <a:gd name="connsiteX15" fmla="*/ 1351617 w 1354823"/>
                  <a:gd name="connsiteY15" fmla="*/ 381765 h 1091298"/>
                  <a:gd name="connsiteX0" fmla="*/ 1351617 w 1353117"/>
                  <a:gd name="connsiteY0" fmla="*/ 381765 h 1091298"/>
                  <a:gd name="connsiteX1" fmla="*/ 1117517 w 1353117"/>
                  <a:gd name="connsiteY1" fmla="*/ 66564 h 1091298"/>
                  <a:gd name="connsiteX2" fmla="*/ 462425 w 1353117"/>
                  <a:gd name="connsiteY2" fmla="*/ 23272 h 1091298"/>
                  <a:gd name="connsiteX3" fmla="*/ 51289 w 1353117"/>
                  <a:gd name="connsiteY3" fmla="*/ 352925 h 1091298"/>
                  <a:gd name="connsiteX4" fmla="*/ 10668 w 1353117"/>
                  <a:gd name="connsiteY4" fmla="*/ 651295 h 1091298"/>
                  <a:gd name="connsiteX5" fmla="*/ 92081 w 1353117"/>
                  <a:gd name="connsiteY5" fmla="*/ 924007 h 1091298"/>
                  <a:gd name="connsiteX6" fmla="*/ 437559 w 1353117"/>
                  <a:gd name="connsiteY6" fmla="*/ 1087628 h 1091298"/>
                  <a:gd name="connsiteX7" fmla="*/ 965974 w 1353117"/>
                  <a:gd name="connsiteY7" fmla="*/ 1009820 h 1091298"/>
                  <a:gd name="connsiteX8" fmla="*/ 1276216 w 1353117"/>
                  <a:gd name="connsiteY8" fmla="*/ 701821 h 1091298"/>
                  <a:gd name="connsiteX9" fmla="*/ 767740 w 1353117"/>
                  <a:gd name="connsiteY9" fmla="*/ 907947 h 1091298"/>
                  <a:gd name="connsiteX10" fmla="*/ 361187 w 1353117"/>
                  <a:gd name="connsiteY10" fmla="*/ 797264 h 1091298"/>
                  <a:gd name="connsiteX11" fmla="*/ 315468 w 1353117"/>
                  <a:gd name="connsiteY11" fmla="*/ 509328 h 1091298"/>
                  <a:gd name="connsiteX12" fmla="*/ 417049 w 1353117"/>
                  <a:gd name="connsiteY12" fmla="*/ 290358 h 1091298"/>
                  <a:gd name="connsiteX13" fmla="*/ 666045 w 1353117"/>
                  <a:gd name="connsiteY13" fmla="*/ 190092 h 1091298"/>
                  <a:gd name="connsiteX14" fmla="*/ 1026649 w 1353117"/>
                  <a:gd name="connsiteY14" fmla="*/ 202116 h 1091298"/>
                  <a:gd name="connsiteX15" fmla="*/ 1351617 w 1353117"/>
                  <a:gd name="connsiteY15" fmla="*/ 381765 h 1091298"/>
                  <a:gd name="connsiteX0" fmla="*/ 1353388 w 1354827"/>
                  <a:gd name="connsiteY0" fmla="*/ 371053 h 1080586"/>
                  <a:gd name="connsiteX1" fmla="*/ 1119288 w 1354827"/>
                  <a:gd name="connsiteY1" fmla="*/ 55852 h 1080586"/>
                  <a:gd name="connsiteX2" fmla="*/ 494619 w 1354827"/>
                  <a:gd name="connsiteY2" fmla="*/ 26996 h 1080586"/>
                  <a:gd name="connsiteX3" fmla="*/ 53060 w 1354827"/>
                  <a:gd name="connsiteY3" fmla="*/ 342213 h 1080586"/>
                  <a:gd name="connsiteX4" fmla="*/ 12439 w 1354827"/>
                  <a:gd name="connsiteY4" fmla="*/ 640583 h 1080586"/>
                  <a:gd name="connsiteX5" fmla="*/ 93852 w 1354827"/>
                  <a:gd name="connsiteY5" fmla="*/ 913295 h 1080586"/>
                  <a:gd name="connsiteX6" fmla="*/ 439330 w 1354827"/>
                  <a:gd name="connsiteY6" fmla="*/ 1076916 h 1080586"/>
                  <a:gd name="connsiteX7" fmla="*/ 967745 w 1354827"/>
                  <a:gd name="connsiteY7" fmla="*/ 999108 h 1080586"/>
                  <a:gd name="connsiteX8" fmla="*/ 1277987 w 1354827"/>
                  <a:gd name="connsiteY8" fmla="*/ 691109 h 1080586"/>
                  <a:gd name="connsiteX9" fmla="*/ 769511 w 1354827"/>
                  <a:gd name="connsiteY9" fmla="*/ 897235 h 1080586"/>
                  <a:gd name="connsiteX10" fmla="*/ 362958 w 1354827"/>
                  <a:gd name="connsiteY10" fmla="*/ 786552 h 1080586"/>
                  <a:gd name="connsiteX11" fmla="*/ 317239 w 1354827"/>
                  <a:gd name="connsiteY11" fmla="*/ 498616 h 1080586"/>
                  <a:gd name="connsiteX12" fmla="*/ 418820 w 1354827"/>
                  <a:gd name="connsiteY12" fmla="*/ 279646 h 1080586"/>
                  <a:gd name="connsiteX13" fmla="*/ 667816 w 1354827"/>
                  <a:gd name="connsiteY13" fmla="*/ 179380 h 1080586"/>
                  <a:gd name="connsiteX14" fmla="*/ 1028420 w 1354827"/>
                  <a:gd name="connsiteY14" fmla="*/ 191404 h 1080586"/>
                  <a:gd name="connsiteX15" fmla="*/ 1353388 w 1354827"/>
                  <a:gd name="connsiteY15" fmla="*/ 371053 h 1080586"/>
                  <a:gd name="connsiteX0" fmla="*/ 1341946 w 1343385"/>
                  <a:gd name="connsiteY0" fmla="*/ 371053 h 1080586"/>
                  <a:gd name="connsiteX1" fmla="*/ 1107846 w 1343385"/>
                  <a:gd name="connsiteY1" fmla="*/ 55852 h 1080586"/>
                  <a:gd name="connsiteX2" fmla="*/ 483177 w 1343385"/>
                  <a:gd name="connsiteY2" fmla="*/ 26996 h 1080586"/>
                  <a:gd name="connsiteX3" fmla="*/ 72041 w 1343385"/>
                  <a:gd name="connsiteY3" fmla="*/ 342213 h 1080586"/>
                  <a:gd name="connsiteX4" fmla="*/ 997 w 1343385"/>
                  <a:gd name="connsiteY4" fmla="*/ 640583 h 1080586"/>
                  <a:gd name="connsiteX5" fmla="*/ 82410 w 1343385"/>
                  <a:gd name="connsiteY5" fmla="*/ 913295 h 1080586"/>
                  <a:gd name="connsiteX6" fmla="*/ 427888 w 1343385"/>
                  <a:gd name="connsiteY6" fmla="*/ 1076916 h 1080586"/>
                  <a:gd name="connsiteX7" fmla="*/ 956303 w 1343385"/>
                  <a:gd name="connsiteY7" fmla="*/ 999108 h 1080586"/>
                  <a:gd name="connsiteX8" fmla="*/ 1266545 w 1343385"/>
                  <a:gd name="connsiteY8" fmla="*/ 691109 h 1080586"/>
                  <a:gd name="connsiteX9" fmla="*/ 758069 w 1343385"/>
                  <a:gd name="connsiteY9" fmla="*/ 897235 h 1080586"/>
                  <a:gd name="connsiteX10" fmla="*/ 351516 w 1343385"/>
                  <a:gd name="connsiteY10" fmla="*/ 786552 h 1080586"/>
                  <a:gd name="connsiteX11" fmla="*/ 305797 w 1343385"/>
                  <a:gd name="connsiteY11" fmla="*/ 498616 h 1080586"/>
                  <a:gd name="connsiteX12" fmla="*/ 407378 w 1343385"/>
                  <a:gd name="connsiteY12" fmla="*/ 279646 h 1080586"/>
                  <a:gd name="connsiteX13" fmla="*/ 656374 w 1343385"/>
                  <a:gd name="connsiteY13" fmla="*/ 179380 h 1080586"/>
                  <a:gd name="connsiteX14" fmla="*/ 1016978 w 1343385"/>
                  <a:gd name="connsiteY14" fmla="*/ 191404 h 1080586"/>
                  <a:gd name="connsiteX15" fmla="*/ 1341946 w 1343385"/>
                  <a:gd name="connsiteY15" fmla="*/ 371053 h 1080586"/>
                  <a:gd name="connsiteX0" fmla="*/ 1344019 w 1345458"/>
                  <a:gd name="connsiteY0" fmla="*/ 371053 h 1080586"/>
                  <a:gd name="connsiteX1" fmla="*/ 1109919 w 1345458"/>
                  <a:gd name="connsiteY1" fmla="*/ 55852 h 1080586"/>
                  <a:gd name="connsiteX2" fmla="*/ 485250 w 1345458"/>
                  <a:gd name="connsiteY2" fmla="*/ 26996 h 1080586"/>
                  <a:gd name="connsiteX3" fmla="*/ 74114 w 1345458"/>
                  <a:gd name="connsiteY3" fmla="*/ 342213 h 1080586"/>
                  <a:gd name="connsiteX4" fmla="*/ 3070 w 1345458"/>
                  <a:gd name="connsiteY4" fmla="*/ 640583 h 1080586"/>
                  <a:gd name="connsiteX5" fmla="*/ 114906 w 1345458"/>
                  <a:gd name="connsiteY5" fmla="*/ 913295 h 1080586"/>
                  <a:gd name="connsiteX6" fmla="*/ 429961 w 1345458"/>
                  <a:gd name="connsiteY6" fmla="*/ 1076916 h 1080586"/>
                  <a:gd name="connsiteX7" fmla="*/ 958376 w 1345458"/>
                  <a:gd name="connsiteY7" fmla="*/ 999108 h 1080586"/>
                  <a:gd name="connsiteX8" fmla="*/ 1268618 w 1345458"/>
                  <a:gd name="connsiteY8" fmla="*/ 691109 h 1080586"/>
                  <a:gd name="connsiteX9" fmla="*/ 760142 w 1345458"/>
                  <a:gd name="connsiteY9" fmla="*/ 897235 h 1080586"/>
                  <a:gd name="connsiteX10" fmla="*/ 353589 w 1345458"/>
                  <a:gd name="connsiteY10" fmla="*/ 786552 h 1080586"/>
                  <a:gd name="connsiteX11" fmla="*/ 307870 w 1345458"/>
                  <a:gd name="connsiteY11" fmla="*/ 498616 h 1080586"/>
                  <a:gd name="connsiteX12" fmla="*/ 409451 w 1345458"/>
                  <a:gd name="connsiteY12" fmla="*/ 279646 h 1080586"/>
                  <a:gd name="connsiteX13" fmla="*/ 658447 w 1345458"/>
                  <a:gd name="connsiteY13" fmla="*/ 179380 h 1080586"/>
                  <a:gd name="connsiteX14" fmla="*/ 1019051 w 1345458"/>
                  <a:gd name="connsiteY14" fmla="*/ 191404 h 1080586"/>
                  <a:gd name="connsiteX15" fmla="*/ 1344019 w 1345458"/>
                  <a:gd name="connsiteY15" fmla="*/ 371053 h 1080586"/>
                  <a:gd name="connsiteX0" fmla="*/ 1344019 w 1345458"/>
                  <a:gd name="connsiteY0" fmla="*/ 371053 h 1067382"/>
                  <a:gd name="connsiteX1" fmla="*/ 1109919 w 1345458"/>
                  <a:gd name="connsiteY1" fmla="*/ 55852 h 1067382"/>
                  <a:gd name="connsiteX2" fmla="*/ 485250 w 1345458"/>
                  <a:gd name="connsiteY2" fmla="*/ 26996 h 1067382"/>
                  <a:gd name="connsiteX3" fmla="*/ 74114 w 1345458"/>
                  <a:gd name="connsiteY3" fmla="*/ 342213 h 1067382"/>
                  <a:gd name="connsiteX4" fmla="*/ 3070 w 1345458"/>
                  <a:gd name="connsiteY4" fmla="*/ 640583 h 1067382"/>
                  <a:gd name="connsiteX5" fmla="*/ 114906 w 1345458"/>
                  <a:gd name="connsiteY5" fmla="*/ 913295 h 1067382"/>
                  <a:gd name="connsiteX6" fmla="*/ 429961 w 1345458"/>
                  <a:gd name="connsiteY6" fmla="*/ 1062480 h 1067382"/>
                  <a:gd name="connsiteX7" fmla="*/ 958376 w 1345458"/>
                  <a:gd name="connsiteY7" fmla="*/ 999108 h 1067382"/>
                  <a:gd name="connsiteX8" fmla="*/ 1268618 w 1345458"/>
                  <a:gd name="connsiteY8" fmla="*/ 691109 h 1067382"/>
                  <a:gd name="connsiteX9" fmla="*/ 760142 w 1345458"/>
                  <a:gd name="connsiteY9" fmla="*/ 897235 h 1067382"/>
                  <a:gd name="connsiteX10" fmla="*/ 353589 w 1345458"/>
                  <a:gd name="connsiteY10" fmla="*/ 786552 h 1067382"/>
                  <a:gd name="connsiteX11" fmla="*/ 307870 w 1345458"/>
                  <a:gd name="connsiteY11" fmla="*/ 498616 h 1067382"/>
                  <a:gd name="connsiteX12" fmla="*/ 409451 w 1345458"/>
                  <a:gd name="connsiteY12" fmla="*/ 279646 h 1067382"/>
                  <a:gd name="connsiteX13" fmla="*/ 658447 w 1345458"/>
                  <a:gd name="connsiteY13" fmla="*/ 179380 h 1067382"/>
                  <a:gd name="connsiteX14" fmla="*/ 1019051 w 1345458"/>
                  <a:gd name="connsiteY14" fmla="*/ 191404 h 1067382"/>
                  <a:gd name="connsiteX15" fmla="*/ 1344019 w 1345458"/>
                  <a:gd name="connsiteY15" fmla="*/ 371053 h 1067382"/>
                  <a:gd name="connsiteX0" fmla="*/ 1344019 w 1345458"/>
                  <a:gd name="connsiteY0" fmla="*/ 371053 h 1067382"/>
                  <a:gd name="connsiteX1" fmla="*/ 1109919 w 1345458"/>
                  <a:gd name="connsiteY1" fmla="*/ 55852 h 1067382"/>
                  <a:gd name="connsiteX2" fmla="*/ 485250 w 1345458"/>
                  <a:gd name="connsiteY2" fmla="*/ 26996 h 1067382"/>
                  <a:gd name="connsiteX3" fmla="*/ 74114 w 1345458"/>
                  <a:gd name="connsiteY3" fmla="*/ 342213 h 1067382"/>
                  <a:gd name="connsiteX4" fmla="*/ 3070 w 1345458"/>
                  <a:gd name="connsiteY4" fmla="*/ 640583 h 1067382"/>
                  <a:gd name="connsiteX5" fmla="*/ 114906 w 1345458"/>
                  <a:gd name="connsiteY5" fmla="*/ 913295 h 1067382"/>
                  <a:gd name="connsiteX6" fmla="*/ 429961 w 1345458"/>
                  <a:gd name="connsiteY6" fmla="*/ 1062480 h 1067382"/>
                  <a:gd name="connsiteX7" fmla="*/ 938095 w 1345458"/>
                  <a:gd name="connsiteY7" fmla="*/ 999108 h 1067382"/>
                  <a:gd name="connsiteX8" fmla="*/ 1268618 w 1345458"/>
                  <a:gd name="connsiteY8" fmla="*/ 691109 h 1067382"/>
                  <a:gd name="connsiteX9" fmla="*/ 760142 w 1345458"/>
                  <a:gd name="connsiteY9" fmla="*/ 897235 h 1067382"/>
                  <a:gd name="connsiteX10" fmla="*/ 353589 w 1345458"/>
                  <a:gd name="connsiteY10" fmla="*/ 786552 h 1067382"/>
                  <a:gd name="connsiteX11" fmla="*/ 307870 w 1345458"/>
                  <a:gd name="connsiteY11" fmla="*/ 498616 h 1067382"/>
                  <a:gd name="connsiteX12" fmla="*/ 409451 w 1345458"/>
                  <a:gd name="connsiteY12" fmla="*/ 279646 h 1067382"/>
                  <a:gd name="connsiteX13" fmla="*/ 658447 w 1345458"/>
                  <a:gd name="connsiteY13" fmla="*/ 179380 h 1067382"/>
                  <a:gd name="connsiteX14" fmla="*/ 1019051 w 1345458"/>
                  <a:gd name="connsiteY14" fmla="*/ 191404 h 1067382"/>
                  <a:gd name="connsiteX15" fmla="*/ 1344019 w 1345458"/>
                  <a:gd name="connsiteY15" fmla="*/ 371053 h 1067382"/>
                  <a:gd name="connsiteX0" fmla="*/ 1344019 w 1345458"/>
                  <a:gd name="connsiteY0" fmla="*/ 371053 h 1067382"/>
                  <a:gd name="connsiteX1" fmla="*/ 1109919 w 1345458"/>
                  <a:gd name="connsiteY1" fmla="*/ 55852 h 1067382"/>
                  <a:gd name="connsiteX2" fmla="*/ 485250 w 1345458"/>
                  <a:gd name="connsiteY2" fmla="*/ 26996 h 1067382"/>
                  <a:gd name="connsiteX3" fmla="*/ 74114 w 1345458"/>
                  <a:gd name="connsiteY3" fmla="*/ 342213 h 1067382"/>
                  <a:gd name="connsiteX4" fmla="*/ 3070 w 1345458"/>
                  <a:gd name="connsiteY4" fmla="*/ 640583 h 1067382"/>
                  <a:gd name="connsiteX5" fmla="*/ 114906 w 1345458"/>
                  <a:gd name="connsiteY5" fmla="*/ 913295 h 1067382"/>
                  <a:gd name="connsiteX6" fmla="*/ 429961 w 1345458"/>
                  <a:gd name="connsiteY6" fmla="*/ 1062480 h 1067382"/>
                  <a:gd name="connsiteX7" fmla="*/ 938095 w 1345458"/>
                  <a:gd name="connsiteY7" fmla="*/ 999108 h 1067382"/>
                  <a:gd name="connsiteX8" fmla="*/ 1268618 w 1345458"/>
                  <a:gd name="connsiteY8" fmla="*/ 691109 h 1067382"/>
                  <a:gd name="connsiteX9" fmla="*/ 881834 w 1345458"/>
                  <a:gd name="connsiteY9" fmla="*/ 868362 h 1067382"/>
                  <a:gd name="connsiteX10" fmla="*/ 353589 w 1345458"/>
                  <a:gd name="connsiteY10" fmla="*/ 786552 h 1067382"/>
                  <a:gd name="connsiteX11" fmla="*/ 307870 w 1345458"/>
                  <a:gd name="connsiteY11" fmla="*/ 498616 h 1067382"/>
                  <a:gd name="connsiteX12" fmla="*/ 409451 w 1345458"/>
                  <a:gd name="connsiteY12" fmla="*/ 279646 h 1067382"/>
                  <a:gd name="connsiteX13" fmla="*/ 658447 w 1345458"/>
                  <a:gd name="connsiteY13" fmla="*/ 179380 h 1067382"/>
                  <a:gd name="connsiteX14" fmla="*/ 1019051 w 1345458"/>
                  <a:gd name="connsiteY14" fmla="*/ 191404 h 1067382"/>
                  <a:gd name="connsiteX15" fmla="*/ 1344019 w 1345458"/>
                  <a:gd name="connsiteY15" fmla="*/ 371053 h 1067382"/>
                  <a:gd name="connsiteX0" fmla="*/ 1344019 w 1345458"/>
                  <a:gd name="connsiteY0" fmla="*/ 371053 h 1067382"/>
                  <a:gd name="connsiteX1" fmla="*/ 1109919 w 1345458"/>
                  <a:gd name="connsiteY1" fmla="*/ 55852 h 1067382"/>
                  <a:gd name="connsiteX2" fmla="*/ 485250 w 1345458"/>
                  <a:gd name="connsiteY2" fmla="*/ 26996 h 1067382"/>
                  <a:gd name="connsiteX3" fmla="*/ 74114 w 1345458"/>
                  <a:gd name="connsiteY3" fmla="*/ 342213 h 1067382"/>
                  <a:gd name="connsiteX4" fmla="*/ 3070 w 1345458"/>
                  <a:gd name="connsiteY4" fmla="*/ 640583 h 1067382"/>
                  <a:gd name="connsiteX5" fmla="*/ 114906 w 1345458"/>
                  <a:gd name="connsiteY5" fmla="*/ 913295 h 1067382"/>
                  <a:gd name="connsiteX6" fmla="*/ 429961 w 1345458"/>
                  <a:gd name="connsiteY6" fmla="*/ 1062480 h 1067382"/>
                  <a:gd name="connsiteX7" fmla="*/ 938095 w 1345458"/>
                  <a:gd name="connsiteY7" fmla="*/ 999108 h 1067382"/>
                  <a:gd name="connsiteX8" fmla="*/ 1268618 w 1345458"/>
                  <a:gd name="connsiteY8" fmla="*/ 691109 h 1067382"/>
                  <a:gd name="connsiteX9" fmla="*/ 881834 w 1345458"/>
                  <a:gd name="connsiteY9" fmla="*/ 868362 h 1067382"/>
                  <a:gd name="connsiteX10" fmla="*/ 424575 w 1345458"/>
                  <a:gd name="connsiteY10" fmla="*/ 844296 h 1067382"/>
                  <a:gd name="connsiteX11" fmla="*/ 307870 w 1345458"/>
                  <a:gd name="connsiteY11" fmla="*/ 498616 h 1067382"/>
                  <a:gd name="connsiteX12" fmla="*/ 409451 w 1345458"/>
                  <a:gd name="connsiteY12" fmla="*/ 279646 h 1067382"/>
                  <a:gd name="connsiteX13" fmla="*/ 658447 w 1345458"/>
                  <a:gd name="connsiteY13" fmla="*/ 179380 h 1067382"/>
                  <a:gd name="connsiteX14" fmla="*/ 1019051 w 1345458"/>
                  <a:gd name="connsiteY14" fmla="*/ 191404 h 1067382"/>
                  <a:gd name="connsiteX15" fmla="*/ 1344019 w 1345458"/>
                  <a:gd name="connsiteY15" fmla="*/ 371053 h 1067382"/>
                  <a:gd name="connsiteX0" fmla="*/ 1344019 w 1345458"/>
                  <a:gd name="connsiteY0" fmla="*/ 371053 h 1067382"/>
                  <a:gd name="connsiteX1" fmla="*/ 1109919 w 1345458"/>
                  <a:gd name="connsiteY1" fmla="*/ 55852 h 1067382"/>
                  <a:gd name="connsiteX2" fmla="*/ 485250 w 1345458"/>
                  <a:gd name="connsiteY2" fmla="*/ 26996 h 1067382"/>
                  <a:gd name="connsiteX3" fmla="*/ 74114 w 1345458"/>
                  <a:gd name="connsiteY3" fmla="*/ 342213 h 1067382"/>
                  <a:gd name="connsiteX4" fmla="*/ 3070 w 1345458"/>
                  <a:gd name="connsiteY4" fmla="*/ 640583 h 1067382"/>
                  <a:gd name="connsiteX5" fmla="*/ 114906 w 1345458"/>
                  <a:gd name="connsiteY5" fmla="*/ 913295 h 1067382"/>
                  <a:gd name="connsiteX6" fmla="*/ 429961 w 1345458"/>
                  <a:gd name="connsiteY6" fmla="*/ 1062480 h 1067382"/>
                  <a:gd name="connsiteX7" fmla="*/ 938095 w 1345458"/>
                  <a:gd name="connsiteY7" fmla="*/ 999108 h 1067382"/>
                  <a:gd name="connsiteX8" fmla="*/ 1268618 w 1345458"/>
                  <a:gd name="connsiteY8" fmla="*/ 691109 h 1067382"/>
                  <a:gd name="connsiteX9" fmla="*/ 881834 w 1345458"/>
                  <a:gd name="connsiteY9" fmla="*/ 868362 h 1067382"/>
                  <a:gd name="connsiteX10" fmla="*/ 424575 w 1345458"/>
                  <a:gd name="connsiteY10" fmla="*/ 844296 h 1067382"/>
                  <a:gd name="connsiteX11" fmla="*/ 287589 w 1345458"/>
                  <a:gd name="connsiteY11" fmla="*/ 563578 h 1067382"/>
                  <a:gd name="connsiteX12" fmla="*/ 409451 w 1345458"/>
                  <a:gd name="connsiteY12" fmla="*/ 279646 h 1067382"/>
                  <a:gd name="connsiteX13" fmla="*/ 658447 w 1345458"/>
                  <a:gd name="connsiteY13" fmla="*/ 179380 h 1067382"/>
                  <a:gd name="connsiteX14" fmla="*/ 1019051 w 1345458"/>
                  <a:gd name="connsiteY14" fmla="*/ 191404 h 1067382"/>
                  <a:gd name="connsiteX15" fmla="*/ 1344019 w 1345458"/>
                  <a:gd name="connsiteY15" fmla="*/ 371053 h 1067382"/>
                  <a:gd name="connsiteX0" fmla="*/ 1342294 w 1343733"/>
                  <a:gd name="connsiteY0" fmla="*/ 367396 h 1063725"/>
                  <a:gd name="connsiteX1" fmla="*/ 1108194 w 1343733"/>
                  <a:gd name="connsiteY1" fmla="*/ 52195 h 1063725"/>
                  <a:gd name="connsiteX2" fmla="*/ 483525 w 1343733"/>
                  <a:gd name="connsiteY2" fmla="*/ 23339 h 1063725"/>
                  <a:gd name="connsiteX3" fmla="*/ 82530 w 1343733"/>
                  <a:gd name="connsiteY3" fmla="*/ 288029 h 1063725"/>
                  <a:gd name="connsiteX4" fmla="*/ 1345 w 1343733"/>
                  <a:gd name="connsiteY4" fmla="*/ 636926 h 1063725"/>
                  <a:gd name="connsiteX5" fmla="*/ 113181 w 1343733"/>
                  <a:gd name="connsiteY5" fmla="*/ 909638 h 1063725"/>
                  <a:gd name="connsiteX6" fmla="*/ 428236 w 1343733"/>
                  <a:gd name="connsiteY6" fmla="*/ 1058823 h 1063725"/>
                  <a:gd name="connsiteX7" fmla="*/ 936370 w 1343733"/>
                  <a:gd name="connsiteY7" fmla="*/ 995451 h 1063725"/>
                  <a:gd name="connsiteX8" fmla="*/ 1266893 w 1343733"/>
                  <a:gd name="connsiteY8" fmla="*/ 687452 h 1063725"/>
                  <a:gd name="connsiteX9" fmla="*/ 880109 w 1343733"/>
                  <a:gd name="connsiteY9" fmla="*/ 864705 h 1063725"/>
                  <a:gd name="connsiteX10" fmla="*/ 422850 w 1343733"/>
                  <a:gd name="connsiteY10" fmla="*/ 840639 h 1063725"/>
                  <a:gd name="connsiteX11" fmla="*/ 285864 w 1343733"/>
                  <a:gd name="connsiteY11" fmla="*/ 559921 h 1063725"/>
                  <a:gd name="connsiteX12" fmla="*/ 407726 w 1343733"/>
                  <a:gd name="connsiteY12" fmla="*/ 275989 h 1063725"/>
                  <a:gd name="connsiteX13" fmla="*/ 656722 w 1343733"/>
                  <a:gd name="connsiteY13" fmla="*/ 175723 h 1063725"/>
                  <a:gd name="connsiteX14" fmla="*/ 1017326 w 1343733"/>
                  <a:gd name="connsiteY14" fmla="*/ 187747 h 1063725"/>
                  <a:gd name="connsiteX15" fmla="*/ 1342294 w 1343733"/>
                  <a:gd name="connsiteY15" fmla="*/ 367396 h 1063725"/>
                  <a:gd name="connsiteX0" fmla="*/ 1342294 w 1342305"/>
                  <a:gd name="connsiteY0" fmla="*/ 378053 h 1074382"/>
                  <a:gd name="connsiteX1" fmla="*/ 1027067 w 1342305"/>
                  <a:gd name="connsiteY1" fmla="*/ 41197 h 1074382"/>
                  <a:gd name="connsiteX2" fmla="*/ 483525 w 1342305"/>
                  <a:gd name="connsiteY2" fmla="*/ 33996 h 1074382"/>
                  <a:gd name="connsiteX3" fmla="*/ 82530 w 1342305"/>
                  <a:gd name="connsiteY3" fmla="*/ 298686 h 1074382"/>
                  <a:gd name="connsiteX4" fmla="*/ 1345 w 1342305"/>
                  <a:gd name="connsiteY4" fmla="*/ 647583 h 1074382"/>
                  <a:gd name="connsiteX5" fmla="*/ 113181 w 1342305"/>
                  <a:gd name="connsiteY5" fmla="*/ 920295 h 1074382"/>
                  <a:gd name="connsiteX6" fmla="*/ 428236 w 1342305"/>
                  <a:gd name="connsiteY6" fmla="*/ 1069480 h 1074382"/>
                  <a:gd name="connsiteX7" fmla="*/ 936370 w 1342305"/>
                  <a:gd name="connsiteY7" fmla="*/ 1006108 h 1074382"/>
                  <a:gd name="connsiteX8" fmla="*/ 1266893 w 1342305"/>
                  <a:gd name="connsiteY8" fmla="*/ 698109 h 1074382"/>
                  <a:gd name="connsiteX9" fmla="*/ 880109 w 1342305"/>
                  <a:gd name="connsiteY9" fmla="*/ 875362 h 1074382"/>
                  <a:gd name="connsiteX10" fmla="*/ 422850 w 1342305"/>
                  <a:gd name="connsiteY10" fmla="*/ 851296 h 1074382"/>
                  <a:gd name="connsiteX11" fmla="*/ 285864 w 1342305"/>
                  <a:gd name="connsiteY11" fmla="*/ 570578 h 1074382"/>
                  <a:gd name="connsiteX12" fmla="*/ 407726 w 1342305"/>
                  <a:gd name="connsiteY12" fmla="*/ 286646 h 1074382"/>
                  <a:gd name="connsiteX13" fmla="*/ 656722 w 1342305"/>
                  <a:gd name="connsiteY13" fmla="*/ 186380 h 1074382"/>
                  <a:gd name="connsiteX14" fmla="*/ 1017326 w 1342305"/>
                  <a:gd name="connsiteY14" fmla="*/ 198404 h 1074382"/>
                  <a:gd name="connsiteX15" fmla="*/ 1342294 w 1342305"/>
                  <a:gd name="connsiteY15" fmla="*/ 378053 h 1074382"/>
                  <a:gd name="connsiteX0" fmla="*/ 1340950 w 1340961"/>
                  <a:gd name="connsiteY0" fmla="*/ 378505 h 1074834"/>
                  <a:gd name="connsiteX1" fmla="*/ 1025723 w 1340961"/>
                  <a:gd name="connsiteY1" fmla="*/ 41649 h 1074834"/>
                  <a:gd name="connsiteX2" fmla="*/ 482181 w 1340961"/>
                  <a:gd name="connsiteY2" fmla="*/ 34448 h 1074834"/>
                  <a:gd name="connsiteX3" fmla="*/ 111609 w 1340961"/>
                  <a:gd name="connsiteY3" fmla="*/ 306356 h 1074834"/>
                  <a:gd name="connsiteX4" fmla="*/ 1 w 1340961"/>
                  <a:gd name="connsiteY4" fmla="*/ 648035 h 1074834"/>
                  <a:gd name="connsiteX5" fmla="*/ 111837 w 1340961"/>
                  <a:gd name="connsiteY5" fmla="*/ 920747 h 1074834"/>
                  <a:gd name="connsiteX6" fmla="*/ 426892 w 1340961"/>
                  <a:gd name="connsiteY6" fmla="*/ 1069932 h 1074834"/>
                  <a:gd name="connsiteX7" fmla="*/ 935026 w 1340961"/>
                  <a:gd name="connsiteY7" fmla="*/ 1006560 h 1074834"/>
                  <a:gd name="connsiteX8" fmla="*/ 1265549 w 1340961"/>
                  <a:gd name="connsiteY8" fmla="*/ 698561 h 1074834"/>
                  <a:gd name="connsiteX9" fmla="*/ 878765 w 1340961"/>
                  <a:gd name="connsiteY9" fmla="*/ 875814 h 1074834"/>
                  <a:gd name="connsiteX10" fmla="*/ 421506 w 1340961"/>
                  <a:gd name="connsiteY10" fmla="*/ 851748 h 1074834"/>
                  <a:gd name="connsiteX11" fmla="*/ 284520 w 1340961"/>
                  <a:gd name="connsiteY11" fmla="*/ 571030 h 1074834"/>
                  <a:gd name="connsiteX12" fmla="*/ 406382 w 1340961"/>
                  <a:gd name="connsiteY12" fmla="*/ 287098 h 1074834"/>
                  <a:gd name="connsiteX13" fmla="*/ 655378 w 1340961"/>
                  <a:gd name="connsiteY13" fmla="*/ 186832 h 1074834"/>
                  <a:gd name="connsiteX14" fmla="*/ 1015982 w 1340961"/>
                  <a:gd name="connsiteY14" fmla="*/ 198856 h 1074834"/>
                  <a:gd name="connsiteX15" fmla="*/ 1340950 w 1340961"/>
                  <a:gd name="connsiteY15" fmla="*/ 378505 h 1074834"/>
                  <a:gd name="connsiteX0" fmla="*/ 1340950 w 1340961"/>
                  <a:gd name="connsiteY0" fmla="*/ 378054 h 1074383"/>
                  <a:gd name="connsiteX1" fmla="*/ 1025723 w 1340961"/>
                  <a:gd name="connsiteY1" fmla="*/ 41198 h 1074383"/>
                  <a:gd name="connsiteX2" fmla="*/ 482181 w 1340961"/>
                  <a:gd name="connsiteY2" fmla="*/ 33997 h 1074383"/>
                  <a:gd name="connsiteX3" fmla="*/ 111609 w 1340961"/>
                  <a:gd name="connsiteY3" fmla="*/ 298687 h 1074383"/>
                  <a:gd name="connsiteX4" fmla="*/ 1 w 1340961"/>
                  <a:gd name="connsiteY4" fmla="*/ 647584 h 1074383"/>
                  <a:gd name="connsiteX5" fmla="*/ 111837 w 1340961"/>
                  <a:gd name="connsiteY5" fmla="*/ 920296 h 1074383"/>
                  <a:gd name="connsiteX6" fmla="*/ 426892 w 1340961"/>
                  <a:gd name="connsiteY6" fmla="*/ 1069481 h 1074383"/>
                  <a:gd name="connsiteX7" fmla="*/ 935026 w 1340961"/>
                  <a:gd name="connsiteY7" fmla="*/ 1006109 h 1074383"/>
                  <a:gd name="connsiteX8" fmla="*/ 1265549 w 1340961"/>
                  <a:gd name="connsiteY8" fmla="*/ 698110 h 1074383"/>
                  <a:gd name="connsiteX9" fmla="*/ 878765 w 1340961"/>
                  <a:gd name="connsiteY9" fmla="*/ 875363 h 1074383"/>
                  <a:gd name="connsiteX10" fmla="*/ 421506 w 1340961"/>
                  <a:gd name="connsiteY10" fmla="*/ 851297 h 1074383"/>
                  <a:gd name="connsiteX11" fmla="*/ 284520 w 1340961"/>
                  <a:gd name="connsiteY11" fmla="*/ 570579 h 1074383"/>
                  <a:gd name="connsiteX12" fmla="*/ 406382 w 1340961"/>
                  <a:gd name="connsiteY12" fmla="*/ 286647 h 1074383"/>
                  <a:gd name="connsiteX13" fmla="*/ 655378 w 1340961"/>
                  <a:gd name="connsiteY13" fmla="*/ 186381 h 1074383"/>
                  <a:gd name="connsiteX14" fmla="*/ 1015982 w 1340961"/>
                  <a:gd name="connsiteY14" fmla="*/ 198405 h 1074383"/>
                  <a:gd name="connsiteX15" fmla="*/ 1340950 w 1340961"/>
                  <a:gd name="connsiteY15" fmla="*/ 378054 h 1074383"/>
                  <a:gd name="connsiteX0" fmla="*/ 1340950 w 1340961"/>
                  <a:gd name="connsiteY0" fmla="*/ 378054 h 1074383"/>
                  <a:gd name="connsiteX1" fmla="*/ 1025723 w 1340961"/>
                  <a:gd name="connsiteY1" fmla="*/ 41198 h 1074383"/>
                  <a:gd name="connsiteX2" fmla="*/ 482181 w 1340961"/>
                  <a:gd name="connsiteY2" fmla="*/ 33997 h 1074383"/>
                  <a:gd name="connsiteX3" fmla="*/ 111609 w 1340961"/>
                  <a:gd name="connsiteY3" fmla="*/ 298687 h 1074383"/>
                  <a:gd name="connsiteX4" fmla="*/ 1 w 1340961"/>
                  <a:gd name="connsiteY4" fmla="*/ 647584 h 1074383"/>
                  <a:gd name="connsiteX5" fmla="*/ 111837 w 1340961"/>
                  <a:gd name="connsiteY5" fmla="*/ 920296 h 1074383"/>
                  <a:gd name="connsiteX6" fmla="*/ 477597 w 1340961"/>
                  <a:gd name="connsiteY6" fmla="*/ 1069481 h 1074383"/>
                  <a:gd name="connsiteX7" fmla="*/ 935026 w 1340961"/>
                  <a:gd name="connsiteY7" fmla="*/ 1006109 h 1074383"/>
                  <a:gd name="connsiteX8" fmla="*/ 1265549 w 1340961"/>
                  <a:gd name="connsiteY8" fmla="*/ 698110 h 1074383"/>
                  <a:gd name="connsiteX9" fmla="*/ 878765 w 1340961"/>
                  <a:gd name="connsiteY9" fmla="*/ 875363 h 1074383"/>
                  <a:gd name="connsiteX10" fmla="*/ 421506 w 1340961"/>
                  <a:gd name="connsiteY10" fmla="*/ 851297 h 1074383"/>
                  <a:gd name="connsiteX11" fmla="*/ 284520 w 1340961"/>
                  <a:gd name="connsiteY11" fmla="*/ 570579 h 1074383"/>
                  <a:gd name="connsiteX12" fmla="*/ 406382 w 1340961"/>
                  <a:gd name="connsiteY12" fmla="*/ 286647 h 1074383"/>
                  <a:gd name="connsiteX13" fmla="*/ 655378 w 1340961"/>
                  <a:gd name="connsiteY13" fmla="*/ 186381 h 1074383"/>
                  <a:gd name="connsiteX14" fmla="*/ 1015982 w 1340961"/>
                  <a:gd name="connsiteY14" fmla="*/ 198405 h 1074383"/>
                  <a:gd name="connsiteX15" fmla="*/ 1340950 w 1340961"/>
                  <a:gd name="connsiteY15" fmla="*/ 378054 h 10743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340961" h="1074383">
                    <a:moveTo>
                      <a:pt x="1340950" y="378054"/>
                    </a:moveTo>
                    <a:cubicBezTo>
                      <a:pt x="1342574" y="351853"/>
                      <a:pt x="1168851" y="98541"/>
                      <a:pt x="1025723" y="41198"/>
                    </a:cubicBezTo>
                    <a:cubicBezTo>
                      <a:pt x="882595" y="-16145"/>
                      <a:pt x="634533" y="-8918"/>
                      <a:pt x="482181" y="33997"/>
                    </a:cubicBezTo>
                    <a:cubicBezTo>
                      <a:pt x="329829" y="76912"/>
                      <a:pt x="191972" y="196423"/>
                      <a:pt x="111609" y="298687"/>
                    </a:cubicBezTo>
                    <a:cubicBezTo>
                      <a:pt x="31246" y="400951"/>
                      <a:pt x="-37" y="543983"/>
                      <a:pt x="1" y="647584"/>
                    </a:cubicBezTo>
                    <a:cubicBezTo>
                      <a:pt x="39" y="751185"/>
                      <a:pt x="32238" y="849980"/>
                      <a:pt x="111837" y="920296"/>
                    </a:cubicBezTo>
                    <a:cubicBezTo>
                      <a:pt x="191436" y="990612"/>
                      <a:pt x="340399" y="1055179"/>
                      <a:pt x="477597" y="1069481"/>
                    </a:cubicBezTo>
                    <a:cubicBezTo>
                      <a:pt x="614795" y="1083783"/>
                      <a:pt x="803701" y="1068004"/>
                      <a:pt x="935026" y="1006109"/>
                    </a:cubicBezTo>
                    <a:cubicBezTo>
                      <a:pt x="1066351" y="944214"/>
                      <a:pt x="1038304" y="979752"/>
                      <a:pt x="1265549" y="698110"/>
                    </a:cubicBezTo>
                    <a:cubicBezTo>
                      <a:pt x="945184" y="842335"/>
                      <a:pt x="1019439" y="849832"/>
                      <a:pt x="878765" y="875363"/>
                    </a:cubicBezTo>
                    <a:cubicBezTo>
                      <a:pt x="738091" y="900894"/>
                      <a:pt x="520547" y="902094"/>
                      <a:pt x="421506" y="851297"/>
                    </a:cubicBezTo>
                    <a:cubicBezTo>
                      <a:pt x="322465" y="800500"/>
                      <a:pt x="287041" y="664687"/>
                      <a:pt x="284520" y="570579"/>
                    </a:cubicBezTo>
                    <a:cubicBezTo>
                      <a:pt x="281999" y="476471"/>
                      <a:pt x="344572" y="350680"/>
                      <a:pt x="406382" y="286647"/>
                    </a:cubicBezTo>
                    <a:cubicBezTo>
                      <a:pt x="468192" y="222614"/>
                      <a:pt x="553778" y="214321"/>
                      <a:pt x="655378" y="186381"/>
                    </a:cubicBezTo>
                    <a:cubicBezTo>
                      <a:pt x="756978" y="158441"/>
                      <a:pt x="901720" y="166460"/>
                      <a:pt x="1015982" y="198405"/>
                    </a:cubicBezTo>
                    <a:cubicBezTo>
                      <a:pt x="1130244" y="230351"/>
                      <a:pt x="1339327" y="404255"/>
                      <a:pt x="1340950" y="378054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9" name="Group 28"/>
              <p:cNvGrpSpPr/>
              <p:nvPr/>
            </p:nvGrpSpPr>
            <p:grpSpPr>
              <a:xfrm>
                <a:off x="4739019" y="980343"/>
                <a:ext cx="975512" cy="312363"/>
                <a:chOff x="4763197" y="943429"/>
                <a:chExt cx="975512" cy="355872"/>
              </a:xfrm>
            </p:grpSpPr>
            <p:sp>
              <p:nvSpPr>
                <p:cNvPr id="30" name="Freeform 29"/>
                <p:cNvSpPr/>
                <p:nvPr/>
              </p:nvSpPr>
              <p:spPr>
                <a:xfrm>
                  <a:off x="4763197" y="943429"/>
                  <a:ext cx="750306" cy="355872"/>
                </a:xfrm>
                <a:custGeom>
                  <a:avLst/>
                  <a:gdLst>
                    <a:gd name="connsiteX0" fmla="*/ 7669817 w 11006892"/>
                    <a:gd name="connsiteY0" fmla="*/ 2499912 h 6633268"/>
                    <a:gd name="connsiteX1" fmla="*/ 7532657 w 11006892"/>
                    <a:gd name="connsiteY1" fmla="*/ 1661712 h 6633268"/>
                    <a:gd name="connsiteX2" fmla="*/ 7029737 w 11006892"/>
                    <a:gd name="connsiteY2" fmla="*/ 823512 h 6633268"/>
                    <a:gd name="connsiteX3" fmla="*/ 6237257 w 11006892"/>
                    <a:gd name="connsiteY3" fmla="*/ 198672 h 6633268"/>
                    <a:gd name="connsiteX4" fmla="*/ 5033297 w 11006892"/>
                    <a:gd name="connsiteY4" fmla="*/ 552 h 6633268"/>
                    <a:gd name="connsiteX5" fmla="*/ 3783617 w 11006892"/>
                    <a:gd name="connsiteY5" fmla="*/ 168192 h 6633268"/>
                    <a:gd name="connsiteX6" fmla="*/ 2594897 w 11006892"/>
                    <a:gd name="connsiteY6" fmla="*/ 869232 h 6633268"/>
                    <a:gd name="connsiteX7" fmla="*/ 1893857 w 11006892"/>
                    <a:gd name="connsiteY7" fmla="*/ 1798872 h 6633268"/>
                    <a:gd name="connsiteX8" fmla="*/ 1497617 w 11006892"/>
                    <a:gd name="connsiteY8" fmla="*/ 2713272 h 6633268"/>
                    <a:gd name="connsiteX9" fmla="*/ 1116617 w 11006892"/>
                    <a:gd name="connsiteY9" fmla="*/ 3292392 h 6633268"/>
                    <a:gd name="connsiteX10" fmla="*/ 583217 w 11006892"/>
                    <a:gd name="connsiteY10" fmla="*/ 3703872 h 6633268"/>
                    <a:gd name="connsiteX11" fmla="*/ 4097 w 11006892"/>
                    <a:gd name="connsiteY11" fmla="*/ 3825792 h 6633268"/>
                    <a:gd name="connsiteX12" fmla="*/ 354617 w 11006892"/>
                    <a:gd name="connsiteY12" fmla="*/ 3978192 h 6633268"/>
                    <a:gd name="connsiteX13" fmla="*/ 918497 w 11006892"/>
                    <a:gd name="connsiteY13" fmla="*/ 3825792 h 6633268"/>
                    <a:gd name="connsiteX14" fmla="*/ 1284257 w 11006892"/>
                    <a:gd name="connsiteY14" fmla="*/ 3581952 h 6633268"/>
                    <a:gd name="connsiteX15" fmla="*/ 1467137 w 11006892"/>
                    <a:gd name="connsiteY15" fmla="*/ 3414312 h 6633268"/>
                    <a:gd name="connsiteX16" fmla="*/ 1619537 w 11006892"/>
                    <a:gd name="connsiteY16" fmla="*/ 4237272 h 6633268"/>
                    <a:gd name="connsiteX17" fmla="*/ 2061497 w 11006892"/>
                    <a:gd name="connsiteY17" fmla="*/ 5090712 h 6633268"/>
                    <a:gd name="connsiteX18" fmla="*/ 2732057 w 11006892"/>
                    <a:gd name="connsiteY18" fmla="*/ 5822232 h 6633268"/>
                    <a:gd name="connsiteX19" fmla="*/ 3753137 w 11006892"/>
                    <a:gd name="connsiteY19" fmla="*/ 6431832 h 6633268"/>
                    <a:gd name="connsiteX20" fmla="*/ 4819937 w 11006892"/>
                    <a:gd name="connsiteY20" fmla="*/ 6629952 h 6633268"/>
                    <a:gd name="connsiteX21" fmla="*/ 6206777 w 11006892"/>
                    <a:gd name="connsiteY21" fmla="*/ 6508032 h 6633268"/>
                    <a:gd name="connsiteX22" fmla="*/ 7410737 w 11006892"/>
                    <a:gd name="connsiteY22" fmla="*/ 5944152 h 6633268"/>
                    <a:gd name="connsiteX23" fmla="*/ 8355617 w 11006892"/>
                    <a:gd name="connsiteY23" fmla="*/ 5410752 h 6633268"/>
                    <a:gd name="connsiteX24" fmla="*/ 9026177 w 11006892"/>
                    <a:gd name="connsiteY24" fmla="*/ 5075472 h 6633268"/>
                    <a:gd name="connsiteX25" fmla="*/ 9696737 w 11006892"/>
                    <a:gd name="connsiteY25" fmla="*/ 4770672 h 6633268"/>
                    <a:gd name="connsiteX26" fmla="*/ 10413017 w 11006892"/>
                    <a:gd name="connsiteY26" fmla="*/ 4862112 h 6633268"/>
                    <a:gd name="connsiteX27" fmla="*/ 10961657 w 11006892"/>
                    <a:gd name="connsiteY27" fmla="*/ 5532672 h 6633268"/>
                    <a:gd name="connsiteX28" fmla="*/ 10900697 w 11006892"/>
                    <a:gd name="connsiteY28" fmla="*/ 4709712 h 6633268"/>
                    <a:gd name="connsiteX29" fmla="*/ 10306337 w 11006892"/>
                    <a:gd name="connsiteY29" fmla="*/ 4404912 h 6633268"/>
                    <a:gd name="connsiteX30" fmla="*/ 9620537 w 11006892"/>
                    <a:gd name="connsiteY30" fmla="*/ 4343952 h 6633268"/>
                    <a:gd name="connsiteX31" fmla="*/ 8599457 w 11006892"/>
                    <a:gd name="connsiteY31" fmla="*/ 4740192 h 6633268"/>
                    <a:gd name="connsiteX32" fmla="*/ 7288817 w 11006892"/>
                    <a:gd name="connsiteY32" fmla="*/ 5486952 h 6633268"/>
                    <a:gd name="connsiteX33" fmla="*/ 6176297 w 11006892"/>
                    <a:gd name="connsiteY33" fmla="*/ 5974632 h 6633268"/>
                    <a:gd name="connsiteX34" fmla="*/ 5170457 w 11006892"/>
                    <a:gd name="connsiteY34" fmla="*/ 6111792 h 6633268"/>
                    <a:gd name="connsiteX35" fmla="*/ 3951257 w 11006892"/>
                    <a:gd name="connsiteY35" fmla="*/ 5898432 h 6633268"/>
                    <a:gd name="connsiteX36" fmla="*/ 2930177 w 11006892"/>
                    <a:gd name="connsiteY36" fmla="*/ 5151672 h 6633268"/>
                    <a:gd name="connsiteX37" fmla="*/ 2351057 w 11006892"/>
                    <a:gd name="connsiteY37" fmla="*/ 4252512 h 6633268"/>
                    <a:gd name="connsiteX38" fmla="*/ 2213897 w 11006892"/>
                    <a:gd name="connsiteY38" fmla="*/ 2835192 h 6633268"/>
                    <a:gd name="connsiteX39" fmla="*/ 2762537 w 11006892"/>
                    <a:gd name="connsiteY39" fmla="*/ 1539792 h 6633268"/>
                    <a:gd name="connsiteX40" fmla="*/ 3661697 w 11006892"/>
                    <a:gd name="connsiteY40" fmla="*/ 899712 h 6633268"/>
                    <a:gd name="connsiteX41" fmla="*/ 4545617 w 11006892"/>
                    <a:gd name="connsiteY41" fmla="*/ 518712 h 6633268"/>
                    <a:gd name="connsiteX42" fmla="*/ 5642897 w 11006892"/>
                    <a:gd name="connsiteY42" fmla="*/ 503472 h 6633268"/>
                    <a:gd name="connsiteX43" fmla="*/ 6511577 w 11006892"/>
                    <a:gd name="connsiteY43" fmla="*/ 808272 h 6633268"/>
                    <a:gd name="connsiteX44" fmla="*/ 7136417 w 11006892"/>
                    <a:gd name="connsiteY44" fmla="*/ 1433112 h 6633268"/>
                    <a:gd name="connsiteX45" fmla="*/ 7456457 w 11006892"/>
                    <a:gd name="connsiteY45" fmla="*/ 2012232 h 6633268"/>
                    <a:gd name="connsiteX46" fmla="*/ 7669817 w 11006892"/>
                    <a:gd name="connsiteY46" fmla="*/ 2499912 h 6633268"/>
                    <a:gd name="connsiteX0" fmla="*/ 7701918 w 11038993"/>
                    <a:gd name="connsiteY0" fmla="*/ 2499912 h 6633268"/>
                    <a:gd name="connsiteX1" fmla="*/ 7564758 w 11038993"/>
                    <a:gd name="connsiteY1" fmla="*/ 1661712 h 6633268"/>
                    <a:gd name="connsiteX2" fmla="*/ 7061838 w 11038993"/>
                    <a:gd name="connsiteY2" fmla="*/ 823512 h 6633268"/>
                    <a:gd name="connsiteX3" fmla="*/ 6269358 w 11038993"/>
                    <a:gd name="connsiteY3" fmla="*/ 198672 h 6633268"/>
                    <a:gd name="connsiteX4" fmla="*/ 5065398 w 11038993"/>
                    <a:gd name="connsiteY4" fmla="*/ 552 h 6633268"/>
                    <a:gd name="connsiteX5" fmla="*/ 3815718 w 11038993"/>
                    <a:gd name="connsiteY5" fmla="*/ 168192 h 6633268"/>
                    <a:gd name="connsiteX6" fmla="*/ 2626998 w 11038993"/>
                    <a:gd name="connsiteY6" fmla="*/ 869232 h 6633268"/>
                    <a:gd name="connsiteX7" fmla="*/ 1925958 w 11038993"/>
                    <a:gd name="connsiteY7" fmla="*/ 1798872 h 6633268"/>
                    <a:gd name="connsiteX8" fmla="*/ 1529718 w 11038993"/>
                    <a:gd name="connsiteY8" fmla="*/ 2713272 h 6633268"/>
                    <a:gd name="connsiteX9" fmla="*/ 1148718 w 11038993"/>
                    <a:gd name="connsiteY9" fmla="*/ 3292392 h 6633268"/>
                    <a:gd name="connsiteX10" fmla="*/ 615318 w 11038993"/>
                    <a:gd name="connsiteY10" fmla="*/ 3703872 h 6633268"/>
                    <a:gd name="connsiteX11" fmla="*/ 36198 w 11038993"/>
                    <a:gd name="connsiteY11" fmla="*/ 3825792 h 6633268"/>
                    <a:gd name="connsiteX12" fmla="*/ 158118 w 11038993"/>
                    <a:gd name="connsiteY12" fmla="*/ 4252512 h 6633268"/>
                    <a:gd name="connsiteX13" fmla="*/ 950598 w 11038993"/>
                    <a:gd name="connsiteY13" fmla="*/ 3825792 h 6633268"/>
                    <a:gd name="connsiteX14" fmla="*/ 1316358 w 11038993"/>
                    <a:gd name="connsiteY14" fmla="*/ 3581952 h 6633268"/>
                    <a:gd name="connsiteX15" fmla="*/ 1499238 w 11038993"/>
                    <a:gd name="connsiteY15" fmla="*/ 3414312 h 6633268"/>
                    <a:gd name="connsiteX16" fmla="*/ 1651638 w 11038993"/>
                    <a:gd name="connsiteY16" fmla="*/ 4237272 h 6633268"/>
                    <a:gd name="connsiteX17" fmla="*/ 2093598 w 11038993"/>
                    <a:gd name="connsiteY17" fmla="*/ 5090712 h 6633268"/>
                    <a:gd name="connsiteX18" fmla="*/ 2764158 w 11038993"/>
                    <a:gd name="connsiteY18" fmla="*/ 5822232 h 6633268"/>
                    <a:gd name="connsiteX19" fmla="*/ 3785238 w 11038993"/>
                    <a:gd name="connsiteY19" fmla="*/ 6431832 h 6633268"/>
                    <a:gd name="connsiteX20" fmla="*/ 4852038 w 11038993"/>
                    <a:gd name="connsiteY20" fmla="*/ 6629952 h 6633268"/>
                    <a:gd name="connsiteX21" fmla="*/ 6238878 w 11038993"/>
                    <a:gd name="connsiteY21" fmla="*/ 6508032 h 6633268"/>
                    <a:gd name="connsiteX22" fmla="*/ 7442838 w 11038993"/>
                    <a:gd name="connsiteY22" fmla="*/ 5944152 h 6633268"/>
                    <a:gd name="connsiteX23" fmla="*/ 8387718 w 11038993"/>
                    <a:gd name="connsiteY23" fmla="*/ 5410752 h 6633268"/>
                    <a:gd name="connsiteX24" fmla="*/ 9058278 w 11038993"/>
                    <a:gd name="connsiteY24" fmla="*/ 5075472 h 6633268"/>
                    <a:gd name="connsiteX25" fmla="*/ 9728838 w 11038993"/>
                    <a:gd name="connsiteY25" fmla="*/ 4770672 h 6633268"/>
                    <a:gd name="connsiteX26" fmla="*/ 10445118 w 11038993"/>
                    <a:gd name="connsiteY26" fmla="*/ 4862112 h 6633268"/>
                    <a:gd name="connsiteX27" fmla="*/ 10993758 w 11038993"/>
                    <a:gd name="connsiteY27" fmla="*/ 5532672 h 6633268"/>
                    <a:gd name="connsiteX28" fmla="*/ 10932798 w 11038993"/>
                    <a:gd name="connsiteY28" fmla="*/ 4709712 h 6633268"/>
                    <a:gd name="connsiteX29" fmla="*/ 10338438 w 11038993"/>
                    <a:gd name="connsiteY29" fmla="*/ 4404912 h 6633268"/>
                    <a:gd name="connsiteX30" fmla="*/ 9652638 w 11038993"/>
                    <a:gd name="connsiteY30" fmla="*/ 4343952 h 6633268"/>
                    <a:gd name="connsiteX31" fmla="*/ 8631558 w 11038993"/>
                    <a:gd name="connsiteY31" fmla="*/ 4740192 h 6633268"/>
                    <a:gd name="connsiteX32" fmla="*/ 7320918 w 11038993"/>
                    <a:gd name="connsiteY32" fmla="*/ 5486952 h 6633268"/>
                    <a:gd name="connsiteX33" fmla="*/ 6208398 w 11038993"/>
                    <a:gd name="connsiteY33" fmla="*/ 5974632 h 6633268"/>
                    <a:gd name="connsiteX34" fmla="*/ 5202558 w 11038993"/>
                    <a:gd name="connsiteY34" fmla="*/ 6111792 h 6633268"/>
                    <a:gd name="connsiteX35" fmla="*/ 3983358 w 11038993"/>
                    <a:gd name="connsiteY35" fmla="*/ 5898432 h 6633268"/>
                    <a:gd name="connsiteX36" fmla="*/ 2962278 w 11038993"/>
                    <a:gd name="connsiteY36" fmla="*/ 5151672 h 6633268"/>
                    <a:gd name="connsiteX37" fmla="*/ 2383158 w 11038993"/>
                    <a:gd name="connsiteY37" fmla="*/ 4252512 h 6633268"/>
                    <a:gd name="connsiteX38" fmla="*/ 2245998 w 11038993"/>
                    <a:gd name="connsiteY38" fmla="*/ 2835192 h 6633268"/>
                    <a:gd name="connsiteX39" fmla="*/ 2794638 w 11038993"/>
                    <a:gd name="connsiteY39" fmla="*/ 1539792 h 6633268"/>
                    <a:gd name="connsiteX40" fmla="*/ 3693798 w 11038993"/>
                    <a:gd name="connsiteY40" fmla="*/ 899712 h 6633268"/>
                    <a:gd name="connsiteX41" fmla="*/ 4577718 w 11038993"/>
                    <a:gd name="connsiteY41" fmla="*/ 518712 h 6633268"/>
                    <a:gd name="connsiteX42" fmla="*/ 5674998 w 11038993"/>
                    <a:gd name="connsiteY42" fmla="*/ 503472 h 6633268"/>
                    <a:gd name="connsiteX43" fmla="*/ 6543678 w 11038993"/>
                    <a:gd name="connsiteY43" fmla="*/ 808272 h 6633268"/>
                    <a:gd name="connsiteX44" fmla="*/ 7168518 w 11038993"/>
                    <a:gd name="connsiteY44" fmla="*/ 1433112 h 6633268"/>
                    <a:gd name="connsiteX45" fmla="*/ 7488558 w 11038993"/>
                    <a:gd name="connsiteY45" fmla="*/ 2012232 h 6633268"/>
                    <a:gd name="connsiteX46" fmla="*/ 7701918 w 11038993"/>
                    <a:gd name="connsiteY46" fmla="*/ 2499912 h 6633268"/>
                    <a:gd name="connsiteX0" fmla="*/ 7701918 w 11038993"/>
                    <a:gd name="connsiteY0" fmla="*/ 2499912 h 6633268"/>
                    <a:gd name="connsiteX1" fmla="*/ 7564758 w 11038993"/>
                    <a:gd name="connsiteY1" fmla="*/ 1661712 h 6633268"/>
                    <a:gd name="connsiteX2" fmla="*/ 7061838 w 11038993"/>
                    <a:gd name="connsiteY2" fmla="*/ 823512 h 6633268"/>
                    <a:gd name="connsiteX3" fmla="*/ 6269358 w 11038993"/>
                    <a:gd name="connsiteY3" fmla="*/ 198672 h 6633268"/>
                    <a:gd name="connsiteX4" fmla="*/ 5065398 w 11038993"/>
                    <a:gd name="connsiteY4" fmla="*/ 552 h 6633268"/>
                    <a:gd name="connsiteX5" fmla="*/ 3815718 w 11038993"/>
                    <a:gd name="connsiteY5" fmla="*/ 168192 h 6633268"/>
                    <a:gd name="connsiteX6" fmla="*/ 2626998 w 11038993"/>
                    <a:gd name="connsiteY6" fmla="*/ 869232 h 6633268"/>
                    <a:gd name="connsiteX7" fmla="*/ 1925958 w 11038993"/>
                    <a:gd name="connsiteY7" fmla="*/ 1798872 h 6633268"/>
                    <a:gd name="connsiteX8" fmla="*/ 1529718 w 11038993"/>
                    <a:gd name="connsiteY8" fmla="*/ 2713272 h 6633268"/>
                    <a:gd name="connsiteX9" fmla="*/ 1148718 w 11038993"/>
                    <a:gd name="connsiteY9" fmla="*/ 3292392 h 6633268"/>
                    <a:gd name="connsiteX10" fmla="*/ 615318 w 11038993"/>
                    <a:gd name="connsiteY10" fmla="*/ 3703872 h 6633268"/>
                    <a:gd name="connsiteX11" fmla="*/ 36198 w 11038993"/>
                    <a:gd name="connsiteY11" fmla="*/ 3825792 h 6633268"/>
                    <a:gd name="connsiteX12" fmla="*/ 158118 w 11038993"/>
                    <a:gd name="connsiteY12" fmla="*/ 4252512 h 6633268"/>
                    <a:gd name="connsiteX13" fmla="*/ 950598 w 11038993"/>
                    <a:gd name="connsiteY13" fmla="*/ 4100112 h 6633268"/>
                    <a:gd name="connsiteX14" fmla="*/ 1316358 w 11038993"/>
                    <a:gd name="connsiteY14" fmla="*/ 3581952 h 6633268"/>
                    <a:gd name="connsiteX15" fmla="*/ 1499238 w 11038993"/>
                    <a:gd name="connsiteY15" fmla="*/ 3414312 h 6633268"/>
                    <a:gd name="connsiteX16" fmla="*/ 1651638 w 11038993"/>
                    <a:gd name="connsiteY16" fmla="*/ 4237272 h 6633268"/>
                    <a:gd name="connsiteX17" fmla="*/ 2093598 w 11038993"/>
                    <a:gd name="connsiteY17" fmla="*/ 5090712 h 6633268"/>
                    <a:gd name="connsiteX18" fmla="*/ 2764158 w 11038993"/>
                    <a:gd name="connsiteY18" fmla="*/ 5822232 h 6633268"/>
                    <a:gd name="connsiteX19" fmla="*/ 3785238 w 11038993"/>
                    <a:gd name="connsiteY19" fmla="*/ 6431832 h 6633268"/>
                    <a:gd name="connsiteX20" fmla="*/ 4852038 w 11038993"/>
                    <a:gd name="connsiteY20" fmla="*/ 6629952 h 6633268"/>
                    <a:gd name="connsiteX21" fmla="*/ 6238878 w 11038993"/>
                    <a:gd name="connsiteY21" fmla="*/ 6508032 h 6633268"/>
                    <a:gd name="connsiteX22" fmla="*/ 7442838 w 11038993"/>
                    <a:gd name="connsiteY22" fmla="*/ 5944152 h 6633268"/>
                    <a:gd name="connsiteX23" fmla="*/ 8387718 w 11038993"/>
                    <a:gd name="connsiteY23" fmla="*/ 5410752 h 6633268"/>
                    <a:gd name="connsiteX24" fmla="*/ 9058278 w 11038993"/>
                    <a:gd name="connsiteY24" fmla="*/ 5075472 h 6633268"/>
                    <a:gd name="connsiteX25" fmla="*/ 9728838 w 11038993"/>
                    <a:gd name="connsiteY25" fmla="*/ 4770672 h 6633268"/>
                    <a:gd name="connsiteX26" fmla="*/ 10445118 w 11038993"/>
                    <a:gd name="connsiteY26" fmla="*/ 4862112 h 6633268"/>
                    <a:gd name="connsiteX27" fmla="*/ 10993758 w 11038993"/>
                    <a:gd name="connsiteY27" fmla="*/ 5532672 h 6633268"/>
                    <a:gd name="connsiteX28" fmla="*/ 10932798 w 11038993"/>
                    <a:gd name="connsiteY28" fmla="*/ 4709712 h 6633268"/>
                    <a:gd name="connsiteX29" fmla="*/ 10338438 w 11038993"/>
                    <a:gd name="connsiteY29" fmla="*/ 4404912 h 6633268"/>
                    <a:gd name="connsiteX30" fmla="*/ 9652638 w 11038993"/>
                    <a:gd name="connsiteY30" fmla="*/ 4343952 h 6633268"/>
                    <a:gd name="connsiteX31" fmla="*/ 8631558 w 11038993"/>
                    <a:gd name="connsiteY31" fmla="*/ 4740192 h 6633268"/>
                    <a:gd name="connsiteX32" fmla="*/ 7320918 w 11038993"/>
                    <a:gd name="connsiteY32" fmla="*/ 5486952 h 6633268"/>
                    <a:gd name="connsiteX33" fmla="*/ 6208398 w 11038993"/>
                    <a:gd name="connsiteY33" fmla="*/ 5974632 h 6633268"/>
                    <a:gd name="connsiteX34" fmla="*/ 5202558 w 11038993"/>
                    <a:gd name="connsiteY34" fmla="*/ 6111792 h 6633268"/>
                    <a:gd name="connsiteX35" fmla="*/ 3983358 w 11038993"/>
                    <a:gd name="connsiteY35" fmla="*/ 5898432 h 6633268"/>
                    <a:gd name="connsiteX36" fmla="*/ 2962278 w 11038993"/>
                    <a:gd name="connsiteY36" fmla="*/ 5151672 h 6633268"/>
                    <a:gd name="connsiteX37" fmla="*/ 2383158 w 11038993"/>
                    <a:gd name="connsiteY37" fmla="*/ 4252512 h 6633268"/>
                    <a:gd name="connsiteX38" fmla="*/ 2245998 w 11038993"/>
                    <a:gd name="connsiteY38" fmla="*/ 2835192 h 6633268"/>
                    <a:gd name="connsiteX39" fmla="*/ 2794638 w 11038993"/>
                    <a:gd name="connsiteY39" fmla="*/ 1539792 h 6633268"/>
                    <a:gd name="connsiteX40" fmla="*/ 3693798 w 11038993"/>
                    <a:gd name="connsiteY40" fmla="*/ 899712 h 6633268"/>
                    <a:gd name="connsiteX41" fmla="*/ 4577718 w 11038993"/>
                    <a:gd name="connsiteY41" fmla="*/ 518712 h 6633268"/>
                    <a:gd name="connsiteX42" fmla="*/ 5674998 w 11038993"/>
                    <a:gd name="connsiteY42" fmla="*/ 503472 h 6633268"/>
                    <a:gd name="connsiteX43" fmla="*/ 6543678 w 11038993"/>
                    <a:gd name="connsiteY43" fmla="*/ 808272 h 6633268"/>
                    <a:gd name="connsiteX44" fmla="*/ 7168518 w 11038993"/>
                    <a:gd name="connsiteY44" fmla="*/ 1433112 h 6633268"/>
                    <a:gd name="connsiteX45" fmla="*/ 7488558 w 11038993"/>
                    <a:gd name="connsiteY45" fmla="*/ 2012232 h 6633268"/>
                    <a:gd name="connsiteX46" fmla="*/ 7701918 w 11038993"/>
                    <a:gd name="connsiteY46" fmla="*/ 2499912 h 6633268"/>
                    <a:gd name="connsiteX0" fmla="*/ 7701918 w 11038993"/>
                    <a:gd name="connsiteY0" fmla="*/ 2499912 h 6633268"/>
                    <a:gd name="connsiteX1" fmla="*/ 7564758 w 11038993"/>
                    <a:gd name="connsiteY1" fmla="*/ 1661712 h 6633268"/>
                    <a:gd name="connsiteX2" fmla="*/ 7061838 w 11038993"/>
                    <a:gd name="connsiteY2" fmla="*/ 823512 h 6633268"/>
                    <a:gd name="connsiteX3" fmla="*/ 6269358 w 11038993"/>
                    <a:gd name="connsiteY3" fmla="*/ 198672 h 6633268"/>
                    <a:gd name="connsiteX4" fmla="*/ 5065398 w 11038993"/>
                    <a:gd name="connsiteY4" fmla="*/ 552 h 6633268"/>
                    <a:gd name="connsiteX5" fmla="*/ 3815718 w 11038993"/>
                    <a:gd name="connsiteY5" fmla="*/ 168192 h 6633268"/>
                    <a:gd name="connsiteX6" fmla="*/ 2626998 w 11038993"/>
                    <a:gd name="connsiteY6" fmla="*/ 869232 h 6633268"/>
                    <a:gd name="connsiteX7" fmla="*/ 1925958 w 11038993"/>
                    <a:gd name="connsiteY7" fmla="*/ 1798872 h 6633268"/>
                    <a:gd name="connsiteX8" fmla="*/ 1529718 w 11038993"/>
                    <a:gd name="connsiteY8" fmla="*/ 2713272 h 6633268"/>
                    <a:gd name="connsiteX9" fmla="*/ 1148718 w 11038993"/>
                    <a:gd name="connsiteY9" fmla="*/ 3292392 h 6633268"/>
                    <a:gd name="connsiteX10" fmla="*/ 615318 w 11038993"/>
                    <a:gd name="connsiteY10" fmla="*/ 3703872 h 6633268"/>
                    <a:gd name="connsiteX11" fmla="*/ 36198 w 11038993"/>
                    <a:gd name="connsiteY11" fmla="*/ 3825792 h 6633268"/>
                    <a:gd name="connsiteX12" fmla="*/ 158118 w 11038993"/>
                    <a:gd name="connsiteY12" fmla="*/ 4252512 h 6633268"/>
                    <a:gd name="connsiteX13" fmla="*/ 950598 w 11038993"/>
                    <a:gd name="connsiteY13" fmla="*/ 4100112 h 6633268"/>
                    <a:gd name="connsiteX14" fmla="*/ 1407798 w 11038993"/>
                    <a:gd name="connsiteY14" fmla="*/ 3749592 h 6633268"/>
                    <a:gd name="connsiteX15" fmla="*/ 1499238 w 11038993"/>
                    <a:gd name="connsiteY15" fmla="*/ 3414312 h 6633268"/>
                    <a:gd name="connsiteX16" fmla="*/ 1651638 w 11038993"/>
                    <a:gd name="connsiteY16" fmla="*/ 4237272 h 6633268"/>
                    <a:gd name="connsiteX17" fmla="*/ 2093598 w 11038993"/>
                    <a:gd name="connsiteY17" fmla="*/ 5090712 h 6633268"/>
                    <a:gd name="connsiteX18" fmla="*/ 2764158 w 11038993"/>
                    <a:gd name="connsiteY18" fmla="*/ 5822232 h 6633268"/>
                    <a:gd name="connsiteX19" fmla="*/ 3785238 w 11038993"/>
                    <a:gd name="connsiteY19" fmla="*/ 6431832 h 6633268"/>
                    <a:gd name="connsiteX20" fmla="*/ 4852038 w 11038993"/>
                    <a:gd name="connsiteY20" fmla="*/ 6629952 h 6633268"/>
                    <a:gd name="connsiteX21" fmla="*/ 6238878 w 11038993"/>
                    <a:gd name="connsiteY21" fmla="*/ 6508032 h 6633268"/>
                    <a:gd name="connsiteX22" fmla="*/ 7442838 w 11038993"/>
                    <a:gd name="connsiteY22" fmla="*/ 5944152 h 6633268"/>
                    <a:gd name="connsiteX23" fmla="*/ 8387718 w 11038993"/>
                    <a:gd name="connsiteY23" fmla="*/ 5410752 h 6633268"/>
                    <a:gd name="connsiteX24" fmla="*/ 9058278 w 11038993"/>
                    <a:gd name="connsiteY24" fmla="*/ 5075472 h 6633268"/>
                    <a:gd name="connsiteX25" fmla="*/ 9728838 w 11038993"/>
                    <a:gd name="connsiteY25" fmla="*/ 4770672 h 6633268"/>
                    <a:gd name="connsiteX26" fmla="*/ 10445118 w 11038993"/>
                    <a:gd name="connsiteY26" fmla="*/ 4862112 h 6633268"/>
                    <a:gd name="connsiteX27" fmla="*/ 10993758 w 11038993"/>
                    <a:gd name="connsiteY27" fmla="*/ 5532672 h 6633268"/>
                    <a:gd name="connsiteX28" fmla="*/ 10932798 w 11038993"/>
                    <a:gd name="connsiteY28" fmla="*/ 4709712 h 6633268"/>
                    <a:gd name="connsiteX29" fmla="*/ 10338438 w 11038993"/>
                    <a:gd name="connsiteY29" fmla="*/ 4404912 h 6633268"/>
                    <a:gd name="connsiteX30" fmla="*/ 9652638 w 11038993"/>
                    <a:gd name="connsiteY30" fmla="*/ 4343952 h 6633268"/>
                    <a:gd name="connsiteX31" fmla="*/ 8631558 w 11038993"/>
                    <a:gd name="connsiteY31" fmla="*/ 4740192 h 6633268"/>
                    <a:gd name="connsiteX32" fmla="*/ 7320918 w 11038993"/>
                    <a:gd name="connsiteY32" fmla="*/ 5486952 h 6633268"/>
                    <a:gd name="connsiteX33" fmla="*/ 6208398 w 11038993"/>
                    <a:gd name="connsiteY33" fmla="*/ 5974632 h 6633268"/>
                    <a:gd name="connsiteX34" fmla="*/ 5202558 w 11038993"/>
                    <a:gd name="connsiteY34" fmla="*/ 6111792 h 6633268"/>
                    <a:gd name="connsiteX35" fmla="*/ 3983358 w 11038993"/>
                    <a:gd name="connsiteY35" fmla="*/ 5898432 h 6633268"/>
                    <a:gd name="connsiteX36" fmla="*/ 2962278 w 11038993"/>
                    <a:gd name="connsiteY36" fmla="*/ 5151672 h 6633268"/>
                    <a:gd name="connsiteX37" fmla="*/ 2383158 w 11038993"/>
                    <a:gd name="connsiteY37" fmla="*/ 4252512 h 6633268"/>
                    <a:gd name="connsiteX38" fmla="*/ 2245998 w 11038993"/>
                    <a:gd name="connsiteY38" fmla="*/ 2835192 h 6633268"/>
                    <a:gd name="connsiteX39" fmla="*/ 2794638 w 11038993"/>
                    <a:gd name="connsiteY39" fmla="*/ 1539792 h 6633268"/>
                    <a:gd name="connsiteX40" fmla="*/ 3693798 w 11038993"/>
                    <a:gd name="connsiteY40" fmla="*/ 899712 h 6633268"/>
                    <a:gd name="connsiteX41" fmla="*/ 4577718 w 11038993"/>
                    <a:gd name="connsiteY41" fmla="*/ 518712 h 6633268"/>
                    <a:gd name="connsiteX42" fmla="*/ 5674998 w 11038993"/>
                    <a:gd name="connsiteY42" fmla="*/ 503472 h 6633268"/>
                    <a:gd name="connsiteX43" fmla="*/ 6543678 w 11038993"/>
                    <a:gd name="connsiteY43" fmla="*/ 808272 h 6633268"/>
                    <a:gd name="connsiteX44" fmla="*/ 7168518 w 11038993"/>
                    <a:gd name="connsiteY44" fmla="*/ 1433112 h 6633268"/>
                    <a:gd name="connsiteX45" fmla="*/ 7488558 w 11038993"/>
                    <a:gd name="connsiteY45" fmla="*/ 2012232 h 6633268"/>
                    <a:gd name="connsiteX46" fmla="*/ 7701918 w 11038993"/>
                    <a:gd name="connsiteY46" fmla="*/ 2499912 h 6633268"/>
                    <a:gd name="connsiteX0" fmla="*/ 7701918 w 11038993"/>
                    <a:gd name="connsiteY0" fmla="*/ 2499912 h 6633268"/>
                    <a:gd name="connsiteX1" fmla="*/ 7564758 w 11038993"/>
                    <a:gd name="connsiteY1" fmla="*/ 1661712 h 6633268"/>
                    <a:gd name="connsiteX2" fmla="*/ 7061838 w 11038993"/>
                    <a:gd name="connsiteY2" fmla="*/ 823512 h 6633268"/>
                    <a:gd name="connsiteX3" fmla="*/ 6269358 w 11038993"/>
                    <a:gd name="connsiteY3" fmla="*/ 198672 h 6633268"/>
                    <a:gd name="connsiteX4" fmla="*/ 5065398 w 11038993"/>
                    <a:gd name="connsiteY4" fmla="*/ 552 h 6633268"/>
                    <a:gd name="connsiteX5" fmla="*/ 3815718 w 11038993"/>
                    <a:gd name="connsiteY5" fmla="*/ 168192 h 6633268"/>
                    <a:gd name="connsiteX6" fmla="*/ 2626998 w 11038993"/>
                    <a:gd name="connsiteY6" fmla="*/ 869232 h 6633268"/>
                    <a:gd name="connsiteX7" fmla="*/ 1925958 w 11038993"/>
                    <a:gd name="connsiteY7" fmla="*/ 1798872 h 6633268"/>
                    <a:gd name="connsiteX8" fmla="*/ 1529718 w 11038993"/>
                    <a:gd name="connsiteY8" fmla="*/ 2713272 h 6633268"/>
                    <a:gd name="connsiteX9" fmla="*/ 1148718 w 11038993"/>
                    <a:gd name="connsiteY9" fmla="*/ 3292392 h 6633268"/>
                    <a:gd name="connsiteX10" fmla="*/ 615318 w 11038993"/>
                    <a:gd name="connsiteY10" fmla="*/ 3703872 h 6633268"/>
                    <a:gd name="connsiteX11" fmla="*/ 36198 w 11038993"/>
                    <a:gd name="connsiteY11" fmla="*/ 3825792 h 6633268"/>
                    <a:gd name="connsiteX12" fmla="*/ 158118 w 11038993"/>
                    <a:gd name="connsiteY12" fmla="*/ 4252512 h 6633268"/>
                    <a:gd name="connsiteX13" fmla="*/ 950598 w 11038993"/>
                    <a:gd name="connsiteY13" fmla="*/ 4100112 h 6633268"/>
                    <a:gd name="connsiteX14" fmla="*/ 1407798 w 11038993"/>
                    <a:gd name="connsiteY14" fmla="*/ 3749592 h 6633268"/>
                    <a:gd name="connsiteX15" fmla="*/ 1499238 w 11038993"/>
                    <a:gd name="connsiteY15" fmla="*/ 3566712 h 6633268"/>
                    <a:gd name="connsiteX16" fmla="*/ 1651638 w 11038993"/>
                    <a:gd name="connsiteY16" fmla="*/ 4237272 h 6633268"/>
                    <a:gd name="connsiteX17" fmla="*/ 2093598 w 11038993"/>
                    <a:gd name="connsiteY17" fmla="*/ 5090712 h 6633268"/>
                    <a:gd name="connsiteX18" fmla="*/ 2764158 w 11038993"/>
                    <a:gd name="connsiteY18" fmla="*/ 5822232 h 6633268"/>
                    <a:gd name="connsiteX19" fmla="*/ 3785238 w 11038993"/>
                    <a:gd name="connsiteY19" fmla="*/ 6431832 h 6633268"/>
                    <a:gd name="connsiteX20" fmla="*/ 4852038 w 11038993"/>
                    <a:gd name="connsiteY20" fmla="*/ 6629952 h 6633268"/>
                    <a:gd name="connsiteX21" fmla="*/ 6238878 w 11038993"/>
                    <a:gd name="connsiteY21" fmla="*/ 6508032 h 6633268"/>
                    <a:gd name="connsiteX22" fmla="*/ 7442838 w 11038993"/>
                    <a:gd name="connsiteY22" fmla="*/ 5944152 h 6633268"/>
                    <a:gd name="connsiteX23" fmla="*/ 8387718 w 11038993"/>
                    <a:gd name="connsiteY23" fmla="*/ 5410752 h 6633268"/>
                    <a:gd name="connsiteX24" fmla="*/ 9058278 w 11038993"/>
                    <a:gd name="connsiteY24" fmla="*/ 5075472 h 6633268"/>
                    <a:gd name="connsiteX25" fmla="*/ 9728838 w 11038993"/>
                    <a:gd name="connsiteY25" fmla="*/ 4770672 h 6633268"/>
                    <a:gd name="connsiteX26" fmla="*/ 10445118 w 11038993"/>
                    <a:gd name="connsiteY26" fmla="*/ 4862112 h 6633268"/>
                    <a:gd name="connsiteX27" fmla="*/ 10993758 w 11038993"/>
                    <a:gd name="connsiteY27" fmla="*/ 5532672 h 6633268"/>
                    <a:gd name="connsiteX28" fmla="*/ 10932798 w 11038993"/>
                    <a:gd name="connsiteY28" fmla="*/ 4709712 h 6633268"/>
                    <a:gd name="connsiteX29" fmla="*/ 10338438 w 11038993"/>
                    <a:gd name="connsiteY29" fmla="*/ 4404912 h 6633268"/>
                    <a:gd name="connsiteX30" fmla="*/ 9652638 w 11038993"/>
                    <a:gd name="connsiteY30" fmla="*/ 4343952 h 6633268"/>
                    <a:gd name="connsiteX31" fmla="*/ 8631558 w 11038993"/>
                    <a:gd name="connsiteY31" fmla="*/ 4740192 h 6633268"/>
                    <a:gd name="connsiteX32" fmla="*/ 7320918 w 11038993"/>
                    <a:gd name="connsiteY32" fmla="*/ 5486952 h 6633268"/>
                    <a:gd name="connsiteX33" fmla="*/ 6208398 w 11038993"/>
                    <a:gd name="connsiteY33" fmla="*/ 5974632 h 6633268"/>
                    <a:gd name="connsiteX34" fmla="*/ 5202558 w 11038993"/>
                    <a:gd name="connsiteY34" fmla="*/ 6111792 h 6633268"/>
                    <a:gd name="connsiteX35" fmla="*/ 3983358 w 11038993"/>
                    <a:gd name="connsiteY35" fmla="*/ 5898432 h 6633268"/>
                    <a:gd name="connsiteX36" fmla="*/ 2962278 w 11038993"/>
                    <a:gd name="connsiteY36" fmla="*/ 5151672 h 6633268"/>
                    <a:gd name="connsiteX37" fmla="*/ 2383158 w 11038993"/>
                    <a:gd name="connsiteY37" fmla="*/ 4252512 h 6633268"/>
                    <a:gd name="connsiteX38" fmla="*/ 2245998 w 11038993"/>
                    <a:gd name="connsiteY38" fmla="*/ 2835192 h 6633268"/>
                    <a:gd name="connsiteX39" fmla="*/ 2794638 w 11038993"/>
                    <a:gd name="connsiteY39" fmla="*/ 1539792 h 6633268"/>
                    <a:gd name="connsiteX40" fmla="*/ 3693798 w 11038993"/>
                    <a:gd name="connsiteY40" fmla="*/ 899712 h 6633268"/>
                    <a:gd name="connsiteX41" fmla="*/ 4577718 w 11038993"/>
                    <a:gd name="connsiteY41" fmla="*/ 518712 h 6633268"/>
                    <a:gd name="connsiteX42" fmla="*/ 5674998 w 11038993"/>
                    <a:gd name="connsiteY42" fmla="*/ 503472 h 6633268"/>
                    <a:gd name="connsiteX43" fmla="*/ 6543678 w 11038993"/>
                    <a:gd name="connsiteY43" fmla="*/ 808272 h 6633268"/>
                    <a:gd name="connsiteX44" fmla="*/ 7168518 w 11038993"/>
                    <a:gd name="connsiteY44" fmla="*/ 1433112 h 6633268"/>
                    <a:gd name="connsiteX45" fmla="*/ 7488558 w 11038993"/>
                    <a:gd name="connsiteY45" fmla="*/ 2012232 h 6633268"/>
                    <a:gd name="connsiteX46" fmla="*/ 7701918 w 11038993"/>
                    <a:gd name="connsiteY46" fmla="*/ 2499912 h 6633268"/>
                    <a:gd name="connsiteX0" fmla="*/ 7701918 w 11038993"/>
                    <a:gd name="connsiteY0" fmla="*/ 2499912 h 6633268"/>
                    <a:gd name="connsiteX1" fmla="*/ 7564758 w 11038993"/>
                    <a:gd name="connsiteY1" fmla="*/ 1661712 h 6633268"/>
                    <a:gd name="connsiteX2" fmla="*/ 7061838 w 11038993"/>
                    <a:gd name="connsiteY2" fmla="*/ 823512 h 6633268"/>
                    <a:gd name="connsiteX3" fmla="*/ 6269358 w 11038993"/>
                    <a:gd name="connsiteY3" fmla="*/ 198672 h 6633268"/>
                    <a:gd name="connsiteX4" fmla="*/ 5065398 w 11038993"/>
                    <a:gd name="connsiteY4" fmla="*/ 552 h 6633268"/>
                    <a:gd name="connsiteX5" fmla="*/ 3815718 w 11038993"/>
                    <a:gd name="connsiteY5" fmla="*/ 168192 h 6633268"/>
                    <a:gd name="connsiteX6" fmla="*/ 2626998 w 11038993"/>
                    <a:gd name="connsiteY6" fmla="*/ 869232 h 6633268"/>
                    <a:gd name="connsiteX7" fmla="*/ 1925958 w 11038993"/>
                    <a:gd name="connsiteY7" fmla="*/ 1798872 h 6633268"/>
                    <a:gd name="connsiteX8" fmla="*/ 1529718 w 11038993"/>
                    <a:gd name="connsiteY8" fmla="*/ 2713272 h 6633268"/>
                    <a:gd name="connsiteX9" fmla="*/ 1148718 w 11038993"/>
                    <a:gd name="connsiteY9" fmla="*/ 3292392 h 6633268"/>
                    <a:gd name="connsiteX10" fmla="*/ 615318 w 11038993"/>
                    <a:gd name="connsiteY10" fmla="*/ 3703872 h 6633268"/>
                    <a:gd name="connsiteX11" fmla="*/ 36198 w 11038993"/>
                    <a:gd name="connsiteY11" fmla="*/ 3825792 h 6633268"/>
                    <a:gd name="connsiteX12" fmla="*/ 158118 w 11038993"/>
                    <a:gd name="connsiteY12" fmla="*/ 4252512 h 6633268"/>
                    <a:gd name="connsiteX13" fmla="*/ 950598 w 11038993"/>
                    <a:gd name="connsiteY13" fmla="*/ 4100112 h 6633268"/>
                    <a:gd name="connsiteX14" fmla="*/ 1407798 w 11038993"/>
                    <a:gd name="connsiteY14" fmla="*/ 3749592 h 6633268"/>
                    <a:gd name="connsiteX15" fmla="*/ 1499238 w 11038993"/>
                    <a:gd name="connsiteY15" fmla="*/ 3566712 h 6633268"/>
                    <a:gd name="connsiteX16" fmla="*/ 1651638 w 11038993"/>
                    <a:gd name="connsiteY16" fmla="*/ 4237272 h 6633268"/>
                    <a:gd name="connsiteX17" fmla="*/ 2093598 w 11038993"/>
                    <a:gd name="connsiteY17" fmla="*/ 5090712 h 6633268"/>
                    <a:gd name="connsiteX18" fmla="*/ 2764158 w 11038993"/>
                    <a:gd name="connsiteY18" fmla="*/ 5822232 h 6633268"/>
                    <a:gd name="connsiteX19" fmla="*/ 3785238 w 11038993"/>
                    <a:gd name="connsiteY19" fmla="*/ 6431832 h 6633268"/>
                    <a:gd name="connsiteX20" fmla="*/ 4852038 w 11038993"/>
                    <a:gd name="connsiteY20" fmla="*/ 6629952 h 6633268"/>
                    <a:gd name="connsiteX21" fmla="*/ 6238878 w 11038993"/>
                    <a:gd name="connsiteY21" fmla="*/ 6508032 h 6633268"/>
                    <a:gd name="connsiteX22" fmla="*/ 7442838 w 11038993"/>
                    <a:gd name="connsiteY22" fmla="*/ 5944152 h 6633268"/>
                    <a:gd name="connsiteX23" fmla="*/ 8387718 w 11038993"/>
                    <a:gd name="connsiteY23" fmla="*/ 5410752 h 6633268"/>
                    <a:gd name="connsiteX24" fmla="*/ 9058278 w 11038993"/>
                    <a:gd name="connsiteY24" fmla="*/ 5075472 h 6633268"/>
                    <a:gd name="connsiteX25" fmla="*/ 9728838 w 11038993"/>
                    <a:gd name="connsiteY25" fmla="*/ 4770672 h 6633268"/>
                    <a:gd name="connsiteX26" fmla="*/ 10445118 w 11038993"/>
                    <a:gd name="connsiteY26" fmla="*/ 4862112 h 6633268"/>
                    <a:gd name="connsiteX27" fmla="*/ 10993758 w 11038993"/>
                    <a:gd name="connsiteY27" fmla="*/ 5532672 h 6633268"/>
                    <a:gd name="connsiteX28" fmla="*/ 10932798 w 11038993"/>
                    <a:gd name="connsiteY28" fmla="*/ 4709712 h 6633268"/>
                    <a:gd name="connsiteX29" fmla="*/ 10338438 w 11038993"/>
                    <a:gd name="connsiteY29" fmla="*/ 4404912 h 6633268"/>
                    <a:gd name="connsiteX30" fmla="*/ 9652638 w 11038993"/>
                    <a:gd name="connsiteY30" fmla="*/ 4343952 h 6633268"/>
                    <a:gd name="connsiteX31" fmla="*/ 8631558 w 11038993"/>
                    <a:gd name="connsiteY31" fmla="*/ 4740192 h 6633268"/>
                    <a:gd name="connsiteX32" fmla="*/ 7320918 w 11038993"/>
                    <a:gd name="connsiteY32" fmla="*/ 5486952 h 6633268"/>
                    <a:gd name="connsiteX33" fmla="*/ 6208398 w 11038993"/>
                    <a:gd name="connsiteY33" fmla="*/ 5974632 h 6633268"/>
                    <a:gd name="connsiteX34" fmla="*/ 5202558 w 11038993"/>
                    <a:gd name="connsiteY34" fmla="*/ 6111792 h 6633268"/>
                    <a:gd name="connsiteX35" fmla="*/ 3983358 w 11038993"/>
                    <a:gd name="connsiteY35" fmla="*/ 5898432 h 6633268"/>
                    <a:gd name="connsiteX36" fmla="*/ 2962278 w 11038993"/>
                    <a:gd name="connsiteY36" fmla="*/ 5151672 h 6633268"/>
                    <a:gd name="connsiteX37" fmla="*/ 2383158 w 11038993"/>
                    <a:gd name="connsiteY37" fmla="*/ 4252512 h 6633268"/>
                    <a:gd name="connsiteX38" fmla="*/ 2245998 w 11038993"/>
                    <a:gd name="connsiteY38" fmla="*/ 2835192 h 6633268"/>
                    <a:gd name="connsiteX39" fmla="*/ 2794638 w 11038993"/>
                    <a:gd name="connsiteY39" fmla="*/ 1539792 h 6633268"/>
                    <a:gd name="connsiteX40" fmla="*/ 3693798 w 11038993"/>
                    <a:gd name="connsiteY40" fmla="*/ 899712 h 6633268"/>
                    <a:gd name="connsiteX41" fmla="*/ 4466189 w 11038993"/>
                    <a:gd name="connsiteY41" fmla="*/ 612564 h 6633268"/>
                    <a:gd name="connsiteX42" fmla="*/ 5674998 w 11038993"/>
                    <a:gd name="connsiteY42" fmla="*/ 503472 h 6633268"/>
                    <a:gd name="connsiteX43" fmla="*/ 6543678 w 11038993"/>
                    <a:gd name="connsiteY43" fmla="*/ 808272 h 6633268"/>
                    <a:gd name="connsiteX44" fmla="*/ 7168518 w 11038993"/>
                    <a:gd name="connsiteY44" fmla="*/ 1433112 h 6633268"/>
                    <a:gd name="connsiteX45" fmla="*/ 7488558 w 11038993"/>
                    <a:gd name="connsiteY45" fmla="*/ 2012232 h 6633268"/>
                    <a:gd name="connsiteX46" fmla="*/ 7701918 w 11038993"/>
                    <a:gd name="connsiteY46" fmla="*/ 2499912 h 6633268"/>
                    <a:gd name="connsiteX0" fmla="*/ 7701918 w 11038993"/>
                    <a:gd name="connsiteY0" fmla="*/ 2499912 h 6633268"/>
                    <a:gd name="connsiteX1" fmla="*/ 7564758 w 11038993"/>
                    <a:gd name="connsiteY1" fmla="*/ 1661712 h 6633268"/>
                    <a:gd name="connsiteX2" fmla="*/ 7061838 w 11038993"/>
                    <a:gd name="connsiteY2" fmla="*/ 823512 h 6633268"/>
                    <a:gd name="connsiteX3" fmla="*/ 6269358 w 11038993"/>
                    <a:gd name="connsiteY3" fmla="*/ 198672 h 6633268"/>
                    <a:gd name="connsiteX4" fmla="*/ 5065398 w 11038993"/>
                    <a:gd name="connsiteY4" fmla="*/ 552 h 6633268"/>
                    <a:gd name="connsiteX5" fmla="*/ 3815718 w 11038993"/>
                    <a:gd name="connsiteY5" fmla="*/ 168192 h 6633268"/>
                    <a:gd name="connsiteX6" fmla="*/ 2626998 w 11038993"/>
                    <a:gd name="connsiteY6" fmla="*/ 869232 h 6633268"/>
                    <a:gd name="connsiteX7" fmla="*/ 1925958 w 11038993"/>
                    <a:gd name="connsiteY7" fmla="*/ 1798872 h 6633268"/>
                    <a:gd name="connsiteX8" fmla="*/ 1529718 w 11038993"/>
                    <a:gd name="connsiteY8" fmla="*/ 2713272 h 6633268"/>
                    <a:gd name="connsiteX9" fmla="*/ 1148718 w 11038993"/>
                    <a:gd name="connsiteY9" fmla="*/ 3292392 h 6633268"/>
                    <a:gd name="connsiteX10" fmla="*/ 615318 w 11038993"/>
                    <a:gd name="connsiteY10" fmla="*/ 3703872 h 6633268"/>
                    <a:gd name="connsiteX11" fmla="*/ 36198 w 11038993"/>
                    <a:gd name="connsiteY11" fmla="*/ 3825792 h 6633268"/>
                    <a:gd name="connsiteX12" fmla="*/ 158118 w 11038993"/>
                    <a:gd name="connsiteY12" fmla="*/ 4252512 h 6633268"/>
                    <a:gd name="connsiteX13" fmla="*/ 950598 w 11038993"/>
                    <a:gd name="connsiteY13" fmla="*/ 4100112 h 6633268"/>
                    <a:gd name="connsiteX14" fmla="*/ 1407798 w 11038993"/>
                    <a:gd name="connsiteY14" fmla="*/ 3749592 h 6633268"/>
                    <a:gd name="connsiteX15" fmla="*/ 1499238 w 11038993"/>
                    <a:gd name="connsiteY15" fmla="*/ 3566712 h 6633268"/>
                    <a:gd name="connsiteX16" fmla="*/ 1651638 w 11038993"/>
                    <a:gd name="connsiteY16" fmla="*/ 4237272 h 6633268"/>
                    <a:gd name="connsiteX17" fmla="*/ 2093598 w 11038993"/>
                    <a:gd name="connsiteY17" fmla="*/ 5090712 h 6633268"/>
                    <a:gd name="connsiteX18" fmla="*/ 2764158 w 11038993"/>
                    <a:gd name="connsiteY18" fmla="*/ 5822232 h 6633268"/>
                    <a:gd name="connsiteX19" fmla="*/ 3785238 w 11038993"/>
                    <a:gd name="connsiteY19" fmla="*/ 6431832 h 6633268"/>
                    <a:gd name="connsiteX20" fmla="*/ 4852038 w 11038993"/>
                    <a:gd name="connsiteY20" fmla="*/ 6629952 h 6633268"/>
                    <a:gd name="connsiteX21" fmla="*/ 6238878 w 11038993"/>
                    <a:gd name="connsiteY21" fmla="*/ 6508032 h 6633268"/>
                    <a:gd name="connsiteX22" fmla="*/ 7442838 w 11038993"/>
                    <a:gd name="connsiteY22" fmla="*/ 5944152 h 6633268"/>
                    <a:gd name="connsiteX23" fmla="*/ 8387718 w 11038993"/>
                    <a:gd name="connsiteY23" fmla="*/ 5410752 h 6633268"/>
                    <a:gd name="connsiteX24" fmla="*/ 9058278 w 11038993"/>
                    <a:gd name="connsiteY24" fmla="*/ 5075472 h 6633268"/>
                    <a:gd name="connsiteX25" fmla="*/ 9728838 w 11038993"/>
                    <a:gd name="connsiteY25" fmla="*/ 4770672 h 6633268"/>
                    <a:gd name="connsiteX26" fmla="*/ 10445118 w 11038993"/>
                    <a:gd name="connsiteY26" fmla="*/ 4862112 h 6633268"/>
                    <a:gd name="connsiteX27" fmla="*/ 10993758 w 11038993"/>
                    <a:gd name="connsiteY27" fmla="*/ 5532672 h 6633268"/>
                    <a:gd name="connsiteX28" fmla="*/ 10932798 w 11038993"/>
                    <a:gd name="connsiteY28" fmla="*/ 4709712 h 6633268"/>
                    <a:gd name="connsiteX29" fmla="*/ 10338438 w 11038993"/>
                    <a:gd name="connsiteY29" fmla="*/ 4404912 h 6633268"/>
                    <a:gd name="connsiteX30" fmla="*/ 9652638 w 11038993"/>
                    <a:gd name="connsiteY30" fmla="*/ 4343952 h 6633268"/>
                    <a:gd name="connsiteX31" fmla="*/ 8631558 w 11038993"/>
                    <a:gd name="connsiteY31" fmla="*/ 4740192 h 6633268"/>
                    <a:gd name="connsiteX32" fmla="*/ 7320918 w 11038993"/>
                    <a:gd name="connsiteY32" fmla="*/ 5486952 h 6633268"/>
                    <a:gd name="connsiteX33" fmla="*/ 6208398 w 11038993"/>
                    <a:gd name="connsiteY33" fmla="*/ 5974632 h 6633268"/>
                    <a:gd name="connsiteX34" fmla="*/ 5202558 w 11038993"/>
                    <a:gd name="connsiteY34" fmla="*/ 6111792 h 6633268"/>
                    <a:gd name="connsiteX35" fmla="*/ 3983358 w 11038993"/>
                    <a:gd name="connsiteY35" fmla="*/ 5898432 h 6633268"/>
                    <a:gd name="connsiteX36" fmla="*/ 2962278 w 11038993"/>
                    <a:gd name="connsiteY36" fmla="*/ 5151672 h 6633268"/>
                    <a:gd name="connsiteX37" fmla="*/ 2383158 w 11038993"/>
                    <a:gd name="connsiteY37" fmla="*/ 4252512 h 6633268"/>
                    <a:gd name="connsiteX38" fmla="*/ 2245998 w 11038993"/>
                    <a:gd name="connsiteY38" fmla="*/ 2835192 h 6633268"/>
                    <a:gd name="connsiteX39" fmla="*/ 2794638 w 11038993"/>
                    <a:gd name="connsiteY39" fmla="*/ 1539792 h 6633268"/>
                    <a:gd name="connsiteX40" fmla="*/ 3693798 w 11038993"/>
                    <a:gd name="connsiteY40" fmla="*/ 899712 h 6633268"/>
                    <a:gd name="connsiteX41" fmla="*/ 4466189 w 11038993"/>
                    <a:gd name="connsiteY41" fmla="*/ 612564 h 6633268"/>
                    <a:gd name="connsiteX42" fmla="*/ 5368295 w 11038993"/>
                    <a:gd name="connsiteY42" fmla="*/ 709945 h 6633268"/>
                    <a:gd name="connsiteX43" fmla="*/ 6543678 w 11038993"/>
                    <a:gd name="connsiteY43" fmla="*/ 808272 h 6633268"/>
                    <a:gd name="connsiteX44" fmla="*/ 7168518 w 11038993"/>
                    <a:gd name="connsiteY44" fmla="*/ 1433112 h 6633268"/>
                    <a:gd name="connsiteX45" fmla="*/ 7488558 w 11038993"/>
                    <a:gd name="connsiteY45" fmla="*/ 2012232 h 6633268"/>
                    <a:gd name="connsiteX46" fmla="*/ 7701918 w 11038993"/>
                    <a:gd name="connsiteY46" fmla="*/ 2499912 h 6633268"/>
                    <a:gd name="connsiteX0" fmla="*/ 7701918 w 11038993"/>
                    <a:gd name="connsiteY0" fmla="*/ 2499912 h 6633268"/>
                    <a:gd name="connsiteX1" fmla="*/ 7564758 w 11038993"/>
                    <a:gd name="connsiteY1" fmla="*/ 1661712 h 6633268"/>
                    <a:gd name="connsiteX2" fmla="*/ 7061838 w 11038993"/>
                    <a:gd name="connsiteY2" fmla="*/ 823512 h 6633268"/>
                    <a:gd name="connsiteX3" fmla="*/ 6269358 w 11038993"/>
                    <a:gd name="connsiteY3" fmla="*/ 198672 h 6633268"/>
                    <a:gd name="connsiteX4" fmla="*/ 5065398 w 11038993"/>
                    <a:gd name="connsiteY4" fmla="*/ 552 h 6633268"/>
                    <a:gd name="connsiteX5" fmla="*/ 3815718 w 11038993"/>
                    <a:gd name="connsiteY5" fmla="*/ 168192 h 6633268"/>
                    <a:gd name="connsiteX6" fmla="*/ 2626998 w 11038993"/>
                    <a:gd name="connsiteY6" fmla="*/ 869232 h 6633268"/>
                    <a:gd name="connsiteX7" fmla="*/ 1925958 w 11038993"/>
                    <a:gd name="connsiteY7" fmla="*/ 1798872 h 6633268"/>
                    <a:gd name="connsiteX8" fmla="*/ 1529718 w 11038993"/>
                    <a:gd name="connsiteY8" fmla="*/ 2713272 h 6633268"/>
                    <a:gd name="connsiteX9" fmla="*/ 1148718 w 11038993"/>
                    <a:gd name="connsiteY9" fmla="*/ 3292392 h 6633268"/>
                    <a:gd name="connsiteX10" fmla="*/ 615318 w 11038993"/>
                    <a:gd name="connsiteY10" fmla="*/ 3703872 h 6633268"/>
                    <a:gd name="connsiteX11" fmla="*/ 36198 w 11038993"/>
                    <a:gd name="connsiteY11" fmla="*/ 3825792 h 6633268"/>
                    <a:gd name="connsiteX12" fmla="*/ 158118 w 11038993"/>
                    <a:gd name="connsiteY12" fmla="*/ 4252512 h 6633268"/>
                    <a:gd name="connsiteX13" fmla="*/ 950598 w 11038993"/>
                    <a:gd name="connsiteY13" fmla="*/ 4100112 h 6633268"/>
                    <a:gd name="connsiteX14" fmla="*/ 1407798 w 11038993"/>
                    <a:gd name="connsiteY14" fmla="*/ 3749592 h 6633268"/>
                    <a:gd name="connsiteX15" fmla="*/ 1499238 w 11038993"/>
                    <a:gd name="connsiteY15" fmla="*/ 3566712 h 6633268"/>
                    <a:gd name="connsiteX16" fmla="*/ 1651638 w 11038993"/>
                    <a:gd name="connsiteY16" fmla="*/ 4237272 h 6633268"/>
                    <a:gd name="connsiteX17" fmla="*/ 2093598 w 11038993"/>
                    <a:gd name="connsiteY17" fmla="*/ 5090712 h 6633268"/>
                    <a:gd name="connsiteX18" fmla="*/ 2764158 w 11038993"/>
                    <a:gd name="connsiteY18" fmla="*/ 5822232 h 6633268"/>
                    <a:gd name="connsiteX19" fmla="*/ 3785238 w 11038993"/>
                    <a:gd name="connsiteY19" fmla="*/ 6431832 h 6633268"/>
                    <a:gd name="connsiteX20" fmla="*/ 4852038 w 11038993"/>
                    <a:gd name="connsiteY20" fmla="*/ 6629952 h 6633268"/>
                    <a:gd name="connsiteX21" fmla="*/ 6238878 w 11038993"/>
                    <a:gd name="connsiteY21" fmla="*/ 6508032 h 6633268"/>
                    <a:gd name="connsiteX22" fmla="*/ 7442838 w 11038993"/>
                    <a:gd name="connsiteY22" fmla="*/ 5944152 h 6633268"/>
                    <a:gd name="connsiteX23" fmla="*/ 8387718 w 11038993"/>
                    <a:gd name="connsiteY23" fmla="*/ 5410752 h 6633268"/>
                    <a:gd name="connsiteX24" fmla="*/ 9058278 w 11038993"/>
                    <a:gd name="connsiteY24" fmla="*/ 5075472 h 6633268"/>
                    <a:gd name="connsiteX25" fmla="*/ 9728838 w 11038993"/>
                    <a:gd name="connsiteY25" fmla="*/ 4770672 h 6633268"/>
                    <a:gd name="connsiteX26" fmla="*/ 10445118 w 11038993"/>
                    <a:gd name="connsiteY26" fmla="*/ 4862112 h 6633268"/>
                    <a:gd name="connsiteX27" fmla="*/ 10993758 w 11038993"/>
                    <a:gd name="connsiteY27" fmla="*/ 5532672 h 6633268"/>
                    <a:gd name="connsiteX28" fmla="*/ 10932798 w 11038993"/>
                    <a:gd name="connsiteY28" fmla="*/ 4709712 h 6633268"/>
                    <a:gd name="connsiteX29" fmla="*/ 10338438 w 11038993"/>
                    <a:gd name="connsiteY29" fmla="*/ 4404912 h 6633268"/>
                    <a:gd name="connsiteX30" fmla="*/ 9652638 w 11038993"/>
                    <a:gd name="connsiteY30" fmla="*/ 4343952 h 6633268"/>
                    <a:gd name="connsiteX31" fmla="*/ 8631558 w 11038993"/>
                    <a:gd name="connsiteY31" fmla="*/ 4740192 h 6633268"/>
                    <a:gd name="connsiteX32" fmla="*/ 7320918 w 11038993"/>
                    <a:gd name="connsiteY32" fmla="*/ 5486952 h 6633268"/>
                    <a:gd name="connsiteX33" fmla="*/ 6208398 w 11038993"/>
                    <a:gd name="connsiteY33" fmla="*/ 5974632 h 6633268"/>
                    <a:gd name="connsiteX34" fmla="*/ 5202558 w 11038993"/>
                    <a:gd name="connsiteY34" fmla="*/ 6111792 h 6633268"/>
                    <a:gd name="connsiteX35" fmla="*/ 3983358 w 11038993"/>
                    <a:gd name="connsiteY35" fmla="*/ 5898432 h 6633268"/>
                    <a:gd name="connsiteX36" fmla="*/ 2962278 w 11038993"/>
                    <a:gd name="connsiteY36" fmla="*/ 5151672 h 6633268"/>
                    <a:gd name="connsiteX37" fmla="*/ 2383158 w 11038993"/>
                    <a:gd name="connsiteY37" fmla="*/ 4252512 h 6633268"/>
                    <a:gd name="connsiteX38" fmla="*/ 2245998 w 11038993"/>
                    <a:gd name="connsiteY38" fmla="*/ 2835192 h 6633268"/>
                    <a:gd name="connsiteX39" fmla="*/ 2794638 w 11038993"/>
                    <a:gd name="connsiteY39" fmla="*/ 1539792 h 6633268"/>
                    <a:gd name="connsiteX40" fmla="*/ 3693798 w 11038993"/>
                    <a:gd name="connsiteY40" fmla="*/ 899712 h 6633268"/>
                    <a:gd name="connsiteX41" fmla="*/ 4466189 w 11038993"/>
                    <a:gd name="connsiteY41" fmla="*/ 612564 h 6633268"/>
                    <a:gd name="connsiteX42" fmla="*/ 5368295 w 11038993"/>
                    <a:gd name="connsiteY42" fmla="*/ 709945 h 6633268"/>
                    <a:gd name="connsiteX43" fmla="*/ 6348504 w 11038993"/>
                    <a:gd name="connsiteY43" fmla="*/ 1108596 h 6633268"/>
                    <a:gd name="connsiteX44" fmla="*/ 7168518 w 11038993"/>
                    <a:gd name="connsiteY44" fmla="*/ 1433112 h 6633268"/>
                    <a:gd name="connsiteX45" fmla="*/ 7488558 w 11038993"/>
                    <a:gd name="connsiteY45" fmla="*/ 2012232 h 6633268"/>
                    <a:gd name="connsiteX46" fmla="*/ 7701918 w 11038993"/>
                    <a:gd name="connsiteY46" fmla="*/ 2499912 h 6633268"/>
                    <a:gd name="connsiteX0" fmla="*/ 7701918 w 11038993"/>
                    <a:gd name="connsiteY0" fmla="*/ 2499912 h 6633268"/>
                    <a:gd name="connsiteX1" fmla="*/ 7564758 w 11038993"/>
                    <a:gd name="connsiteY1" fmla="*/ 1661712 h 6633268"/>
                    <a:gd name="connsiteX2" fmla="*/ 7061838 w 11038993"/>
                    <a:gd name="connsiteY2" fmla="*/ 823512 h 6633268"/>
                    <a:gd name="connsiteX3" fmla="*/ 6269358 w 11038993"/>
                    <a:gd name="connsiteY3" fmla="*/ 198672 h 6633268"/>
                    <a:gd name="connsiteX4" fmla="*/ 5065398 w 11038993"/>
                    <a:gd name="connsiteY4" fmla="*/ 552 h 6633268"/>
                    <a:gd name="connsiteX5" fmla="*/ 3815718 w 11038993"/>
                    <a:gd name="connsiteY5" fmla="*/ 168192 h 6633268"/>
                    <a:gd name="connsiteX6" fmla="*/ 2626998 w 11038993"/>
                    <a:gd name="connsiteY6" fmla="*/ 869232 h 6633268"/>
                    <a:gd name="connsiteX7" fmla="*/ 1925958 w 11038993"/>
                    <a:gd name="connsiteY7" fmla="*/ 1798872 h 6633268"/>
                    <a:gd name="connsiteX8" fmla="*/ 1529718 w 11038993"/>
                    <a:gd name="connsiteY8" fmla="*/ 2713272 h 6633268"/>
                    <a:gd name="connsiteX9" fmla="*/ 1148718 w 11038993"/>
                    <a:gd name="connsiteY9" fmla="*/ 3292392 h 6633268"/>
                    <a:gd name="connsiteX10" fmla="*/ 615318 w 11038993"/>
                    <a:gd name="connsiteY10" fmla="*/ 3703872 h 6633268"/>
                    <a:gd name="connsiteX11" fmla="*/ 36198 w 11038993"/>
                    <a:gd name="connsiteY11" fmla="*/ 3825792 h 6633268"/>
                    <a:gd name="connsiteX12" fmla="*/ 158118 w 11038993"/>
                    <a:gd name="connsiteY12" fmla="*/ 4252512 h 6633268"/>
                    <a:gd name="connsiteX13" fmla="*/ 950598 w 11038993"/>
                    <a:gd name="connsiteY13" fmla="*/ 4100112 h 6633268"/>
                    <a:gd name="connsiteX14" fmla="*/ 1407798 w 11038993"/>
                    <a:gd name="connsiteY14" fmla="*/ 3749592 h 6633268"/>
                    <a:gd name="connsiteX15" fmla="*/ 1499238 w 11038993"/>
                    <a:gd name="connsiteY15" fmla="*/ 3566712 h 6633268"/>
                    <a:gd name="connsiteX16" fmla="*/ 1651638 w 11038993"/>
                    <a:gd name="connsiteY16" fmla="*/ 4237272 h 6633268"/>
                    <a:gd name="connsiteX17" fmla="*/ 2093598 w 11038993"/>
                    <a:gd name="connsiteY17" fmla="*/ 5090712 h 6633268"/>
                    <a:gd name="connsiteX18" fmla="*/ 2764158 w 11038993"/>
                    <a:gd name="connsiteY18" fmla="*/ 5822232 h 6633268"/>
                    <a:gd name="connsiteX19" fmla="*/ 3785238 w 11038993"/>
                    <a:gd name="connsiteY19" fmla="*/ 6431832 h 6633268"/>
                    <a:gd name="connsiteX20" fmla="*/ 4852038 w 11038993"/>
                    <a:gd name="connsiteY20" fmla="*/ 6629952 h 6633268"/>
                    <a:gd name="connsiteX21" fmla="*/ 6238878 w 11038993"/>
                    <a:gd name="connsiteY21" fmla="*/ 6508032 h 6633268"/>
                    <a:gd name="connsiteX22" fmla="*/ 7442838 w 11038993"/>
                    <a:gd name="connsiteY22" fmla="*/ 5944152 h 6633268"/>
                    <a:gd name="connsiteX23" fmla="*/ 8387718 w 11038993"/>
                    <a:gd name="connsiteY23" fmla="*/ 5410752 h 6633268"/>
                    <a:gd name="connsiteX24" fmla="*/ 9058278 w 11038993"/>
                    <a:gd name="connsiteY24" fmla="*/ 5075472 h 6633268"/>
                    <a:gd name="connsiteX25" fmla="*/ 9728838 w 11038993"/>
                    <a:gd name="connsiteY25" fmla="*/ 4770672 h 6633268"/>
                    <a:gd name="connsiteX26" fmla="*/ 10445118 w 11038993"/>
                    <a:gd name="connsiteY26" fmla="*/ 4862112 h 6633268"/>
                    <a:gd name="connsiteX27" fmla="*/ 10993758 w 11038993"/>
                    <a:gd name="connsiteY27" fmla="*/ 5532672 h 6633268"/>
                    <a:gd name="connsiteX28" fmla="*/ 10932798 w 11038993"/>
                    <a:gd name="connsiteY28" fmla="*/ 4709712 h 6633268"/>
                    <a:gd name="connsiteX29" fmla="*/ 10338438 w 11038993"/>
                    <a:gd name="connsiteY29" fmla="*/ 4404912 h 6633268"/>
                    <a:gd name="connsiteX30" fmla="*/ 9652638 w 11038993"/>
                    <a:gd name="connsiteY30" fmla="*/ 4343952 h 6633268"/>
                    <a:gd name="connsiteX31" fmla="*/ 8631558 w 11038993"/>
                    <a:gd name="connsiteY31" fmla="*/ 4740192 h 6633268"/>
                    <a:gd name="connsiteX32" fmla="*/ 7320918 w 11038993"/>
                    <a:gd name="connsiteY32" fmla="*/ 5486952 h 6633268"/>
                    <a:gd name="connsiteX33" fmla="*/ 6208398 w 11038993"/>
                    <a:gd name="connsiteY33" fmla="*/ 5974632 h 6633268"/>
                    <a:gd name="connsiteX34" fmla="*/ 5202558 w 11038993"/>
                    <a:gd name="connsiteY34" fmla="*/ 6111792 h 6633268"/>
                    <a:gd name="connsiteX35" fmla="*/ 3983358 w 11038993"/>
                    <a:gd name="connsiteY35" fmla="*/ 5898432 h 6633268"/>
                    <a:gd name="connsiteX36" fmla="*/ 2962278 w 11038993"/>
                    <a:gd name="connsiteY36" fmla="*/ 5151672 h 6633268"/>
                    <a:gd name="connsiteX37" fmla="*/ 2383158 w 11038993"/>
                    <a:gd name="connsiteY37" fmla="*/ 4252512 h 6633268"/>
                    <a:gd name="connsiteX38" fmla="*/ 2245998 w 11038993"/>
                    <a:gd name="connsiteY38" fmla="*/ 2835192 h 6633268"/>
                    <a:gd name="connsiteX39" fmla="*/ 2794638 w 11038993"/>
                    <a:gd name="connsiteY39" fmla="*/ 1539792 h 6633268"/>
                    <a:gd name="connsiteX40" fmla="*/ 3693798 w 11038993"/>
                    <a:gd name="connsiteY40" fmla="*/ 899712 h 6633268"/>
                    <a:gd name="connsiteX41" fmla="*/ 4466189 w 11038993"/>
                    <a:gd name="connsiteY41" fmla="*/ 612564 h 6633268"/>
                    <a:gd name="connsiteX42" fmla="*/ 5368295 w 11038993"/>
                    <a:gd name="connsiteY42" fmla="*/ 709945 h 6633268"/>
                    <a:gd name="connsiteX43" fmla="*/ 6348504 w 11038993"/>
                    <a:gd name="connsiteY43" fmla="*/ 1108596 h 6633268"/>
                    <a:gd name="connsiteX44" fmla="*/ 7488558 w 11038993"/>
                    <a:gd name="connsiteY44" fmla="*/ 2012232 h 6633268"/>
                    <a:gd name="connsiteX45" fmla="*/ 7701918 w 11038993"/>
                    <a:gd name="connsiteY45" fmla="*/ 2499912 h 6633268"/>
                    <a:gd name="connsiteX0" fmla="*/ 7701918 w 11038993"/>
                    <a:gd name="connsiteY0" fmla="*/ 2499912 h 6633268"/>
                    <a:gd name="connsiteX1" fmla="*/ 7564758 w 11038993"/>
                    <a:gd name="connsiteY1" fmla="*/ 1661712 h 6633268"/>
                    <a:gd name="connsiteX2" fmla="*/ 7061838 w 11038993"/>
                    <a:gd name="connsiteY2" fmla="*/ 823512 h 6633268"/>
                    <a:gd name="connsiteX3" fmla="*/ 6269358 w 11038993"/>
                    <a:gd name="connsiteY3" fmla="*/ 198672 h 6633268"/>
                    <a:gd name="connsiteX4" fmla="*/ 5065398 w 11038993"/>
                    <a:gd name="connsiteY4" fmla="*/ 552 h 6633268"/>
                    <a:gd name="connsiteX5" fmla="*/ 3815718 w 11038993"/>
                    <a:gd name="connsiteY5" fmla="*/ 168192 h 6633268"/>
                    <a:gd name="connsiteX6" fmla="*/ 2626998 w 11038993"/>
                    <a:gd name="connsiteY6" fmla="*/ 869232 h 6633268"/>
                    <a:gd name="connsiteX7" fmla="*/ 1925958 w 11038993"/>
                    <a:gd name="connsiteY7" fmla="*/ 1798872 h 6633268"/>
                    <a:gd name="connsiteX8" fmla="*/ 1529718 w 11038993"/>
                    <a:gd name="connsiteY8" fmla="*/ 2713272 h 6633268"/>
                    <a:gd name="connsiteX9" fmla="*/ 1148718 w 11038993"/>
                    <a:gd name="connsiteY9" fmla="*/ 3292392 h 6633268"/>
                    <a:gd name="connsiteX10" fmla="*/ 615318 w 11038993"/>
                    <a:gd name="connsiteY10" fmla="*/ 3703872 h 6633268"/>
                    <a:gd name="connsiteX11" fmla="*/ 36198 w 11038993"/>
                    <a:gd name="connsiteY11" fmla="*/ 3825792 h 6633268"/>
                    <a:gd name="connsiteX12" fmla="*/ 158118 w 11038993"/>
                    <a:gd name="connsiteY12" fmla="*/ 4252512 h 6633268"/>
                    <a:gd name="connsiteX13" fmla="*/ 950598 w 11038993"/>
                    <a:gd name="connsiteY13" fmla="*/ 4100112 h 6633268"/>
                    <a:gd name="connsiteX14" fmla="*/ 1407798 w 11038993"/>
                    <a:gd name="connsiteY14" fmla="*/ 3749592 h 6633268"/>
                    <a:gd name="connsiteX15" fmla="*/ 1499238 w 11038993"/>
                    <a:gd name="connsiteY15" fmla="*/ 3566712 h 6633268"/>
                    <a:gd name="connsiteX16" fmla="*/ 1651638 w 11038993"/>
                    <a:gd name="connsiteY16" fmla="*/ 4237272 h 6633268"/>
                    <a:gd name="connsiteX17" fmla="*/ 2093598 w 11038993"/>
                    <a:gd name="connsiteY17" fmla="*/ 5090712 h 6633268"/>
                    <a:gd name="connsiteX18" fmla="*/ 2764158 w 11038993"/>
                    <a:gd name="connsiteY18" fmla="*/ 5822232 h 6633268"/>
                    <a:gd name="connsiteX19" fmla="*/ 3785238 w 11038993"/>
                    <a:gd name="connsiteY19" fmla="*/ 6431832 h 6633268"/>
                    <a:gd name="connsiteX20" fmla="*/ 4852038 w 11038993"/>
                    <a:gd name="connsiteY20" fmla="*/ 6629952 h 6633268"/>
                    <a:gd name="connsiteX21" fmla="*/ 6238878 w 11038993"/>
                    <a:gd name="connsiteY21" fmla="*/ 6508032 h 6633268"/>
                    <a:gd name="connsiteX22" fmla="*/ 7442838 w 11038993"/>
                    <a:gd name="connsiteY22" fmla="*/ 5944152 h 6633268"/>
                    <a:gd name="connsiteX23" fmla="*/ 8387718 w 11038993"/>
                    <a:gd name="connsiteY23" fmla="*/ 5410752 h 6633268"/>
                    <a:gd name="connsiteX24" fmla="*/ 9058278 w 11038993"/>
                    <a:gd name="connsiteY24" fmla="*/ 5075472 h 6633268"/>
                    <a:gd name="connsiteX25" fmla="*/ 9728838 w 11038993"/>
                    <a:gd name="connsiteY25" fmla="*/ 4770672 h 6633268"/>
                    <a:gd name="connsiteX26" fmla="*/ 10445118 w 11038993"/>
                    <a:gd name="connsiteY26" fmla="*/ 4862112 h 6633268"/>
                    <a:gd name="connsiteX27" fmla="*/ 10993758 w 11038993"/>
                    <a:gd name="connsiteY27" fmla="*/ 5532672 h 6633268"/>
                    <a:gd name="connsiteX28" fmla="*/ 10932798 w 11038993"/>
                    <a:gd name="connsiteY28" fmla="*/ 4709712 h 6633268"/>
                    <a:gd name="connsiteX29" fmla="*/ 10338438 w 11038993"/>
                    <a:gd name="connsiteY29" fmla="*/ 4404912 h 6633268"/>
                    <a:gd name="connsiteX30" fmla="*/ 9652638 w 11038993"/>
                    <a:gd name="connsiteY30" fmla="*/ 4343952 h 6633268"/>
                    <a:gd name="connsiteX31" fmla="*/ 8631558 w 11038993"/>
                    <a:gd name="connsiteY31" fmla="*/ 4740192 h 6633268"/>
                    <a:gd name="connsiteX32" fmla="*/ 7320918 w 11038993"/>
                    <a:gd name="connsiteY32" fmla="*/ 5486952 h 6633268"/>
                    <a:gd name="connsiteX33" fmla="*/ 6208398 w 11038993"/>
                    <a:gd name="connsiteY33" fmla="*/ 5974632 h 6633268"/>
                    <a:gd name="connsiteX34" fmla="*/ 5202558 w 11038993"/>
                    <a:gd name="connsiteY34" fmla="*/ 6111792 h 6633268"/>
                    <a:gd name="connsiteX35" fmla="*/ 3983358 w 11038993"/>
                    <a:gd name="connsiteY35" fmla="*/ 5898432 h 6633268"/>
                    <a:gd name="connsiteX36" fmla="*/ 2962278 w 11038993"/>
                    <a:gd name="connsiteY36" fmla="*/ 5151672 h 6633268"/>
                    <a:gd name="connsiteX37" fmla="*/ 2383158 w 11038993"/>
                    <a:gd name="connsiteY37" fmla="*/ 4252512 h 6633268"/>
                    <a:gd name="connsiteX38" fmla="*/ 2245998 w 11038993"/>
                    <a:gd name="connsiteY38" fmla="*/ 2835192 h 6633268"/>
                    <a:gd name="connsiteX39" fmla="*/ 2794638 w 11038993"/>
                    <a:gd name="connsiteY39" fmla="*/ 1539792 h 6633268"/>
                    <a:gd name="connsiteX40" fmla="*/ 3693798 w 11038993"/>
                    <a:gd name="connsiteY40" fmla="*/ 899712 h 6633268"/>
                    <a:gd name="connsiteX41" fmla="*/ 4466189 w 11038993"/>
                    <a:gd name="connsiteY41" fmla="*/ 612564 h 6633268"/>
                    <a:gd name="connsiteX42" fmla="*/ 5368295 w 11038993"/>
                    <a:gd name="connsiteY42" fmla="*/ 709945 h 6633268"/>
                    <a:gd name="connsiteX43" fmla="*/ 6348504 w 11038993"/>
                    <a:gd name="connsiteY43" fmla="*/ 1108596 h 6633268"/>
                    <a:gd name="connsiteX44" fmla="*/ 7701918 w 11038993"/>
                    <a:gd name="connsiteY44" fmla="*/ 2499912 h 6633268"/>
                    <a:gd name="connsiteX0" fmla="*/ 6348504 w 11038993"/>
                    <a:gd name="connsiteY0" fmla="*/ 1108596 h 6633268"/>
                    <a:gd name="connsiteX1" fmla="*/ 7564758 w 11038993"/>
                    <a:gd name="connsiteY1" fmla="*/ 1661712 h 6633268"/>
                    <a:gd name="connsiteX2" fmla="*/ 7061838 w 11038993"/>
                    <a:gd name="connsiteY2" fmla="*/ 823512 h 6633268"/>
                    <a:gd name="connsiteX3" fmla="*/ 6269358 w 11038993"/>
                    <a:gd name="connsiteY3" fmla="*/ 198672 h 6633268"/>
                    <a:gd name="connsiteX4" fmla="*/ 5065398 w 11038993"/>
                    <a:gd name="connsiteY4" fmla="*/ 552 h 6633268"/>
                    <a:gd name="connsiteX5" fmla="*/ 3815718 w 11038993"/>
                    <a:gd name="connsiteY5" fmla="*/ 168192 h 6633268"/>
                    <a:gd name="connsiteX6" fmla="*/ 2626998 w 11038993"/>
                    <a:gd name="connsiteY6" fmla="*/ 869232 h 6633268"/>
                    <a:gd name="connsiteX7" fmla="*/ 1925958 w 11038993"/>
                    <a:gd name="connsiteY7" fmla="*/ 1798872 h 6633268"/>
                    <a:gd name="connsiteX8" fmla="*/ 1529718 w 11038993"/>
                    <a:gd name="connsiteY8" fmla="*/ 2713272 h 6633268"/>
                    <a:gd name="connsiteX9" fmla="*/ 1148718 w 11038993"/>
                    <a:gd name="connsiteY9" fmla="*/ 3292392 h 6633268"/>
                    <a:gd name="connsiteX10" fmla="*/ 615318 w 11038993"/>
                    <a:gd name="connsiteY10" fmla="*/ 3703872 h 6633268"/>
                    <a:gd name="connsiteX11" fmla="*/ 36198 w 11038993"/>
                    <a:gd name="connsiteY11" fmla="*/ 3825792 h 6633268"/>
                    <a:gd name="connsiteX12" fmla="*/ 158118 w 11038993"/>
                    <a:gd name="connsiteY12" fmla="*/ 4252512 h 6633268"/>
                    <a:gd name="connsiteX13" fmla="*/ 950598 w 11038993"/>
                    <a:gd name="connsiteY13" fmla="*/ 4100112 h 6633268"/>
                    <a:gd name="connsiteX14" fmla="*/ 1407798 w 11038993"/>
                    <a:gd name="connsiteY14" fmla="*/ 3749592 h 6633268"/>
                    <a:gd name="connsiteX15" fmla="*/ 1499238 w 11038993"/>
                    <a:gd name="connsiteY15" fmla="*/ 3566712 h 6633268"/>
                    <a:gd name="connsiteX16" fmla="*/ 1651638 w 11038993"/>
                    <a:gd name="connsiteY16" fmla="*/ 4237272 h 6633268"/>
                    <a:gd name="connsiteX17" fmla="*/ 2093598 w 11038993"/>
                    <a:gd name="connsiteY17" fmla="*/ 5090712 h 6633268"/>
                    <a:gd name="connsiteX18" fmla="*/ 2764158 w 11038993"/>
                    <a:gd name="connsiteY18" fmla="*/ 5822232 h 6633268"/>
                    <a:gd name="connsiteX19" fmla="*/ 3785238 w 11038993"/>
                    <a:gd name="connsiteY19" fmla="*/ 6431832 h 6633268"/>
                    <a:gd name="connsiteX20" fmla="*/ 4852038 w 11038993"/>
                    <a:gd name="connsiteY20" fmla="*/ 6629952 h 6633268"/>
                    <a:gd name="connsiteX21" fmla="*/ 6238878 w 11038993"/>
                    <a:gd name="connsiteY21" fmla="*/ 6508032 h 6633268"/>
                    <a:gd name="connsiteX22" fmla="*/ 7442838 w 11038993"/>
                    <a:gd name="connsiteY22" fmla="*/ 5944152 h 6633268"/>
                    <a:gd name="connsiteX23" fmla="*/ 8387718 w 11038993"/>
                    <a:gd name="connsiteY23" fmla="*/ 5410752 h 6633268"/>
                    <a:gd name="connsiteX24" fmla="*/ 9058278 w 11038993"/>
                    <a:gd name="connsiteY24" fmla="*/ 5075472 h 6633268"/>
                    <a:gd name="connsiteX25" fmla="*/ 9728838 w 11038993"/>
                    <a:gd name="connsiteY25" fmla="*/ 4770672 h 6633268"/>
                    <a:gd name="connsiteX26" fmla="*/ 10445118 w 11038993"/>
                    <a:gd name="connsiteY26" fmla="*/ 4862112 h 6633268"/>
                    <a:gd name="connsiteX27" fmla="*/ 10993758 w 11038993"/>
                    <a:gd name="connsiteY27" fmla="*/ 5532672 h 6633268"/>
                    <a:gd name="connsiteX28" fmla="*/ 10932798 w 11038993"/>
                    <a:gd name="connsiteY28" fmla="*/ 4709712 h 6633268"/>
                    <a:gd name="connsiteX29" fmla="*/ 10338438 w 11038993"/>
                    <a:gd name="connsiteY29" fmla="*/ 4404912 h 6633268"/>
                    <a:gd name="connsiteX30" fmla="*/ 9652638 w 11038993"/>
                    <a:gd name="connsiteY30" fmla="*/ 4343952 h 6633268"/>
                    <a:gd name="connsiteX31" fmla="*/ 8631558 w 11038993"/>
                    <a:gd name="connsiteY31" fmla="*/ 4740192 h 6633268"/>
                    <a:gd name="connsiteX32" fmla="*/ 7320918 w 11038993"/>
                    <a:gd name="connsiteY32" fmla="*/ 5486952 h 6633268"/>
                    <a:gd name="connsiteX33" fmla="*/ 6208398 w 11038993"/>
                    <a:gd name="connsiteY33" fmla="*/ 5974632 h 6633268"/>
                    <a:gd name="connsiteX34" fmla="*/ 5202558 w 11038993"/>
                    <a:gd name="connsiteY34" fmla="*/ 6111792 h 6633268"/>
                    <a:gd name="connsiteX35" fmla="*/ 3983358 w 11038993"/>
                    <a:gd name="connsiteY35" fmla="*/ 5898432 h 6633268"/>
                    <a:gd name="connsiteX36" fmla="*/ 2962278 w 11038993"/>
                    <a:gd name="connsiteY36" fmla="*/ 5151672 h 6633268"/>
                    <a:gd name="connsiteX37" fmla="*/ 2383158 w 11038993"/>
                    <a:gd name="connsiteY37" fmla="*/ 4252512 h 6633268"/>
                    <a:gd name="connsiteX38" fmla="*/ 2245998 w 11038993"/>
                    <a:gd name="connsiteY38" fmla="*/ 2835192 h 6633268"/>
                    <a:gd name="connsiteX39" fmla="*/ 2794638 w 11038993"/>
                    <a:gd name="connsiteY39" fmla="*/ 1539792 h 6633268"/>
                    <a:gd name="connsiteX40" fmla="*/ 3693798 w 11038993"/>
                    <a:gd name="connsiteY40" fmla="*/ 899712 h 6633268"/>
                    <a:gd name="connsiteX41" fmla="*/ 4466189 w 11038993"/>
                    <a:gd name="connsiteY41" fmla="*/ 612564 h 6633268"/>
                    <a:gd name="connsiteX42" fmla="*/ 5368295 w 11038993"/>
                    <a:gd name="connsiteY42" fmla="*/ 709945 h 6633268"/>
                    <a:gd name="connsiteX43" fmla="*/ 6348504 w 11038993"/>
                    <a:gd name="connsiteY43" fmla="*/ 1108596 h 6633268"/>
                    <a:gd name="connsiteX0" fmla="*/ 6348504 w 11038993"/>
                    <a:gd name="connsiteY0" fmla="*/ 1108596 h 6633268"/>
                    <a:gd name="connsiteX1" fmla="*/ 6867705 w 11038993"/>
                    <a:gd name="connsiteY1" fmla="*/ 1417700 h 6633268"/>
                    <a:gd name="connsiteX2" fmla="*/ 7061838 w 11038993"/>
                    <a:gd name="connsiteY2" fmla="*/ 823512 h 6633268"/>
                    <a:gd name="connsiteX3" fmla="*/ 6269358 w 11038993"/>
                    <a:gd name="connsiteY3" fmla="*/ 198672 h 6633268"/>
                    <a:gd name="connsiteX4" fmla="*/ 5065398 w 11038993"/>
                    <a:gd name="connsiteY4" fmla="*/ 552 h 6633268"/>
                    <a:gd name="connsiteX5" fmla="*/ 3815718 w 11038993"/>
                    <a:gd name="connsiteY5" fmla="*/ 168192 h 6633268"/>
                    <a:gd name="connsiteX6" fmla="*/ 2626998 w 11038993"/>
                    <a:gd name="connsiteY6" fmla="*/ 869232 h 6633268"/>
                    <a:gd name="connsiteX7" fmla="*/ 1925958 w 11038993"/>
                    <a:gd name="connsiteY7" fmla="*/ 1798872 h 6633268"/>
                    <a:gd name="connsiteX8" fmla="*/ 1529718 w 11038993"/>
                    <a:gd name="connsiteY8" fmla="*/ 2713272 h 6633268"/>
                    <a:gd name="connsiteX9" fmla="*/ 1148718 w 11038993"/>
                    <a:gd name="connsiteY9" fmla="*/ 3292392 h 6633268"/>
                    <a:gd name="connsiteX10" fmla="*/ 615318 w 11038993"/>
                    <a:gd name="connsiteY10" fmla="*/ 3703872 h 6633268"/>
                    <a:gd name="connsiteX11" fmla="*/ 36198 w 11038993"/>
                    <a:gd name="connsiteY11" fmla="*/ 3825792 h 6633268"/>
                    <a:gd name="connsiteX12" fmla="*/ 158118 w 11038993"/>
                    <a:gd name="connsiteY12" fmla="*/ 4252512 h 6633268"/>
                    <a:gd name="connsiteX13" fmla="*/ 950598 w 11038993"/>
                    <a:gd name="connsiteY13" fmla="*/ 4100112 h 6633268"/>
                    <a:gd name="connsiteX14" fmla="*/ 1407798 w 11038993"/>
                    <a:gd name="connsiteY14" fmla="*/ 3749592 h 6633268"/>
                    <a:gd name="connsiteX15" fmla="*/ 1499238 w 11038993"/>
                    <a:gd name="connsiteY15" fmla="*/ 3566712 h 6633268"/>
                    <a:gd name="connsiteX16" fmla="*/ 1651638 w 11038993"/>
                    <a:gd name="connsiteY16" fmla="*/ 4237272 h 6633268"/>
                    <a:gd name="connsiteX17" fmla="*/ 2093598 w 11038993"/>
                    <a:gd name="connsiteY17" fmla="*/ 5090712 h 6633268"/>
                    <a:gd name="connsiteX18" fmla="*/ 2764158 w 11038993"/>
                    <a:gd name="connsiteY18" fmla="*/ 5822232 h 6633268"/>
                    <a:gd name="connsiteX19" fmla="*/ 3785238 w 11038993"/>
                    <a:gd name="connsiteY19" fmla="*/ 6431832 h 6633268"/>
                    <a:gd name="connsiteX20" fmla="*/ 4852038 w 11038993"/>
                    <a:gd name="connsiteY20" fmla="*/ 6629952 h 6633268"/>
                    <a:gd name="connsiteX21" fmla="*/ 6238878 w 11038993"/>
                    <a:gd name="connsiteY21" fmla="*/ 6508032 h 6633268"/>
                    <a:gd name="connsiteX22" fmla="*/ 7442838 w 11038993"/>
                    <a:gd name="connsiteY22" fmla="*/ 5944152 h 6633268"/>
                    <a:gd name="connsiteX23" fmla="*/ 8387718 w 11038993"/>
                    <a:gd name="connsiteY23" fmla="*/ 5410752 h 6633268"/>
                    <a:gd name="connsiteX24" fmla="*/ 9058278 w 11038993"/>
                    <a:gd name="connsiteY24" fmla="*/ 5075472 h 6633268"/>
                    <a:gd name="connsiteX25" fmla="*/ 9728838 w 11038993"/>
                    <a:gd name="connsiteY25" fmla="*/ 4770672 h 6633268"/>
                    <a:gd name="connsiteX26" fmla="*/ 10445118 w 11038993"/>
                    <a:gd name="connsiteY26" fmla="*/ 4862112 h 6633268"/>
                    <a:gd name="connsiteX27" fmla="*/ 10993758 w 11038993"/>
                    <a:gd name="connsiteY27" fmla="*/ 5532672 h 6633268"/>
                    <a:gd name="connsiteX28" fmla="*/ 10932798 w 11038993"/>
                    <a:gd name="connsiteY28" fmla="*/ 4709712 h 6633268"/>
                    <a:gd name="connsiteX29" fmla="*/ 10338438 w 11038993"/>
                    <a:gd name="connsiteY29" fmla="*/ 4404912 h 6633268"/>
                    <a:gd name="connsiteX30" fmla="*/ 9652638 w 11038993"/>
                    <a:gd name="connsiteY30" fmla="*/ 4343952 h 6633268"/>
                    <a:gd name="connsiteX31" fmla="*/ 8631558 w 11038993"/>
                    <a:gd name="connsiteY31" fmla="*/ 4740192 h 6633268"/>
                    <a:gd name="connsiteX32" fmla="*/ 7320918 w 11038993"/>
                    <a:gd name="connsiteY32" fmla="*/ 5486952 h 6633268"/>
                    <a:gd name="connsiteX33" fmla="*/ 6208398 w 11038993"/>
                    <a:gd name="connsiteY33" fmla="*/ 5974632 h 6633268"/>
                    <a:gd name="connsiteX34" fmla="*/ 5202558 w 11038993"/>
                    <a:gd name="connsiteY34" fmla="*/ 6111792 h 6633268"/>
                    <a:gd name="connsiteX35" fmla="*/ 3983358 w 11038993"/>
                    <a:gd name="connsiteY35" fmla="*/ 5898432 h 6633268"/>
                    <a:gd name="connsiteX36" fmla="*/ 2962278 w 11038993"/>
                    <a:gd name="connsiteY36" fmla="*/ 5151672 h 6633268"/>
                    <a:gd name="connsiteX37" fmla="*/ 2383158 w 11038993"/>
                    <a:gd name="connsiteY37" fmla="*/ 4252512 h 6633268"/>
                    <a:gd name="connsiteX38" fmla="*/ 2245998 w 11038993"/>
                    <a:gd name="connsiteY38" fmla="*/ 2835192 h 6633268"/>
                    <a:gd name="connsiteX39" fmla="*/ 2794638 w 11038993"/>
                    <a:gd name="connsiteY39" fmla="*/ 1539792 h 6633268"/>
                    <a:gd name="connsiteX40" fmla="*/ 3693798 w 11038993"/>
                    <a:gd name="connsiteY40" fmla="*/ 899712 h 6633268"/>
                    <a:gd name="connsiteX41" fmla="*/ 4466189 w 11038993"/>
                    <a:gd name="connsiteY41" fmla="*/ 612564 h 6633268"/>
                    <a:gd name="connsiteX42" fmla="*/ 5368295 w 11038993"/>
                    <a:gd name="connsiteY42" fmla="*/ 709945 h 6633268"/>
                    <a:gd name="connsiteX43" fmla="*/ 6348504 w 11038993"/>
                    <a:gd name="connsiteY43" fmla="*/ 1108596 h 6633268"/>
                    <a:gd name="connsiteX0" fmla="*/ 6348504 w 11038993"/>
                    <a:gd name="connsiteY0" fmla="*/ 1108596 h 6633268"/>
                    <a:gd name="connsiteX1" fmla="*/ 6867705 w 11038993"/>
                    <a:gd name="connsiteY1" fmla="*/ 1417700 h 6633268"/>
                    <a:gd name="connsiteX2" fmla="*/ 6269358 w 11038993"/>
                    <a:gd name="connsiteY2" fmla="*/ 198672 h 6633268"/>
                    <a:gd name="connsiteX3" fmla="*/ 5065398 w 11038993"/>
                    <a:gd name="connsiteY3" fmla="*/ 552 h 6633268"/>
                    <a:gd name="connsiteX4" fmla="*/ 3815718 w 11038993"/>
                    <a:gd name="connsiteY4" fmla="*/ 168192 h 6633268"/>
                    <a:gd name="connsiteX5" fmla="*/ 2626998 w 11038993"/>
                    <a:gd name="connsiteY5" fmla="*/ 869232 h 6633268"/>
                    <a:gd name="connsiteX6" fmla="*/ 1925958 w 11038993"/>
                    <a:gd name="connsiteY6" fmla="*/ 1798872 h 6633268"/>
                    <a:gd name="connsiteX7" fmla="*/ 1529718 w 11038993"/>
                    <a:gd name="connsiteY7" fmla="*/ 2713272 h 6633268"/>
                    <a:gd name="connsiteX8" fmla="*/ 1148718 w 11038993"/>
                    <a:gd name="connsiteY8" fmla="*/ 3292392 h 6633268"/>
                    <a:gd name="connsiteX9" fmla="*/ 615318 w 11038993"/>
                    <a:gd name="connsiteY9" fmla="*/ 3703872 h 6633268"/>
                    <a:gd name="connsiteX10" fmla="*/ 36198 w 11038993"/>
                    <a:gd name="connsiteY10" fmla="*/ 3825792 h 6633268"/>
                    <a:gd name="connsiteX11" fmla="*/ 158118 w 11038993"/>
                    <a:gd name="connsiteY11" fmla="*/ 4252512 h 6633268"/>
                    <a:gd name="connsiteX12" fmla="*/ 950598 w 11038993"/>
                    <a:gd name="connsiteY12" fmla="*/ 4100112 h 6633268"/>
                    <a:gd name="connsiteX13" fmla="*/ 1407798 w 11038993"/>
                    <a:gd name="connsiteY13" fmla="*/ 3749592 h 6633268"/>
                    <a:gd name="connsiteX14" fmla="*/ 1499238 w 11038993"/>
                    <a:gd name="connsiteY14" fmla="*/ 3566712 h 6633268"/>
                    <a:gd name="connsiteX15" fmla="*/ 1651638 w 11038993"/>
                    <a:gd name="connsiteY15" fmla="*/ 4237272 h 6633268"/>
                    <a:gd name="connsiteX16" fmla="*/ 2093598 w 11038993"/>
                    <a:gd name="connsiteY16" fmla="*/ 5090712 h 6633268"/>
                    <a:gd name="connsiteX17" fmla="*/ 2764158 w 11038993"/>
                    <a:gd name="connsiteY17" fmla="*/ 5822232 h 6633268"/>
                    <a:gd name="connsiteX18" fmla="*/ 3785238 w 11038993"/>
                    <a:gd name="connsiteY18" fmla="*/ 6431832 h 6633268"/>
                    <a:gd name="connsiteX19" fmla="*/ 4852038 w 11038993"/>
                    <a:gd name="connsiteY19" fmla="*/ 6629952 h 6633268"/>
                    <a:gd name="connsiteX20" fmla="*/ 6238878 w 11038993"/>
                    <a:gd name="connsiteY20" fmla="*/ 6508032 h 6633268"/>
                    <a:gd name="connsiteX21" fmla="*/ 7442838 w 11038993"/>
                    <a:gd name="connsiteY21" fmla="*/ 5944152 h 6633268"/>
                    <a:gd name="connsiteX22" fmla="*/ 8387718 w 11038993"/>
                    <a:gd name="connsiteY22" fmla="*/ 5410752 h 6633268"/>
                    <a:gd name="connsiteX23" fmla="*/ 9058278 w 11038993"/>
                    <a:gd name="connsiteY23" fmla="*/ 5075472 h 6633268"/>
                    <a:gd name="connsiteX24" fmla="*/ 9728838 w 11038993"/>
                    <a:gd name="connsiteY24" fmla="*/ 4770672 h 6633268"/>
                    <a:gd name="connsiteX25" fmla="*/ 10445118 w 11038993"/>
                    <a:gd name="connsiteY25" fmla="*/ 4862112 h 6633268"/>
                    <a:gd name="connsiteX26" fmla="*/ 10993758 w 11038993"/>
                    <a:gd name="connsiteY26" fmla="*/ 5532672 h 6633268"/>
                    <a:gd name="connsiteX27" fmla="*/ 10932798 w 11038993"/>
                    <a:gd name="connsiteY27" fmla="*/ 4709712 h 6633268"/>
                    <a:gd name="connsiteX28" fmla="*/ 10338438 w 11038993"/>
                    <a:gd name="connsiteY28" fmla="*/ 4404912 h 6633268"/>
                    <a:gd name="connsiteX29" fmla="*/ 9652638 w 11038993"/>
                    <a:gd name="connsiteY29" fmla="*/ 4343952 h 6633268"/>
                    <a:gd name="connsiteX30" fmla="*/ 8631558 w 11038993"/>
                    <a:gd name="connsiteY30" fmla="*/ 4740192 h 6633268"/>
                    <a:gd name="connsiteX31" fmla="*/ 7320918 w 11038993"/>
                    <a:gd name="connsiteY31" fmla="*/ 5486952 h 6633268"/>
                    <a:gd name="connsiteX32" fmla="*/ 6208398 w 11038993"/>
                    <a:gd name="connsiteY32" fmla="*/ 5974632 h 6633268"/>
                    <a:gd name="connsiteX33" fmla="*/ 5202558 w 11038993"/>
                    <a:gd name="connsiteY33" fmla="*/ 6111792 h 6633268"/>
                    <a:gd name="connsiteX34" fmla="*/ 3983358 w 11038993"/>
                    <a:gd name="connsiteY34" fmla="*/ 5898432 h 6633268"/>
                    <a:gd name="connsiteX35" fmla="*/ 2962278 w 11038993"/>
                    <a:gd name="connsiteY35" fmla="*/ 5151672 h 6633268"/>
                    <a:gd name="connsiteX36" fmla="*/ 2383158 w 11038993"/>
                    <a:gd name="connsiteY36" fmla="*/ 4252512 h 6633268"/>
                    <a:gd name="connsiteX37" fmla="*/ 2245998 w 11038993"/>
                    <a:gd name="connsiteY37" fmla="*/ 2835192 h 6633268"/>
                    <a:gd name="connsiteX38" fmla="*/ 2794638 w 11038993"/>
                    <a:gd name="connsiteY38" fmla="*/ 1539792 h 6633268"/>
                    <a:gd name="connsiteX39" fmla="*/ 3693798 w 11038993"/>
                    <a:gd name="connsiteY39" fmla="*/ 899712 h 6633268"/>
                    <a:gd name="connsiteX40" fmla="*/ 4466189 w 11038993"/>
                    <a:gd name="connsiteY40" fmla="*/ 612564 h 6633268"/>
                    <a:gd name="connsiteX41" fmla="*/ 5368295 w 11038993"/>
                    <a:gd name="connsiteY41" fmla="*/ 709945 h 6633268"/>
                    <a:gd name="connsiteX42" fmla="*/ 6348504 w 11038993"/>
                    <a:gd name="connsiteY42" fmla="*/ 1108596 h 6633268"/>
                    <a:gd name="connsiteX0" fmla="*/ 6348504 w 11038993"/>
                    <a:gd name="connsiteY0" fmla="*/ 1191206 h 6715878"/>
                    <a:gd name="connsiteX1" fmla="*/ 6867705 w 11038993"/>
                    <a:gd name="connsiteY1" fmla="*/ 1500310 h 6715878"/>
                    <a:gd name="connsiteX2" fmla="*/ 5065398 w 11038993"/>
                    <a:gd name="connsiteY2" fmla="*/ 83162 h 6715878"/>
                    <a:gd name="connsiteX3" fmla="*/ 3815718 w 11038993"/>
                    <a:gd name="connsiteY3" fmla="*/ 250802 h 6715878"/>
                    <a:gd name="connsiteX4" fmla="*/ 2626998 w 11038993"/>
                    <a:gd name="connsiteY4" fmla="*/ 951842 h 6715878"/>
                    <a:gd name="connsiteX5" fmla="*/ 1925958 w 11038993"/>
                    <a:gd name="connsiteY5" fmla="*/ 1881482 h 6715878"/>
                    <a:gd name="connsiteX6" fmla="*/ 1529718 w 11038993"/>
                    <a:gd name="connsiteY6" fmla="*/ 2795882 h 6715878"/>
                    <a:gd name="connsiteX7" fmla="*/ 1148718 w 11038993"/>
                    <a:gd name="connsiteY7" fmla="*/ 3375002 h 6715878"/>
                    <a:gd name="connsiteX8" fmla="*/ 615318 w 11038993"/>
                    <a:gd name="connsiteY8" fmla="*/ 3786482 h 6715878"/>
                    <a:gd name="connsiteX9" fmla="*/ 36198 w 11038993"/>
                    <a:gd name="connsiteY9" fmla="*/ 3908402 h 6715878"/>
                    <a:gd name="connsiteX10" fmla="*/ 158118 w 11038993"/>
                    <a:gd name="connsiteY10" fmla="*/ 4335122 h 6715878"/>
                    <a:gd name="connsiteX11" fmla="*/ 950598 w 11038993"/>
                    <a:gd name="connsiteY11" fmla="*/ 4182722 h 6715878"/>
                    <a:gd name="connsiteX12" fmla="*/ 1407798 w 11038993"/>
                    <a:gd name="connsiteY12" fmla="*/ 3832202 h 6715878"/>
                    <a:gd name="connsiteX13" fmla="*/ 1499238 w 11038993"/>
                    <a:gd name="connsiteY13" fmla="*/ 3649322 h 6715878"/>
                    <a:gd name="connsiteX14" fmla="*/ 1651638 w 11038993"/>
                    <a:gd name="connsiteY14" fmla="*/ 4319882 h 6715878"/>
                    <a:gd name="connsiteX15" fmla="*/ 2093598 w 11038993"/>
                    <a:gd name="connsiteY15" fmla="*/ 5173322 h 6715878"/>
                    <a:gd name="connsiteX16" fmla="*/ 2764158 w 11038993"/>
                    <a:gd name="connsiteY16" fmla="*/ 5904842 h 6715878"/>
                    <a:gd name="connsiteX17" fmla="*/ 3785238 w 11038993"/>
                    <a:gd name="connsiteY17" fmla="*/ 6514442 h 6715878"/>
                    <a:gd name="connsiteX18" fmla="*/ 4852038 w 11038993"/>
                    <a:gd name="connsiteY18" fmla="*/ 6712562 h 6715878"/>
                    <a:gd name="connsiteX19" fmla="*/ 6238878 w 11038993"/>
                    <a:gd name="connsiteY19" fmla="*/ 6590642 h 6715878"/>
                    <a:gd name="connsiteX20" fmla="*/ 7442838 w 11038993"/>
                    <a:gd name="connsiteY20" fmla="*/ 6026762 h 6715878"/>
                    <a:gd name="connsiteX21" fmla="*/ 8387718 w 11038993"/>
                    <a:gd name="connsiteY21" fmla="*/ 5493362 h 6715878"/>
                    <a:gd name="connsiteX22" fmla="*/ 9058278 w 11038993"/>
                    <a:gd name="connsiteY22" fmla="*/ 5158082 h 6715878"/>
                    <a:gd name="connsiteX23" fmla="*/ 9728838 w 11038993"/>
                    <a:gd name="connsiteY23" fmla="*/ 4853282 h 6715878"/>
                    <a:gd name="connsiteX24" fmla="*/ 10445118 w 11038993"/>
                    <a:gd name="connsiteY24" fmla="*/ 4944722 h 6715878"/>
                    <a:gd name="connsiteX25" fmla="*/ 10993758 w 11038993"/>
                    <a:gd name="connsiteY25" fmla="*/ 5615282 h 6715878"/>
                    <a:gd name="connsiteX26" fmla="*/ 10932798 w 11038993"/>
                    <a:gd name="connsiteY26" fmla="*/ 4792322 h 6715878"/>
                    <a:gd name="connsiteX27" fmla="*/ 10338438 w 11038993"/>
                    <a:gd name="connsiteY27" fmla="*/ 4487522 h 6715878"/>
                    <a:gd name="connsiteX28" fmla="*/ 9652638 w 11038993"/>
                    <a:gd name="connsiteY28" fmla="*/ 4426562 h 6715878"/>
                    <a:gd name="connsiteX29" fmla="*/ 8631558 w 11038993"/>
                    <a:gd name="connsiteY29" fmla="*/ 4822802 h 6715878"/>
                    <a:gd name="connsiteX30" fmla="*/ 7320918 w 11038993"/>
                    <a:gd name="connsiteY30" fmla="*/ 5569562 h 6715878"/>
                    <a:gd name="connsiteX31" fmla="*/ 6208398 w 11038993"/>
                    <a:gd name="connsiteY31" fmla="*/ 6057242 h 6715878"/>
                    <a:gd name="connsiteX32" fmla="*/ 5202558 w 11038993"/>
                    <a:gd name="connsiteY32" fmla="*/ 6194402 h 6715878"/>
                    <a:gd name="connsiteX33" fmla="*/ 3983358 w 11038993"/>
                    <a:gd name="connsiteY33" fmla="*/ 5981042 h 6715878"/>
                    <a:gd name="connsiteX34" fmla="*/ 2962278 w 11038993"/>
                    <a:gd name="connsiteY34" fmla="*/ 5234282 h 6715878"/>
                    <a:gd name="connsiteX35" fmla="*/ 2383158 w 11038993"/>
                    <a:gd name="connsiteY35" fmla="*/ 4335122 h 6715878"/>
                    <a:gd name="connsiteX36" fmla="*/ 2245998 w 11038993"/>
                    <a:gd name="connsiteY36" fmla="*/ 2917802 h 6715878"/>
                    <a:gd name="connsiteX37" fmla="*/ 2794638 w 11038993"/>
                    <a:gd name="connsiteY37" fmla="*/ 1622402 h 6715878"/>
                    <a:gd name="connsiteX38" fmla="*/ 3693798 w 11038993"/>
                    <a:gd name="connsiteY38" fmla="*/ 982322 h 6715878"/>
                    <a:gd name="connsiteX39" fmla="*/ 4466189 w 11038993"/>
                    <a:gd name="connsiteY39" fmla="*/ 695174 h 6715878"/>
                    <a:gd name="connsiteX40" fmla="*/ 5368295 w 11038993"/>
                    <a:gd name="connsiteY40" fmla="*/ 792555 h 6715878"/>
                    <a:gd name="connsiteX41" fmla="*/ 6348504 w 11038993"/>
                    <a:gd name="connsiteY41" fmla="*/ 1191206 h 6715878"/>
                    <a:gd name="connsiteX0" fmla="*/ 6348504 w 11038993"/>
                    <a:gd name="connsiteY0" fmla="*/ 1076279 h 6600951"/>
                    <a:gd name="connsiteX1" fmla="*/ 6867705 w 11038993"/>
                    <a:gd name="connsiteY1" fmla="*/ 1385383 h 6600951"/>
                    <a:gd name="connsiteX2" fmla="*/ 5093280 w 11038993"/>
                    <a:gd name="connsiteY2" fmla="*/ 118397 h 6600951"/>
                    <a:gd name="connsiteX3" fmla="*/ 3815718 w 11038993"/>
                    <a:gd name="connsiteY3" fmla="*/ 135875 h 6600951"/>
                    <a:gd name="connsiteX4" fmla="*/ 2626998 w 11038993"/>
                    <a:gd name="connsiteY4" fmla="*/ 836915 h 6600951"/>
                    <a:gd name="connsiteX5" fmla="*/ 1925958 w 11038993"/>
                    <a:gd name="connsiteY5" fmla="*/ 1766555 h 6600951"/>
                    <a:gd name="connsiteX6" fmla="*/ 1529718 w 11038993"/>
                    <a:gd name="connsiteY6" fmla="*/ 2680955 h 6600951"/>
                    <a:gd name="connsiteX7" fmla="*/ 1148718 w 11038993"/>
                    <a:gd name="connsiteY7" fmla="*/ 3260075 h 6600951"/>
                    <a:gd name="connsiteX8" fmla="*/ 615318 w 11038993"/>
                    <a:gd name="connsiteY8" fmla="*/ 3671555 h 6600951"/>
                    <a:gd name="connsiteX9" fmla="*/ 36198 w 11038993"/>
                    <a:gd name="connsiteY9" fmla="*/ 3793475 h 6600951"/>
                    <a:gd name="connsiteX10" fmla="*/ 158118 w 11038993"/>
                    <a:gd name="connsiteY10" fmla="*/ 4220195 h 6600951"/>
                    <a:gd name="connsiteX11" fmla="*/ 950598 w 11038993"/>
                    <a:gd name="connsiteY11" fmla="*/ 4067795 h 6600951"/>
                    <a:gd name="connsiteX12" fmla="*/ 1407798 w 11038993"/>
                    <a:gd name="connsiteY12" fmla="*/ 3717275 h 6600951"/>
                    <a:gd name="connsiteX13" fmla="*/ 1499238 w 11038993"/>
                    <a:gd name="connsiteY13" fmla="*/ 3534395 h 6600951"/>
                    <a:gd name="connsiteX14" fmla="*/ 1651638 w 11038993"/>
                    <a:gd name="connsiteY14" fmla="*/ 4204955 h 6600951"/>
                    <a:gd name="connsiteX15" fmla="*/ 2093598 w 11038993"/>
                    <a:gd name="connsiteY15" fmla="*/ 5058395 h 6600951"/>
                    <a:gd name="connsiteX16" fmla="*/ 2764158 w 11038993"/>
                    <a:gd name="connsiteY16" fmla="*/ 5789915 h 6600951"/>
                    <a:gd name="connsiteX17" fmla="*/ 3785238 w 11038993"/>
                    <a:gd name="connsiteY17" fmla="*/ 6399515 h 6600951"/>
                    <a:gd name="connsiteX18" fmla="*/ 4852038 w 11038993"/>
                    <a:gd name="connsiteY18" fmla="*/ 6597635 h 6600951"/>
                    <a:gd name="connsiteX19" fmla="*/ 6238878 w 11038993"/>
                    <a:gd name="connsiteY19" fmla="*/ 6475715 h 6600951"/>
                    <a:gd name="connsiteX20" fmla="*/ 7442838 w 11038993"/>
                    <a:gd name="connsiteY20" fmla="*/ 5911835 h 6600951"/>
                    <a:gd name="connsiteX21" fmla="*/ 8387718 w 11038993"/>
                    <a:gd name="connsiteY21" fmla="*/ 5378435 h 6600951"/>
                    <a:gd name="connsiteX22" fmla="*/ 9058278 w 11038993"/>
                    <a:gd name="connsiteY22" fmla="*/ 5043155 h 6600951"/>
                    <a:gd name="connsiteX23" fmla="*/ 9728838 w 11038993"/>
                    <a:gd name="connsiteY23" fmla="*/ 4738355 h 6600951"/>
                    <a:gd name="connsiteX24" fmla="*/ 10445118 w 11038993"/>
                    <a:gd name="connsiteY24" fmla="*/ 4829795 h 6600951"/>
                    <a:gd name="connsiteX25" fmla="*/ 10993758 w 11038993"/>
                    <a:gd name="connsiteY25" fmla="*/ 5500355 h 6600951"/>
                    <a:gd name="connsiteX26" fmla="*/ 10932798 w 11038993"/>
                    <a:gd name="connsiteY26" fmla="*/ 4677395 h 6600951"/>
                    <a:gd name="connsiteX27" fmla="*/ 10338438 w 11038993"/>
                    <a:gd name="connsiteY27" fmla="*/ 4372595 h 6600951"/>
                    <a:gd name="connsiteX28" fmla="*/ 9652638 w 11038993"/>
                    <a:gd name="connsiteY28" fmla="*/ 4311635 h 6600951"/>
                    <a:gd name="connsiteX29" fmla="*/ 8631558 w 11038993"/>
                    <a:gd name="connsiteY29" fmla="*/ 4707875 h 6600951"/>
                    <a:gd name="connsiteX30" fmla="*/ 7320918 w 11038993"/>
                    <a:gd name="connsiteY30" fmla="*/ 5454635 h 6600951"/>
                    <a:gd name="connsiteX31" fmla="*/ 6208398 w 11038993"/>
                    <a:gd name="connsiteY31" fmla="*/ 5942315 h 6600951"/>
                    <a:gd name="connsiteX32" fmla="*/ 5202558 w 11038993"/>
                    <a:gd name="connsiteY32" fmla="*/ 6079475 h 6600951"/>
                    <a:gd name="connsiteX33" fmla="*/ 3983358 w 11038993"/>
                    <a:gd name="connsiteY33" fmla="*/ 5866115 h 6600951"/>
                    <a:gd name="connsiteX34" fmla="*/ 2962278 w 11038993"/>
                    <a:gd name="connsiteY34" fmla="*/ 5119355 h 6600951"/>
                    <a:gd name="connsiteX35" fmla="*/ 2383158 w 11038993"/>
                    <a:gd name="connsiteY35" fmla="*/ 4220195 h 6600951"/>
                    <a:gd name="connsiteX36" fmla="*/ 2245998 w 11038993"/>
                    <a:gd name="connsiteY36" fmla="*/ 2802875 h 6600951"/>
                    <a:gd name="connsiteX37" fmla="*/ 2794638 w 11038993"/>
                    <a:gd name="connsiteY37" fmla="*/ 1507475 h 6600951"/>
                    <a:gd name="connsiteX38" fmla="*/ 3693798 w 11038993"/>
                    <a:gd name="connsiteY38" fmla="*/ 867395 h 6600951"/>
                    <a:gd name="connsiteX39" fmla="*/ 4466189 w 11038993"/>
                    <a:gd name="connsiteY39" fmla="*/ 580247 h 6600951"/>
                    <a:gd name="connsiteX40" fmla="*/ 5368295 w 11038993"/>
                    <a:gd name="connsiteY40" fmla="*/ 677628 h 6600951"/>
                    <a:gd name="connsiteX41" fmla="*/ 6348504 w 11038993"/>
                    <a:gd name="connsiteY41" fmla="*/ 1076279 h 6600951"/>
                    <a:gd name="connsiteX0" fmla="*/ 6348504 w 11038993"/>
                    <a:gd name="connsiteY0" fmla="*/ 1035986 h 6560658"/>
                    <a:gd name="connsiteX1" fmla="*/ 6867705 w 11038993"/>
                    <a:gd name="connsiteY1" fmla="*/ 1345090 h 6560658"/>
                    <a:gd name="connsiteX2" fmla="*/ 5093280 w 11038993"/>
                    <a:gd name="connsiteY2" fmla="*/ 78104 h 6560658"/>
                    <a:gd name="connsiteX3" fmla="*/ 3732072 w 11038993"/>
                    <a:gd name="connsiteY3" fmla="*/ 208205 h 6560658"/>
                    <a:gd name="connsiteX4" fmla="*/ 2626998 w 11038993"/>
                    <a:gd name="connsiteY4" fmla="*/ 796622 h 6560658"/>
                    <a:gd name="connsiteX5" fmla="*/ 1925958 w 11038993"/>
                    <a:gd name="connsiteY5" fmla="*/ 1726262 h 6560658"/>
                    <a:gd name="connsiteX6" fmla="*/ 1529718 w 11038993"/>
                    <a:gd name="connsiteY6" fmla="*/ 2640662 h 6560658"/>
                    <a:gd name="connsiteX7" fmla="*/ 1148718 w 11038993"/>
                    <a:gd name="connsiteY7" fmla="*/ 3219782 h 6560658"/>
                    <a:gd name="connsiteX8" fmla="*/ 615318 w 11038993"/>
                    <a:gd name="connsiteY8" fmla="*/ 3631262 h 6560658"/>
                    <a:gd name="connsiteX9" fmla="*/ 36198 w 11038993"/>
                    <a:gd name="connsiteY9" fmla="*/ 3753182 h 6560658"/>
                    <a:gd name="connsiteX10" fmla="*/ 158118 w 11038993"/>
                    <a:gd name="connsiteY10" fmla="*/ 4179902 h 6560658"/>
                    <a:gd name="connsiteX11" fmla="*/ 950598 w 11038993"/>
                    <a:gd name="connsiteY11" fmla="*/ 4027502 h 6560658"/>
                    <a:gd name="connsiteX12" fmla="*/ 1407798 w 11038993"/>
                    <a:gd name="connsiteY12" fmla="*/ 3676982 h 6560658"/>
                    <a:gd name="connsiteX13" fmla="*/ 1499238 w 11038993"/>
                    <a:gd name="connsiteY13" fmla="*/ 3494102 h 6560658"/>
                    <a:gd name="connsiteX14" fmla="*/ 1651638 w 11038993"/>
                    <a:gd name="connsiteY14" fmla="*/ 4164662 h 6560658"/>
                    <a:gd name="connsiteX15" fmla="*/ 2093598 w 11038993"/>
                    <a:gd name="connsiteY15" fmla="*/ 5018102 h 6560658"/>
                    <a:gd name="connsiteX16" fmla="*/ 2764158 w 11038993"/>
                    <a:gd name="connsiteY16" fmla="*/ 5749622 h 6560658"/>
                    <a:gd name="connsiteX17" fmla="*/ 3785238 w 11038993"/>
                    <a:gd name="connsiteY17" fmla="*/ 6359222 h 6560658"/>
                    <a:gd name="connsiteX18" fmla="*/ 4852038 w 11038993"/>
                    <a:gd name="connsiteY18" fmla="*/ 6557342 h 6560658"/>
                    <a:gd name="connsiteX19" fmla="*/ 6238878 w 11038993"/>
                    <a:gd name="connsiteY19" fmla="*/ 6435422 h 6560658"/>
                    <a:gd name="connsiteX20" fmla="*/ 7442838 w 11038993"/>
                    <a:gd name="connsiteY20" fmla="*/ 5871542 h 6560658"/>
                    <a:gd name="connsiteX21" fmla="*/ 8387718 w 11038993"/>
                    <a:gd name="connsiteY21" fmla="*/ 5338142 h 6560658"/>
                    <a:gd name="connsiteX22" fmla="*/ 9058278 w 11038993"/>
                    <a:gd name="connsiteY22" fmla="*/ 5002862 h 6560658"/>
                    <a:gd name="connsiteX23" fmla="*/ 9728838 w 11038993"/>
                    <a:gd name="connsiteY23" fmla="*/ 4698062 h 6560658"/>
                    <a:gd name="connsiteX24" fmla="*/ 10445118 w 11038993"/>
                    <a:gd name="connsiteY24" fmla="*/ 4789502 h 6560658"/>
                    <a:gd name="connsiteX25" fmla="*/ 10993758 w 11038993"/>
                    <a:gd name="connsiteY25" fmla="*/ 5460062 h 6560658"/>
                    <a:gd name="connsiteX26" fmla="*/ 10932798 w 11038993"/>
                    <a:gd name="connsiteY26" fmla="*/ 4637102 h 6560658"/>
                    <a:gd name="connsiteX27" fmla="*/ 10338438 w 11038993"/>
                    <a:gd name="connsiteY27" fmla="*/ 4332302 h 6560658"/>
                    <a:gd name="connsiteX28" fmla="*/ 9652638 w 11038993"/>
                    <a:gd name="connsiteY28" fmla="*/ 4271342 h 6560658"/>
                    <a:gd name="connsiteX29" fmla="*/ 8631558 w 11038993"/>
                    <a:gd name="connsiteY29" fmla="*/ 4667582 h 6560658"/>
                    <a:gd name="connsiteX30" fmla="*/ 7320918 w 11038993"/>
                    <a:gd name="connsiteY30" fmla="*/ 5414342 h 6560658"/>
                    <a:gd name="connsiteX31" fmla="*/ 6208398 w 11038993"/>
                    <a:gd name="connsiteY31" fmla="*/ 5902022 h 6560658"/>
                    <a:gd name="connsiteX32" fmla="*/ 5202558 w 11038993"/>
                    <a:gd name="connsiteY32" fmla="*/ 6039182 h 6560658"/>
                    <a:gd name="connsiteX33" fmla="*/ 3983358 w 11038993"/>
                    <a:gd name="connsiteY33" fmla="*/ 5825822 h 6560658"/>
                    <a:gd name="connsiteX34" fmla="*/ 2962278 w 11038993"/>
                    <a:gd name="connsiteY34" fmla="*/ 5079062 h 6560658"/>
                    <a:gd name="connsiteX35" fmla="*/ 2383158 w 11038993"/>
                    <a:gd name="connsiteY35" fmla="*/ 4179902 h 6560658"/>
                    <a:gd name="connsiteX36" fmla="*/ 2245998 w 11038993"/>
                    <a:gd name="connsiteY36" fmla="*/ 2762582 h 6560658"/>
                    <a:gd name="connsiteX37" fmla="*/ 2794638 w 11038993"/>
                    <a:gd name="connsiteY37" fmla="*/ 1467182 h 6560658"/>
                    <a:gd name="connsiteX38" fmla="*/ 3693798 w 11038993"/>
                    <a:gd name="connsiteY38" fmla="*/ 827102 h 6560658"/>
                    <a:gd name="connsiteX39" fmla="*/ 4466189 w 11038993"/>
                    <a:gd name="connsiteY39" fmla="*/ 539954 h 6560658"/>
                    <a:gd name="connsiteX40" fmla="*/ 5368295 w 11038993"/>
                    <a:gd name="connsiteY40" fmla="*/ 637335 h 6560658"/>
                    <a:gd name="connsiteX41" fmla="*/ 6348504 w 11038993"/>
                    <a:gd name="connsiteY41" fmla="*/ 1035986 h 6560658"/>
                    <a:gd name="connsiteX0" fmla="*/ 6348504 w 11038993"/>
                    <a:gd name="connsiteY0" fmla="*/ 1035986 h 6560658"/>
                    <a:gd name="connsiteX1" fmla="*/ 6867705 w 11038993"/>
                    <a:gd name="connsiteY1" fmla="*/ 1345090 h 6560658"/>
                    <a:gd name="connsiteX2" fmla="*/ 5093280 w 11038993"/>
                    <a:gd name="connsiteY2" fmla="*/ 78104 h 6560658"/>
                    <a:gd name="connsiteX3" fmla="*/ 3732072 w 11038993"/>
                    <a:gd name="connsiteY3" fmla="*/ 208205 h 6560658"/>
                    <a:gd name="connsiteX4" fmla="*/ 2626998 w 11038993"/>
                    <a:gd name="connsiteY4" fmla="*/ 796622 h 6560658"/>
                    <a:gd name="connsiteX5" fmla="*/ 1925958 w 11038993"/>
                    <a:gd name="connsiteY5" fmla="*/ 1726262 h 6560658"/>
                    <a:gd name="connsiteX6" fmla="*/ 1529718 w 11038993"/>
                    <a:gd name="connsiteY6" fmla="*/ 2640662 h 6560658"/>
                    <a:gd name="connsiteX7" fmla="*/ 1148718 w 11038993"/>
                    <a:gd name="connsiteY7" fmla="*/ 3219782 h 6560658"/>
                    <a:gd name="connsiteX8" fmla="*/ 615318 w 11038993"/>
                    <a:gd name="connsiteY8" fmla="*/ 3631262 h 6560658"/>
                    <a:gd name="connsiteX9" fmla="*/ 36198 w 11038993"/>
                    <a:gd name="connsiteY9" fmla="*/ 3753182 h 6560658"/>
                    <a:gd name="connsiteX10" fmla="*/ 158118 w 11038993"/>
                    <a:gd name="connsiteY10" fmla="*/ 4179902 h 6560658"/>
                    <a:gd name="connsiteX11" fmla="*/ 950598 w 11038993"/>
                    <a:gd name="connsiteY11" fmla="*/ 4027502 h 6560658"/>
                    <a:gd name="connsiteX12" fmla="*/ 1407798 w 11038993"/>
                    <a:gd name="connsiteY12" fmla="*/ 3676982 h 6560658"/>
                    <a:gd name="connsiteX13" fmla="*/ 1499238 w 11038993"/>
                    <a:gd name="connsiteY13" fmla="*/ 3494102 h 6560658"/>
                    <a:gd name="connsiteX14" fmla="*/ 1651638 w 11038993"/>
                    <a:gd name="connsiteY14" fmla="*/ 4164662 h 6560658"/>
                    <a:gd name="connsiteX15" fmla="*/ 2093598 w 11038993"/>
                    <a:gd name="connsiteY15" fmla="*/ 5018102 h 6560658"/>
                    <a:gd name="connsiteX16" fmla="*/ 2764158 w 11038993"/>
                    <a:gd name="connsiteY16" fmla="*/ 5749622 h 6560658"/>
                    <a:gd name="connsiteX17" fmla="*/ 3785238 w 11038993"/>
                    <a:gd name="connsiteY17" fmla="*/ 6359222 h 6560658"/>
                    <a:gd name="connsiteX18" fmla="*/ 4852038 w 11038993"/>
                    <a:gd name="connsiteY18" fmla="*/ 6557342 h 6560658"/>
                    <a:gd name="connsiteX19" fmla="*/ 6238878 w 11038993"/>
                    <a:gd name="connsiteY19" fmla="*/ 6435422 h 6560658"/>
                    <a:gd name="connsiteX20" fmla="*/ 7442838 w 11038993"/>
                    <a:gd name="connsiteY20" fmla="*/ 5871542 h 6560658"/>
                    <a:gd name="connsiteX21" fmla="*/ 8387718 w 11038993"/>
                    <a:gd name="connsiteY21" fmla="*/ 5338142 h 6560658"/>
                    <a:gd name="connsiteX22" fmla="*/ 9058278 w 11038993"/>
                    <a:gd name="connsiteY22" fmla="*/ 5002862 h 6560658"/>
                    <a:gd name="connsiteX23" fmla="*/ 9728838 w 11038993"/>
                    <a:gd name="connsiteY23" fmla="*/ 4698062 h 6560658"/>
                    <a:gd name="connsiteX24" fmla="*/ 10445118 w 11038993"/>
                    <a:gd name="connsiteY24" fmla="*/ 4789502 h 6560658"/>
                    <a:gd name="connsiteX25" fmla="*/ 10993758 w 11038993"/>
                    <a:gd name="connsiteY25" fmla="*/ 5460062 h 6560658"/>
                    <a:gd name="connsiteX26" fmla="*/ 10932798 w 11038993"/>
                    <a:gd name="connsiteY26" fmla="*/ 4637102 h 6560658"/>
                    <a:gd name="connsiteX27" fmla="*/ 10338438 w 11038993"/>
                    <a:gd name="connsiteY27" fmla="*/ 4332302 h 6560658"/>
                    <a:gd name="connsiteX28" fmla="*/ 9652638 w 11038993"/>
                    <a:gd name="connsiteY28" fmla="*/ 4271342 h 6560658"/>
                    <a:gd name="connsiteX29" fmla="*/ 8631558 w 11038993"/>
                    <a:gd name="connsiteY29" fmla="*/ 4667582 h 6560658"/>
                    <a:gd name="connsiteX30" fmla="*/ 7320918 w 11038993"/>
                    <a:gd name="connsiteY30" fmla="*/ 5414342 h 6560658"/>
                    <a:gd name="connsiteX31" fmla="*/ 6208398 w 11038993"/>
                    <a:gd name="connsiteY31" fmla="*/ 5902022 h 6560658"/>
                    <a:gd name="connsiteX32" fmla="*/ 5202558 w 11038993"/>
                    <a:gd name="connsiteY32" fmla="*/ 6039182 h 6560658"/>
                    <a:gd name="connsiteX33" fmla="*/ 3983358 w 11038993"/>
                    <a:gd name="connsiteY33" fmla="*/ 5825822 h 6560658"/>
                    <a:gd name="connsiteX34" fmla="*/ 2962278 w 11038993"/>
                    <a:gd name="connsiteY34" fmla="*/ 5079062 h 6560658"/>
                    <a:gd name="connsiteX35" fmla="*/ 2383158 w 11038993"/>
                    <a:gd name="connsiteY35" fmla="*/ 4179902 h 6560658"/>
                    <a:gd name="connsiteX36" fmla="*/ 2245998 w 11038993"/>
                    <a:gd name="connsiteY36" fmla="*/ 2762582 h 6560658"/>
                    <a:gd name="connsiteX37" fmla="*/ 2892225 w 11038993"/>
                    <a:gd name="connsiteY37" fmla="*/ 1598573 h 6560658"/>
                    <a:gd name="connsiteX38" fmla="*/ 3693798 w 11038993"/>
                    <a:gd name="connsiteY38" fmla="*/ 827102 h 6560658"/>
                    <a:gd name="connsiteX39" fmla="*/ 4466189 w 11038993"/>
                    <a:gd name="connsiteY39" fmla="*/ 539954 h 6560658"/>
                    <a:gd name="connsiteX40" fmla="*/ 5368295 w 11038993"/>
                    <a:gd name="connsiteY40" fmla="*/ 637335 h 6560658"/>
                    <a:gd name="connsiteX41" fmla="*/ 6348504 w 11038993"/>
                    <a:gd name="connsiteY41" fmla="*/ 1035986 h 6560658"/>
                    <a:gd name="connsiteX0" fmla="*/ 6348504 w 11038993"/>
                    <a:gd name="connsiteY0" fmla="*/ 1042757 h 6567429"/>
                    <a:gd name="connsiteX1" fmla="*/ 6867705 w 11038993"/>
                    <a:gd name="connsiteY1" fmla="*/ 1351861 h 6567429"/>
                    <a:gd name="connsiteX2" fmla="*/ 5093280 w 11038993"/>
                    <a:gd name="connsiteY2" fmla="*/ 84875 h 6567429"/>
                    <a:gd name="connsiteX3" fmla="*/ 3732072 w 11038993"/>
                    <a:gd name="connsiteY3" fmla="*/ 214976 h 6567429"/>
                    <a:gd name="connsiteX4" fmla="*/ 2640939 w 11038993"/>
                    <a:gd name="connsiteY4" fmla="*/ 1009864 h 6567429"/>
                    <a:gd name="connsiteX5" fmla="*/ 1925958 w 11038993"/>
                    <a:gd name="connsiteY5" fmla="*/ 1733033 h 6567429"/>
                    <a:gd name="connsiteX6" fmla="*/ 1529718 w 11038993"/>
                    <a:gd name="connsiteY6" fmla="*/ 2647433 h 6567429"/>
                    <a:gd name="connsiteX7" fmla="*/ 1148718 w 11038993"/>
                    <a:gd name="connsiteY7" fmla="*/ 3226553 h 6567429"/>
                    <a:gd name="connsiteX8" fmla="*/ 615318 w 11038993"/>
                    <a:gd name="connsiteY8" fmla="*/ 3638033 h 6567429"/>
                    <a:gd name="connsiteX9" fmla="*/ 36198 w 11038993"/>
                    <a:gd name="connsiteY9" fmla="*/ 3759953 h 6567429"/>
                    <a:gd name="connsiteX10" fmla="*/ 158118 w 11038993"/>
                    <a:gd name="connsiteY10" fmla="*/ 4186673 h 6567429"/>
                    <a:gd name="connsiteX11" fmla="*/ 950598 w 11038993"/>
                    <a:gd name="connsiteY11" fmla="*/ 4034273 h 6567429"/>
                    <a:gd name="connsiteX12" fmla="*/ 1407798 w 11038993"/>
                    <a:gd name="connsiteY12" fmla="*/ 3683753 h 6567429"/>
                    <a:gd name="connsiteX13" fmla="*/ 1499238 w 11038993"/>
                    <a:gd name="connsiteY13" fmla="*/ 3500873 h 6567429"/>
                    <a:gd name="connsiteX14" fmla="*/ 1651638 w 11038993"/>
                    <a:gd name="connsiteY14" fmla="*/ 4171433 h 6567429"/>
                    <a:gd name="connsiteX15" fmla="*/ 2093598 w 11038993"/>
                    <a:gd name="connsiteY15" fmla="*/ 5024873 h 6567429"/>
                    <a:gd name="connsiteX16" fmla="*/ 2764158 w 11038993"/>
                    <a:gd name="connsiteY16" fmla="*/ 5756393 h 6567429"/>
                    <a:gd name="connsiteX17" fmla="*/ 3785238 w 11038993"/>
                    <a:gd name="connsiteY17" fmla="*/ 6365993 h 6567429"/>
                    <a:gd name="connsiteX18" fmla="*/ 4852038 w 11038993"/>
                    <a:gd name="connsiteY18" fmla="*/ 6564113 h 6567429"/>
                    <a:gd name="connsiteX19" fmla="*/ 6238878 w 11038993"/>
                    <a:gd name="connsiteY19" fmla="*/ 6442193 h 6567429"/>
                    <a:gd name="connsiteX20" fmla="*/ 7442838 w 11038993"/>
                    <a:gd name="connsiteY20" fmla="*/ 5878313 h 6567429"/>
                    <a:gd name="connsiteX21" fmla="*/ 8387718 w 11038993"/>
                    <a:gd name="connsiteY21" fmla="*/ 5344913 h 6567429"/>
                    <a:gd name="connsiteX22" fmla="*/ 9058278 w 11038993"/>
                    <a:gd name="connsiteY22" fmla="*/ 5009633 h 6567429"/>
                    <a:gd name="connsiteX23" fmla="*/ 9728838 w 11038993"/>
                    <a:gd name="connsiteY23" fmla="*/ 4704833 h 6567429"/>
                    <a:gd name="connsiteX24" fmla="*/ 10445118 w 11038993"/>
                    <a:gd name="connsiteY24" fmla="*/ 4796273 h 6567429"/>
                    <a:gd name="connsiteX25" fmla="*/ 10993758 w 11038993"/>
                    <a:gd name="connsiteY25" fmla="*/ 5466833 h 6567429"/>
                    <a:gd name="connsiteX26" fmla="*/ 10932798 w 11038993"/>
                    <a:gd name="connsiteY26" fmla="*/ 4643873 h 6567429"/>
                    <a:gd name="connsiteX27" fmla="*/ 10338438 w 11038993"/>
                    <a:gd name="connsiteY27" fmla="*/ 4339073 h 6567429"/>
                    <a:gd name="connsiteX28" fmla="*/ 9652638 w 11038993"/>
                    <a:gd name="connsiteY28" fmla="*/ 4278113 h 6567429"/>
                    <a:gd name="connsiteX29" fmla="*/ 8631558 w 11038993"/>
                    <a:gd name="connsiteY29" fmla="*/ 4674353 h 6567429"/>
                    <a:gd name="connsiteX30" fmla="*/ 7320918 w 11038993"/>
                    <a:gd name="connsiteY30" fmla="*/ 5421113 h 6567429"/>
                    <a:gd name="connsiteX31" fmla="*/ 6208398 w 11038993"/>
                    <a:gd name="connsiteY31" fmla="*/ 5908793 h 6567429"/>
                    <a:gd name="connsiteX32" fmla="*/ 5202558 w 11038993"/>
                    <a:gd name="connsiteY32" fmla="*/ 6045953 h 6567429"/>
                    <a:gd name="connsiteX33" fmla="*/ 3983358 w 11038993"/>
                    <a:gd name="connsiteY33" fmla="*/ 5832593 h 6567429"/>
                    <a:gd name="connsiteX34" fmla="*/ 2962278 w 11038993"/>
                    <a:gd name="connsiteY34" fmla="*/ 5085833 h 6567429"/>
                    <a:gd name="connsiteX35" fmla="*/ 2383158 w 11038993"/>
                    <a:gd name="connsiteY35" fmla="*/ 4186673 h 6567429"/>
                    <a:gd name="connsiteX36" fmla="*/ 2245998 w 11038993"/>
                    <a:gd name="connsiteY36" fmla="*/ 2769353 h 6567429"/>
                    <a:gd name="connsiteX37" fmla="*/ 2892225 w 11038993"/>
                    <a:gd name="connsiteY37" fmla="*/ 1605344 h 6567429"/>
                    <a:gd name="connsiteX38" fmla="*/ 3693798 w 11038993"/>
                    <a:gd name="connsiteY38" fmla="*/ 833873 h 6567429"/>
                    <a:gd name="connsiteX39" fmla="*/ 4466189 w 11038993"/>
                    <a:gd name="connsiteY39" fmla="*/ 546725 h 6567429"/>
                    <a:gd name="connsiteX40" fmla="*/ 5368295 w 11038993"/>
                    <a:gd name="connsiteY40" fmla="*/ 644106 h 6567429"/>
                    <a:gd name="connsiteX41" fmla="*/ 6348504 w 11038993"/>
                    <a:gd name="connsiteY41" fmla="*/ 1042757 h 6567429"/>
                    <a:gd name="connsiteX0" fmla="*/ 6348504 w 11038993"/>
                    <a:gd name="connsiteY0" fmla="*/ 986143 h 6510815"/>
                    <a:gd name="connsiteX1" fmla="*/ 6867705 w 11038993"/>
                    <a:gd name="connsiteY1" fmla="*/ 1295247 h 6510815"/>
                    <a:gd name="connsiteX2" fmla="*/ 5121161 w 11038993"/>
                    <a:gd name="connsiteY2" fmla="*/ 103341 h 6510815"/>
                    <a:gd name="connsiteX3" fmla="*/ 3732072 w 11038993"/>
                    <a:gd name="connsiteY3" fmla="*/ 158362 h 6510815"/>
                    <a:gd name="connsiteX4" fmla="*/ 2640939 w 11038993"/>
                    <a:gd name="connsiteY4" fmla="*/ 953250 h 6510815"/>
                    <a:gd name="connsiteX5" fmla="*/ 1925958 w 11038993"/>
                    <a:gd name="connsiteY5" fmla="*/ 1676419 h 6510815"/>
                    <a:gd name="connsiteX6" fmla="*/ 1529718 w 11038993"/>
                    <a:gd name="connsiteY6" fmla="*/ 2590819 h 6510815"/>
                    <a:gd name="connsiteX7" fmla="*/ 1148718 w 11038993"/>
                    <a:gd name="connsiteY7" fmla="*/ 3169939 h 6510815"/>
                    <a:gd name="connsiteX8" fmla="*/ 615318 w 11038993"/>
                    <a:gd name="connsiteY8" fmla="*/ 3581419 h 6510815"/>
                    <a:gd name="connsiteX9" fmla="*/ 36198 w 11038993"/>
                    <a:gd name="connsiteY9" fmla="*/ 3703339 h 6510815"/>
                    <a:gd name="connsiteX10" fmla="*/ 158118 w 11038993"/>
                    <a:gd name="connsiteY10" fmla="*/ 4130059 h 6510815"/>
                    <a:gd name="connsiteX11" fmla="*/ 950598 w 11038993"/>
                    <a:gd name="connsiteY11" fmla="*/ 3977659 h 6510815"/>
                    <a:gd name="connsiteX12" fmla="*/ 1407798 w 11038993"/>
                    <a:gd name="connsiteY12" fmla="*/ 3627139 h 6510815"/>
                    <a:gd name="connsiteX13" fmla="*/ 1499238 w 11038993"/>
                    <a:gd name="connsiteY13" fmla="*/ 3444259 h 6510815"/>
                    <a:gd name="connsiteX14" fmla="*/ 1651638 w 11038993"/>
                    <a:gd name="connsiteY14" fmla="*/ 4114819 h 6510815"/>
                    <a:gd name="connsiteX15" fmla="*/ 2093598 w 11038993"/>
                    <a:gd name="connsiteY15" fmla="*/ 4968259 h 6510815"/>
                    <a:gd name="connsiteX16" fmla="*/ 2764158 w 11038993"/>
                    <a:gd name="connsiteY16" fmla="*/ 5699779 h 6510815"/>
                    <a:gd name="connsiteX17" fmla="*/ 3785238 w 11038993"/>
                    <a:gd name="connsiteY17" fmla="*/ 6309379 h 6510815"/>
                    <a:gd name="connsiteX18" fmla="*/ 4852038 w 11038993"/>
                    <a:gd name="connsiteY18" fmla="*/ 6507499 h 6510815"/>
                    <a:gd name="connsiteX19" fmla="*/ 6238878 w 11038993"/>
                    <a:gd name="connsiteY19" fmla="*/ 6385579 h 6510815"/>
                    <a:gd name="connsiteX20" fmla="*/ 7442838 w 11038993"/>
                    <a:gd name="connsiteY20" fmla="*/ 5821699 h 6510815"/>
                    <a:gd name="connsiteX21" fmla="*/ 8387718 w 11038993"/>
                    <a:gd name="connsiteY21" fmla="*/ 5288299 h 6510815"/>
                    <a:gd name="connsiteX22" fmla="*/ 9058278 w 11038993"/>
                    <a:gd name="connsiteY22" fmla="*/ 4953019 h 6510815"/>
                    <a:gd name="connsiteX23" fmla="*/ 9728838 w 11038993"/>
                    <a:gd name="connsiteY23" fmla="*/ 4648219 h 6510815"/>
                    <a:gd name="connsiteX24" fmla="*/ 10445118 w 11038993"/>
                    <a:gd name="connsiteY24" fmla="*/ 4739659 h 6510815"/>
                    <a:gd name="connsiteX25" fmla="*/ 10993758 w 11038993"/>
                    <a:gd name="connsiteY25" fmla="*/ 5410219 h 6510815"/>
                    <a:gd name="connsiteX26" fmla="*/ 10932798 w 11038993"/>
                    <a:gd name="connsiteY26" fmla="*/ 4587259 h 6510815"/>
                    <a:gd name="connsiteX27" fmla="*/ 10338438 w 11038993"/>
                    <a:gd name="connsiteY27" fmla="*/ 4282459 h 6510815"/>
                    <a:gd name="connsiteX28" fmla="*/ 9652638 w 11038993"/>
                    <a:gd name="connsiteY28" fmla="*/ 4221499 h 6510815"/>
                    <a:gd name="connsiteX29" fmla="*/ 8631558 w 11038993"/>
                    <a:gd name="connsiteY29" fmla="*/ 4617739 h 6510815"/>
                    <a:gd name="connsiteX30" fmla="*/ 7320918 w 11038993"/>
                    <a:gd name="connsiteY30" fmla="*/ 5364499 h 6510815"/>
                    <a:gd name="connsiteX31" fmla="*/ 6208398 w 11038993"/>
                    <a:gd name="connsiteY31" fmla="*/ 5852179 h 6510815"/>
                    <a:gd name="connsiteX32" fmla="*/ 5202558 w 11038993"/>
                    <a:gd name="connsiteY32" fmla="*/ 5989339 h 6510815"/>
                    <a:gd name="connsiteX33" fmla="*/ 3983358 w 11038993"/>
                    <a:gd name="connsiteY33" fmla="*/ 5775979 h 6510815"/>
                    <a:gd name="connsiteX34" fmla="*/ 2962278 w 11038993"/>
                    <a:gd name="connsiteY34" fmla="*/ 5029219 h 6510815"/>
                    <a:gd name="connsiteX35" fmla="*/ 2383158 w 11038993"/>
                    <a:gd name="connsiteY35" fmla="*/ 4130059 h 6510815"/>
                    <a:gd name="connsiteX36" fmla="*/ 2245998 w 11038993"/>
                    <a:gd name="connsiteY36" fmla="*/ 2712739 h 6510815"/>
                    <a:gd name="connsiteX37" fmla="*/ 2892225 w 11038993"/>
                    <a:gd name="connsiteY37" fmla="*/ 1548730 h 6510815"/>
                    <a:gd name="connsiteX38" fmla="*/ 3693798 w 11038993"/>
                    <a:gd name="connsiteY38" fmla="*/ 777259 h 6510815"/>
                    <a:gd name="connsiteX39" fmla="*/ 4466189 w 11038993"/>
                    <a:gd name="connsiteY39" fmla="*/ 490111 h 6510815"/>
                    <a:gd name="connsiteX40" fmla="*/ 5368295 w 11038993"/>
                    <a:gd name="connsiteY40" fmla="*/ 587492 h 6510815"/>
                    <a:gd name="connsiteX41" fmla="*/ 6348504 w 11038993"/>
                    <a:gd name="connsiteY41" fmla="*/ 986143 h 6510815"/>
                    <a:gd name="connsiteX0" fmla="*/ 6348504 w 11038993"/>
                    <a:gd name="connsiteY0" fmla="*/ 872751 h 6397423"/>
                    <a:gd name="connsiteX1" fmla="*/ 6867705 w 11038993"/>
                    <a:gd name="connsiteY1" fmla="*/ 1181855 h 6397423"/>
                    <a:gd name="connsiteX2" fmla="*/ 5609097 w 11038993"/>
                    <a:gd name="connsiteY2" fmla="*/ 215192 h 6397423"/>
                    <a:gd name="connsiteX3" fmla="*/ 3732072 w 11038993"/>
                    <a:gd name="connsiteY3" fmla="*/ 44970 h 6397423"/>
                    <a:gd name="connsiteX4" fmla="*/ 2640939 w 11038993"/>
                    <a:gd name="connsiteY4" fmla="*/ 839858 h 6397423"/>
                    <a:gd name="connsiteX5" fmla="*/ 1925958 w 11038993"/>
                    <a:gd name="connsiteY5" fmla="*/ 1563027 h 6397423"/>
                    <a:gd name="connsiteX6" fmla="*/ 1529718 w 11038993"/>
                    <a:gd name="connsiteY6" fmla="*/ 2477427 h 6397423"/>
                    <a:gd name="connsiteX7" fmla="*/ 1148718 w 11038993"/>
                    <a:gd name="connsiteY7" fmla="*/ 3056547 h 6397423"/>
                    <a:gd name="connsiteX8" fmla="*/ 615318 w 11038993"/>
                    <a:gd name="connsiteY8" fmla="*/ 3468027 h 6397423"/>
                    <a:gd name="connsiteX9" fmla="*/ 36198 w 11038993"/>
                    <a:gd name="connsiteY9" fmla="*/ 3589947 h 6397423"/>
                    <a:gd name="connsiteX10" fmla="*/ 158118 w 11038993"/>
                    <a:gd name="connsiteY10" fmla="*/ 4016667 h 6397423"/>
                    <a:gd name="connsiteX11" fmla="*/ 950598 w 11038993"/>
                    <a:gd name="connsiteY11" fmla="*/ 3864267 h 6397423"/>
                    <a:gd name="connsiteX12" fmla="*/ 1407798 w 11038993"/>
                    <a:gd name="connsiteY12" fmla="*/ 3513747 h 6397423"/>
                    <a:gd name="connsiteX13" fmla="*/ 1499238 w 11038993"/>
                    <a:gd name="connsiteY13" fmla="*/ 3330867 h 6397423"/>
                    <a:gd name="connsiteX14" fmla="*/ 1651638 w 11038993"/>
                    <a:gd name="connsiteY14" fmla="*/ 4001427 h 6397423"/>
                    <a:gd name="connsiteX15" fmla="*/ 2093598 w 11038993"/>
                    <a:gd name="connsiteY15" fmla="*/ 4854867 h 6397423"/>
                    <a:gd name="connsiteX16" fmla="*/ 2764158 w 11038993"/>
                    <a:gd name="connsiteY16" fmla="*/ 5586387 h 6397423"/>
                    <a:gd name="connsiteX17" fmla="*/ 3785238 w 11038993"/>
                    <a:gd name="connsiteY17" fmla="*/ 6195987 h 6397423"/>
                    <a:gd name="connsiteX18" fmla="*/ 4852038 w 11038993"/>
                    <a:gd name="connsiteY18" fmla="*/ 6394107 h 6397423"/>
                    <a:gd name="connsiteX19" fmla="*/ 6238878 w 11038993"/>
                    <a:gd name="connsiteY19" fmla="*/ 6272187 h 6397423"/>
                    <a:gd name="connsiteX20" fmla="*/ 7442838 w 11038993"/>
                    <a:gd name="connsiteY20" fmla="*/ 5708307 h 6397423"/>
                    <a:gd name="connsiteX21" fmla="*/ 8387718 w 11038993"/>
                    <a:gd name="connsiteY21" fmla="*/ 5174907 h 6397423"/>
                    <a:gd name="connsiteX22" fmla="*/ 9058278 w 11038993"/>
                    <a:gd name="connsiteY22" fmla="*/ 4839627 h 6397423"/>
                    <a:gd name="connsiteX23" fmla="*/ 9728838 w 11038993"/>
                    <a:gd name="connsiteY23" fmla="*/ 4534827 h 6397423"/>
                    <a:gd name="connsiteX24" fmla="*/ 10445118 w 11038993"/>
                    <a:gd name="connsiteY24" fmla="*/ 4626267 h 6397423"/>
                    <a:gd name="connsiteX25" fmla="*/ 10993758 w 11038993"/>
                    <a:gd name="connsiteY25" fmla="*/ 5296827 h 6397423"/>
                    <a:gd name="connsiteX26" fmla="*/ 10932798 w 11038993"/>
                    <a:gd name="connsiteY26" fmla="*/ 4473867 h 6397423"/>
                    <a:gd name="connsiteX27" fmla="*/ 10338438 w 11038993"/>
                    <a:gd name="connsiteY27" fmla="*/ 4169067 h 6397423"/>
                    <a:gd name="connsiteX28" fmla="*/ 9652638 w 11038993"/>
                    <a:gd name="connsiteY28" fmla="*/ 4108107 h 6397423"/>
                    <a:gd name="connsiteX29" fmla="*/ 8631558 w 11038993"/>
                    <a:gd name="connsiteY29" fmla="*/ 4504347 h 6397423"/>
                    <a:gd name="connsiteX30" fmla="*/ 7320918 w 11038993"/>
                    <a:gd name="connsiteY30" fmla="*/ 5251107 h 6397423"/>
                    <a:gd name="connsiteX31" fmla="*/ 6208398 w 11038993"/>
                    <a:gd name="connsiteY31" fmla="*/ 5738787 h 6397423"/>
                    <a:gd name="connsiteX32" fmla="*/ 5202558 w 11038993"/>
                    <a:gd name="connsiteY32" fmla="*/ 5875947 h 6397423"/>
                    <a:gd name="connsiteX33" fmla="*/ 3983358 w 11038993"/>
                    <a:gd name="connsiteY33" fmla="*/ 5662587 h 6397423"/>
                    <a:gd name="connsiteX34" fmla="*/ 2962278 w 11038993"/>
                    <a:gd name="connsiteY34" fmla="*/ 4915827 h 6397423"/>
                    <a:gd name="connsiteX35" fmla="*/ 2383158 w 11038993"/>
                    <a:gd name="connsiteY35" fmla="*/ 4016667 h 6397423"/>
                    <a:gd name="connsiteX36" fmla="*/ 2245998 w 11038993"/>
                    <a:gd name="connsiteY36" fmla="*/ 2599347 h 6397423"/>
                    <a:gd name="connsiteX37" fmla="*/ 2892225 w 11038993"/>
                    <a:gd name="connsiteY37" fmla="*/ 1435338 h 6397423"/>
                    <a:gd name="connsiteX38" fmla="*/ 3693798 w 11038993"/>
                    <a:gd name="connsiteY38" fmla="*/ 663867 h 6397423"/>
                    <a:gd name="connsiteX39" fmla="*/ 4466189 w 11038993"/>
                    <a:gd name="connsiteY39" fmla="*/ 376719 h 6397423"/>
                    <a:gd name="connsiteX40" fmla="*/ 5368295 w 11038993"/>
                    <a:gd name="connsiteY40" fmla="*/ 474100 h 6397423"/>
                    <a:gd name="connsiteX41" fmla="*/ 6348504 w 11038993"/>
                    <a:gd name="connsiteY41" fmla="*/ 872751 h 6397423"/>
                    <a:gd name="connsiteX0" fmla="*/ 6348504 w 11038993"/>
                    <a:gd name="connsiteY0" fmla="*/ 857560 h 6382232"/>
                    <a:gd name="connsiteX1" fmla="*/ 6867705 w 11038993"/>
                    <a:gd name="connsiteY1" fmla="*/ 1166664 h 6382232"/>
                    <a:gd name="connsiteX2" fmla="*/ 5609097 w 11038993"/>
                    <a:gd name="connsiteY2" fmla="*/ 200001 h 6382232"/>
                    <a:gd name="connsiteX3" fmla="*/ 3871481 w 11038993"/>
                    <a:gd name="connsiteY3" fmla="*/ 48548 h 6382232"/>
                    <a:gd name="connsiteX4" fmla="*/ 2640939 w 11038993"/>
                    <a:gd name="connsiteY4" fmla="*/ 824667 h 6382232"/>
                    <a:gd name="connsiteX5" fmla="*/ 1925958 w 11038993"/>
                    <a:gd name="connsiteY5" fmla="*/ 1547836 h 6382232"/>
                    <a:gd name="connsiteX6" fmla="*/ 1529718 w 11038993"/>
                    <a:gd name="connsiteY6" fmla="*/ 2462236 h 6382232"/>
                    <a:gd name="connsiteX7" fmla="*/ 1148718 w 11038993"/>
                    <a:gd name="connsiteY7" fmla="*/ 3041356 h 6382232"/>
                    <a:gd name="connsiteX8" fmla="*/ 615318 w 11038993"/>
                    <a:gd name="connsiteY8" fmla="*/ 3452836 h 6382232"/>
                    <a:gd name="connsiteX9" fmla="*/ 36198 w 11038993"/>
                    <a:gd name="connsiteY9" fmla="*/ 3574756 h 6382232"/>
                    <a:gd name="connsiteX10" fmla="*/ 158118 w 11038993"/>
                    <a:gd name="connsiteY10" fmla="*/ 4001476 h 6382232"/>
                    <a:gd name="connsiteX11" fmla="*/ 950598 w 11038993"/>
                    <a:gd name="connsiteY11" fmla="*/ 3849076 h 6382232"/>
                    <a:gd name="connsiteX12" fmla="*/ 1407798 w 11038993"/>
                    <a:gd name="connsiteY12" fmla="*/ 3498556 h 6382232"/>
                    <a:gd name="connsiteX13" fmla="*/ 1499238 w 11038993"/>
                    <a:gd name="connsiteY13" fmla="*/ 3315676 h 6382232"/>
                    <a:gd name="connsiteX14" fmla="*/ 1651638 w 11038993"/>
                    <a:gd name="connsiteY14" fmla="*/ 3986236 h 6382232"/>
                    <a:gd name="connsiteX15" fmla="*/ 2093598 w 11038993"/>
                    <a:gd name="connsiteY15" fmla="*/ 4839676 h 6382232"/>
                    <a:gd name="connsiteX16" fmla="*/ 2764158 w 11038993"/>
                    <a:gd name="connsiteY16" fmla="*/ 5571196 h 6382232"/>
                    <a:gd name="connsiteX17" fmla="*/ 3785238 w 11038993"/>
                    <a:gd name="connsiteY17" fmla="*/ 6180796 h 6382232"/>
                    <a:gd name="connsiteX18" fmla="*/ 4852038 w 11038993"/>
                    <a:gd name="connsiteY18" fmla="*/ 6378916 h 6382232"/>
                    <a:gd name="connsiteX19" fmla="*/ 6238878 w 11038993"/>
                    <a:gd name="connsiteY19" fmla="*/ 6256996 h 6382232"/>
                    <a:gd name="connsiteX20" fmla="*/ 7442838 w 11038993"/>
                    <a:gd name="connsiteY20" fmla="*/ 5693116 h 6382232"/>
                    <a:gd name="connsiteX21" fmla="*/ 8387718 w 11038993"/>
                    <a:gd name="connsiteY21" fmla="*/ 5159716 h 6382232"/>
                    <a:gd name="connsiteX22" fmla="*/ 9058278 w 11038993"/>
                    <a:gd name="connsiteY22" fmla="*/ 4824436 h 6382232"/>
                    <a:gd name="connsiteX23" fmla="*/ 9728838 w 11038993"/>
                    <a:gd name="connsiteY23" fmla="*/ 4519636 h 6382232"/>
                    <a:gd name="connsiteX24" fmla="*/ 10445118 w 11038993"/>
                    <a:gd name="connsiteY24" fmla="*/ 4611076 h 6382232"/>
                    <a:gd name="connsiteX25" fmla="*/ 10993758 w 11038993"/>
                    <a:gd name="connsiteY25" fmla="*/ 5281636 h 6382232"/>
                    <a:gd name="connsiteX26" fmla="*/ 10932798 w 11038993"/>
                    <a:gd name="connsiteY26" fmla="*/ 4458676 h 6382232"/>
                    <a:gd name="connsiteX27" fmla="*/ 10338438 w 11038993"/>
                    <a:gd name="connsiteY27" fmla="*/ 4153876 h 6382232"/>
                    <a:gd name="connsiteX28" fmla="*/ 9652638 w 11038993"/>
                    <a:gd name="connsiteY28" fmla="*/ 4092916 h 6382232"/>
                    <a:gd name="connsiteX29" fmla="*/ 8631558 w 11038993"/>
                    <a:gd name="connsiteY29" fmla="*/ 4489156 h 6382232"/>
                    <a:gd name="connsiteX30" fmla="*/ 7320918 w 11038993"/>
                    <a:gd name="connsiteY30" fmla="*/ 5235916 h 6382232"/>
                    <a:gd name="connsiteX31" fmla="*/ 6208398 w 11038993"/>
                    <a:gd name="connsiteY31" fmla="*/ 5723596 h 6382232"/>
                    <a:gd name="connsiteX32" fmla="*/ 5202558 w 11038993"/>
                    <a:gd name="connsiteY32" fmla="*/ 5860756 h 6382232"/>
                    <a:gd name="connsiteX33" fmla="*/ 3983358 w 11038993"/>
                    <a:gd name="connsiteY33" fmla="*/ 5647396 h 6382232"/>
                    <a:gd name="connsiteX34" fmla="*/ 2962278 w 11038993"/>
                    <a:gd name="connsiteY34" fmla="*/ 4900636 h 6382232"/>
                    <a:gd name="connsiteX35" fmla="*/ 2383158 w 11038993"/>
                    <a:gd name="connsiteY35" fmla="*/ 4001476 h 6382232"/>
                    <a:gd name="connsiteX36" fmla="*/ 2245998 w 11038993"/>
                    <a:gd name="connsiteY36" fmla="*/ 2584156 h 6382232"/>
                    <a:gd name="connsiteX37" fmla="*/ 2892225 w 11038993"/>
                    <a:gd name="connsiteY37" fmla="*/ 1420147 h 6382232"/>
                    <a:gd name="connsiteX38" fmla="*/ 3693798 w 11038993"/>
                    <a:gd name="connsiteY38" fmla="*/ 648676 h 6382232"/>
                    <a:gd name="connsiteX39" fmla="*/ 4466189 w 11038993"/>
                    <a:gd name="connsiteY39" fmla="*/ 361528 h 6382232"/>
                    <a:gd name="connsiteX40" fmla="*/ 5368295 w 11038993"/>
                    <a:gd name="connsiteY40" fmla="*/ 458909 h 6382232"/>
                    <a:gd name="connsiteX41" fmla="*/ 6348504 w 11038993"/>
                    <a:gd name="connsiteY41" fmla="*/ 857560 h 6382232"/>
                    <a:gd name="connsiteX0" fmla="*/ 6348504 w 11038993"/>
                    <a:gd name="connsiteY0" fmla="*/ 863112 h 6387784"/>
                    <a:gd name="connsiteX1" fmla="*/ 6867705 w 11038993"/>
                    <a:gd name="connsiteY1" fmla="*/ 1172216 h 6387784"/>
                    <a:gd name="connsiteX2" fmla="*/ 5609097 w 11038993"/>
                    <a:gd name="connsiteY2" fmla="*/ 205553 h 6387784"/>
                    <a:gd name="connsiteX3" fmla="*/ 3871481 w 11038993"/>
                    <a:gd name="connsiteY3" fmla="*/ 54100 h 6387784"/>
                    <a:gd name="connsiteX4" fmla="*/ 2571234 w 11038993"/>
                    <a:gd name="connsiteY4" fmla="*/ 905301 h 6387784"/>
                    <a:gd name="connsiteX5" fmla="*/ 1925958 w 11038993"/>
                    <a:gd name="connsiteY5" fmla="*/ 1553388 h 6387784"/>
                    <a:gd name="connsiteX6" fmla="*/ 1529718 w 11038993"/>
                    <a:gd name="connsiteY6" fmla="*/ 2467788 h 6387784"/>
                    <a:gd name="connsiteX7" fmla="*/ 1148718 w 11038993"/>
                    <a:gd name="connsiteY7" fmla="*/ 3046908 h 6387784"/>
                    <a:gd name="connsiteX8" fmla="*/ 615318 w 11038993"/>
                    <a:gd name="connsiteY8" fmla="*/ 3458388 h 6387784"/>
                    <a:gd name="connsiteX9" fmla="*/ 36198 w 11038993"/>
                    <a:gd name="connsiteY9" fmla="*/ 3580308 h 6387784"/>
                    <a:gd name="connsiteX10" fmla="*/ 158118 w 11038993"/>
                    <a:gd name="connsiteY10" fmla="*/ 4007028 h 6387784"/>
                    <a:gd name="connsiteX11" fmla="*/ 950598 w 11038993"/>
                    <a:gd name="connsiteY11" fmla="*/ 3854628 h 6387784"/>
                    <a:gd name="connsiteX12" fmla="*/ 1407798 w 11038993"/>
                    <a:gd name="connsiteY12" fmla="*/ 3504108 h 6387784"/>
                    <a:gd name="connsiteX13" fmla="*/ 1499238 w 11038993"/>
                    <a:gd name="connsiteY13" fmla="*/ 3321228 h 6387784"/>
                    <a:gd name="connsiteX14" fmla="*/ 1651638 w 11038993"/>
                    <a:gd name="connsiteY14" fmla="*/ 3991788 h 6387784"/>
                    <a:gd name="connsiteX15" fmla="*/ 2093598 w 11038993"/>
                    <a:gd name="connsiteY15" fmla="*/ 4845228 h 6387784"/>
                    <a:gd name="connsiteX16" fmla="*/ 2764158 w 11038993"/>
                    <a:gd name="connsiteY16" fmla="*/ 5576748 h 6387784"/>
                    <a:gd name="connsiteX17" fmla="*/ 3785238 w 11038993"/>
                    <a:gd name="connsiteY17" fmla="*/ 6186348 h 6387784"/>
                    <a:gd name="connsiteX18" fmla="*/ 4852038 w 11038993"/>
                    <a:gd name="connsiteY18" fmla="*/ 6384468 h 6387784"/>
                    <a:gd name="connsiteX19" fmla="*/ 6238878 w 11038993"/>
                    <a:gd name="connsiteY19" fmla="*/ 6262548 h 6387784"/>
                    <a:gd name="connsiteX20" fmla="*/ 7442838 w 11038993"/>
                    <a:gd name="connsiteY20" fmla="*/ 5698668 h 6387784"/>
                    <a:gd name="connsiteX21" fmla="*/ 8387718 w 11038993"/>
                    <a:gd name="connsiteY21" fmla="*/ 5165268 h 6387784"/>
                    <a:gd name="connsiteX22" fmla="*/ 9058278 w 11038993"/>
                    <a:gd name="connsiteY22" fmla="*/ 4829988 h 6387784"/>
                    <a:gd name="connsiteX23" fmla="*/ 9728838 w 11038993"/>
                    <a:gd name="connsiteY23" fmla="*/ 4525188 h 6387784"/>
                    <a:gd name="connsiteX24" fmla="*/ 10445118 w 11038993"/>
                    <a:gd name="connsiteY24" fmla="*/ 4616628 h 6387784"/>
                    <a:gd name="connsiteX25" fmla="*/ 10993758 w 11038993"/>
                    <a:gd name="connsiteY25" fmla="*/ 5287188 h 6387784"/>
                    <a:gd name="connsiteX26" fmla="*/ 10932798 w 11038993"/>
                    <a:gd name="connsiteY26" fmla="*/ 4464228 h 6387784"/>
                    <a:gd name="connsiteX27" fmla="*/ 10338438 w 11038993"/>
                    <a:gd name="connsiteY27" fmla="*/ 4159428 h 6387784"/>
                    <a:gd name="connsiteX28" fmla="*/ 9652638 w 11038993"/>
                    <a:gd name="connsiteY28" fmla="*/ 4098468 h 6387784"/>
                    <a:gd name="connsiteX29" fmla="*/ 8631558 w 11038993"/>
                    <a:gd name="connsiteY29" fmla="*/ 4494708 h 6387784"/>
                    <a:gd name="connsiteX30" fmla="*/ 7320918 w 11038993"/>
                    <a:gd name="connsiteY30" fmla="*/ 5241468 h 6387784"/>
                    <a:gd name="connsiteX31" fmla="*/ 6208398 w 11038993"/>
                    <a:gd name="connsiteY31" fmla="*/ 5729148 h 6387784"/>
                    <a:gd name="connsiteX32" fmla="*/ 5202558 w 11038993"/>
                    <a:gd name="connsiteY32" fmla="*/ 5866308 h 6387784"/>
                    <a:gd name="connsiteX33" fmla="*/ 3983358 w 11038993"/>
                    <a:gd name="connsiteY33" fmla="*/ 5652948 h 6387784"/>
                    <a:gd name="connsiteX34" fmla="*/ 2962278 w 11038993"/>
                    <a:gd name="connsiteY34" fmla="*/ 4906188 h 6387784"/>
                    <a:gd name="connsiteX35" fmla="*/ 2383158 w 11038993"/>
                    <a:gd name="connsiteY35" fmla="*/ 4007028 h 6387784"/>
                    <a:gd name="connsiteX36" fmla="*/ 2245998 w 11038993"/>
                    <a:gd name="connsiteY36" fmla="*/ 2589708 h 6387784"/>
                    <a:gd name="connsiteX37" fmla="*/ 2892225 w 11038993"/>
                    <a:gd name="connsiteY37" fmla="*/ 1425699 h 6387784"/>
                    <a:gd name="connsiteX38" fmla="*/ 3693798 w 11038993"/>
                    <a:gd name="connsiteY38" fmla="*/ 654228 h 6387784"/>
                    <a:gd name="connsiteX39" fmla="*/ 4466189 w 11038993"/>
                    <a:gd name="connsiteY39" fmla="*/ 367080 h 6387784"/>
                    <a:gd name="connsiteX40" fmla="*/ 5368295 w 11038993"/>
                    <a:gd name="connsiteY40" fmla="*/ 464461 h 6387784"/>
                    <a:gd name="connsiteX41" fmla="*/ 6348504 w 11038993"/>
                    <a:gd name="connsiteY41" fmla="*/ 863112 h 6387784"/>
                    <a:gd name="connsiteX0" fmla="*/ 6348504 w 11038993"/>
                    <a:gd name="connsiteY0" fmla="*/ 863112 h 6387784"/>
                    <a:gd name="connsiteX1" fmla="*/ 6867705 w 11038993"/>
                    <a:gd name="connsiteY1" fmla="*/ 1172216 h 6387784"/>
                    <a:gd name="connsiteX2" fmla="*/ 5609097 w 11038993"/>
                    <a:gd name="connsiteY2" fmla="*/ 205553 h 6387784"/>
                    <a:gd name="connsiteX3" fmla="*/ 3871481 w 11038993"/>
                    <a:gd name="connsiteY3" fmla="*/ 54100 h 6387784"/>
                    <a:gd name="connsiteX4" fmla="*/ 2571234 w 11038993"/>
                    <a:gd name="connsiteY4" fmla="*/ 905301 h 6387784"/>
                    <a:gd name="connsiteX5" fmla="*/ 2051428 w 11038993"/>
                    <a:gd name="connsiteY5" fmla="*/ 1684780 h 6387784"/>
                    <a:gd name="connsiteX6" fmla="*/ 1529718 w 11038993"/>
                    <a:gd name="connsiteY6" fmla="*/ 2467788 h 6387784"/>
                    <a:gd name="connsiteX7" fmla="*/ 1148718 w 11038993"/>
                    <a:gd name="connsiteY7" fmla="*/ 3046908 h 6387784"/>
                    <a:gd name="connsiteX8" fmla="*/ 615318 w 11038993"/>
                    <a:gd name="connsiteY8" fmla="*/ 3458388 h 6387784"/>
                    <a:gd name="connsiteX9" fmla="*/ 36198 w 11038993"/>
                    <a:gd name="connsiteY9" fmla="*/ 3580308 h 6387784"/>
                    <a:gd name="connsiteX10" fmla="*/ 158118 w 11038993"/>
                    <a:gd name="connsiteY10" fmla="*/ 4007028 h 6387784"/>
                    <a:gd name="connsiteX11" fmla="*/ 950598 w 11038993"/>
                    <a:gd name="connsiteY11" fmla="*/ 3854628 h 6387784"/>
                    <a:gd name="connsiteX12" fmla="*/ 1407798 w 11038993"/>
                    <a:gd name="connsiteY12" fmla="*/ 3504108 h 6387784"/>
                    <a:gd name="connsiteX13" fmla="*/ 1499238 w 11038993"/>
                    <a:gd name="connsiteY13" fmla="*/ 3321228 h 6387784"/>
                    <a:gd name="connsiteX14" fmla="*/ 1651638 w 11038993"/>
                    <a:gd name="connsiteY14" fmla="*/ 3991788 h 6387784"/>
                    <a:gd name="connsiteX15" fmla="*/ 2093598 w 11038993"/>
                    <a:gd name="connsiteY15" fmla="*/ 4845228 h 6387784"/>
                    <a:gd name="connsiteX16" fmla="*/ 2764158 w 11038993"/>
                    <a:gd name="connsiteY16" fmla="*/ 5576748 h 6387784"/>
                    <a:gd name="connsiteX17" fmla="*/ 3785238 w 11038993"/>
                    <a:gd name="connsiteY17" fmla="*/ 6186348 h 6387784"/>
                    <a:gd name="connsiteX18" fmla="*/ 4852038 w 11038993"/>
                    <a:gd name="connsiteY18" fmla="*/ 6384468 h 6387784"/>
                    <a:gd name="connsiteX19" fmla="*/ 6238878 w 11038993"/>
                    <a:gd name="connsiteY19" fmla="*/ 6262548 h 6387784"/>
                    <a:gd name="connsiteX20" fmla="*/ 7442838 w 11038993"/>
                    <a:gd name="connsiteY20" fmla="*/ 5698668 h 6387784"/>
                    <a:gd name="connsiteX21" fmla="*/ 8387718 w 11038993"/>
                    <a:gd name="connsiteY21" fmla="*/ 5165268 h 6387784"/>
                    <a:gd name="connsiteX22" fmla="*/ 9058278 w 11038993"/>
                    <a:gd name="connsiteY22" fmla="*/ 4829988 h 6387784"/>
                    <a:gd name="connsiteX23" fmla="*/ 9728838 w 11038993"/>
                    <a:gd name="connsiteY23" fmla="*/ 4525188 h 6387784"/>
                    <a:gd name="connsiteX24" fmla="*/ 10445118 w 11038993"/>
                    <a:gd name="connsiteY24" fmla="*/ 4616628 h 6387784"/>
                    <a:gd name="connsiteX25" fmla="*/ 10993758 w 11038993"/>
                    <a:gd name="connsiteY25" fmla="*/ 5287188 h 6387784"/>
                    <a:gd name="connsiteX26" fmla="*/ 10932798 w 11038993"/>
                    <a:gd name="connsiteY26" fmla="*/ 4464228 h 6387784"/>
                    <a:gd name="connsiteX27" fmla="*/ 10338438 w 11038993"/>
                    <a:gd name="connsiteY27" fmla="*/ 4159428 h 6387784"/>
                    <a:gd name="connsiteX28" fmla="*/ 9652638 w 11038993"/>
                    <a:gd name="connsiteY28" fmla="*/ 4098468 h 6387784"/>
                    <a:gd name="connsiteX29" fmla="*/ 8631558 w 11038993"/>
                    <a:gd name="connsiteY29" fmla="*/ 4494708 h 6387784"/>
                    <a:gd name="connsiteX30" fmla="*/ 7320918 w 11038993"/>
                    <a:gd name="connsiteY30" fmla="*/ 5241468 h 6387784"/>
                    <a:gd name="connsiteX31" fmla="*/ 6208398 w 11038993"/>
                    <a:gd name="connsiteY31" fmla="*/ 5729148 h 6387784"/>
                    <a:gd name="connsiteX32" fmla="*/ 5202558 w 11038993"/>
                    <a:gd name="connsiteY32" fmla="*/ 5866308 h 6387784"/>
                    <a:gd name="connsiteX33" fmla="*/ 3983358 w 11038993"/>
                    <a:gd name="connsiteY33" fmla="*/ 5652948 h 6387784"/>
                    <a:gd name="connsiteX34" fmla="*/ 2962278 w 11038993"/>
                    <a:gd name="connsiteY34" fmla="*/ 4906188 h 6387784"/>
                    <a:gd name="connsiteX35" fmla="*/ 2383158 w 11038993"/>
                    <a:gd name="connsiteY35" fmla="*/ 4007028 h 6387784"/>
                    <a:gd name="connsiteX36" fmla="*/ 2245998 w 11038993"/>
                    <a:gd name="connsiteY36" fmla="*/ 2589708 h 6387784"/>
                    <a:gd name="connsiteX37" fmla="*/ 2892225 w 11038993"/>
                    <a:gd name="connsiteY37" fmla="*/ 1425699 h 6387784"/>
                    <a:gd name="connsiteX38" fmla="*/ 3693798 w 11038993"/>
                    <a:gd name="connsiteY38" fmla="*/ 654228 h 6387784"/>
                    <a:gd name="connsiteX39" fmla="*/ 4466189 w 11038993"/>
                    <a:gd name="connsiteY39" fmla="*/ 367080 h 6387784"/>
                    <a:gd name="connsiteX40" fmla="*/ 5368295 w 11038993"/>
                    <a:gd name="connsiteY40" fmla="*/ 464461 h 6387784"/>
                    <a:gd name="connsiteX41" fmla="*/ 6348504 w 11038993"/>
                    <a:gd name="connsiteY41" fmla="*/ 863112 h 6387784"/>
                    <a:gd name="connsiteX0" fmla="*/ 6348504 w 11038993"/>
                    <a:gd name="connsiteY0" fmla="*/ 863112 h 6387784"/>
                    <a:gd name="connsiteX1" fmla="*/ 6867705 w 11038993"/>
                    <a:gd name="connsiteY1" fmla="*/ 1172216 h 6387784"/>
                    <a:gd name="connsiteX2" fmla="*/ 5609097 w 11038993"/>
                    <a:gd name="connsiteY2" fmla="*/ 205553 h 6387784"/>
                    <a:gd name="connsiteX3" fmla="*/ 3871481 w 11038993"/>
                    <a:gd name="connsiteY3" fmla="*/ 54100 h 6387784"/>
                    <a:gd name="connsiteX4" fmla="*/ 2571234 w 11038993"/>
                    <a:gd name="connsiteY4" fmla="*/ 905301 h 6387784"/>
                    <a:gd name="connsiteX5" fmla="*/ 2051428 w 11038993"/>
                    <a:gd name="connsiteY5" fmla="*/ 1684780 h 6387784"/>
                    <a:gd name="connsiteX6" fmla="*/ 1752775 w 11038993"/>
                    <a:gd name="connsiteY6" fmla="*/ 2711801 h 6387784"/>
                    <a:gd name="connsiteX7" fmla="*/ 1148718 w 11038993"/>
                    <a:gd name="connsiteY7" fmla="*/ 3046908 h 6387784"/>
                    <a:gd name="connsiteX8" fmla="*/ 615318 w 11038993"/>
                    <a:gd name="connsiteY8" fmla="*/ 3458388 h 6387784"/>
                    <a:gd name="connsiteX9" fmla="*/ 36198 w 11038993"/>
                    <a:gd name="connsiteY9" fmla="*/ 3580308 h 6387784"/>
                    <a:gd name="connsiteX10" fmla="*/ 158118 w 11038993"/>
                    <a:gd name="connsiteY10" fmla="*/ 4007028 h 6387784"/>
                    <a:gd name="connsiteX11" fmla="*/ 950598 w 11038993"/>
                    <a:gd name="connsiteY11" fmla="*/ 3854628 h 6387784"/>
                    <a:gd name="connsiteX12" fmla="*/ 1407798 w 11038993"/>
                    <a:gd name="connsiteY12" fmla="*/ 3504108 h 6387784"/>
                    <a:gd name="connsiteX13" fmla="*/ 1499238 w 11038993"/>
                    <a:gd name="connsiteY13" fmla="*/ 3321228 h 6387784"/>
                    <a:gd name="connsiteX14" fmla="*/ 1651638 w 11038993"/>
                    <a:gd name="connsiteY14" fmla="*/ 3991788 h 6387784"/>
                    <a:gd name="connsiteX15" fmla="*/ 2093598 w 11038993"/>
                    <a:gd name="connsiteY15" fmla="*/ 4845228 h 6387784"/>
                    <a:gd name="connsiteX16" fmla="*/ 2764158 w 11038993"/>
                    <a:gd name="connsiteY16" fmla="*/ 5576748 h 6387784"/>
                    <a:gd name="connsiteX17" fmla="*/ 3785238 w 11038993"/>
                    <a:gd name="connsiteY17" fmla="*/ 6186348 h 6387784"/>
                    <a:gd name="connsiteX18" fmla="*/ 4852038 w 11038993"/>
                    <a:gd name="connsiteY18" fmla="*/ 6384468 h 6387784"/>
                    <a:gd name="connsiteX19" fmla="*/ 6238878 w 11038993"/>
                    <a:gd name="connsiteY19" fmla="*/ 6262548 h 6387784"/>
                    <a:gd name="connsiteX20" fmla="*/ 7442838 w 11038993"/>
                    <a:gd name="connsiteY20" fmla="*/ 5698668 h 6387784"/>
                    <a:gd name="connsiteX21" fmla="*/ 8387718 w 11038993"/>
                    <a:gd name="connsiteY21" fmla="*/ 5165268 h 6387784"/>
                    <a:gd name="connsiteX22" fmla="*/ 9058278 w 11038993"/>
                    <a:gd name="connsiteY22" fmla="*/ 4829988 h 6387784"/>
                    <a:gd name="connsiteX23" fmla="*/ 9728838 w 11038993"/>
                    <a:gd name="connsiteY23" fmla="*/ 4525188 h 6387784"/>
                    <a:gd name="connsiteX24" fmla="*/ 10445118 w 11038993"/>
                    <a:gd name="connsiteY24" fmla="*/ 4616628 h 6387784"/>
                    <a:gd name="connsiteX25" fmla="*/ 10993758 w 11038993"/>
                    <a:gd name="connsiteY25" fmla="*/ 5287188 h 6387784"/>
                    <a:gd name="connsiteX26" fmla="*/ 10932798 w 11038993"/>
                    <a:gd name="connsiteY26" fmla="*/ 4464228 h 6387784"/>
                    <a:gd name="connsiteX27" fmla="*/ 10338438 w 11038993"/>
                    <a:gd name="connsiteY27" fmla="*/ 4159428 h 6387784"/>
                    <a:gd name="connsiteX28" fmla="*/ 9652638 w 11038993"/>
                    <a:gd name="connsiteY28" fmla="*/ 4098468 h 6387784"/>
                    <a:gd name="connsiteX29" fmla="*/ 8631558 w 11038993"/>
                    <a:gd name="connsiteY29" fmla="*/ 4494708 h 6387784"/>
                    <a:gd name="connsiteX30" fmla="*/ 7320918 w 11038993"/>
                    <a:gd name="connsiteY30" fmla="*/ 5241468 h 6387784"/>
                    <a:gd name="connsiteX31" fmla="*/ 6208398 w 11038993"/>
                    <a:gd name="connsiteY31" fmla="*/ 5729148 h 6387784"/>
                    <a:gd name="connsiteX32" fmla="*/ 5202558 w 11038993"/>
                    <a:gd name="connsiteY32" fmla="*/ 5866308 h 6387784"/>
                    <a:gd name="connsiteX33" fmla="*/ 3983358 w 11038993"/>
                    <a:gd name="connsiteY33" fmla="*/ 5652948 h 6387784"/>
                    <a:gd name="connsiteX34" fmla="*/ 2962278 w 11038993"/>
                    <a:gd name="connsiteY34" fmla="*/ 4906188 h 6387784"/>
                    <a:gd name="connsiteX35" fmla="*/ 2383158 w 11038993"/>
                    <a:gd name="connsiteY35" fmla="*/ 4007028 h 6387784"/>
                    <a:gd name="connsiteX36" fmla="*/ 2245998 w 11038993"/>
                    <a:gd name="connsiteY36" fmla="*/ 2589708 h 6387784"/>
                    <a:gd name="connsiteX37" fmla="*/ 2892225 w 11038993"/>
                    <a:gd name="connsiteY37" fmla="*/ 1425699 h 6387784"/>
                    <a:gd name="connsiteX38" fmla="*/ 3693798 w 11038993"/>
                    <a:gd name="connsiteY38" fmla="*/ 654228 h 6387784"/>
                    <a:gd name="connsiteX39" fmla="*/ 4466189 w 11038993"/>
                    <a:gd name="connsiteY39" fmla="*/ 367080 h 6387784"/>
                    <a:gd name="connsiteX40" fmla="*/ 5368295 w 11038993"/>
                    <a:gd name="connsiteY40" fmla="*/ 464461 h 6387784"/>
                    <a:gd name="connsiteX41" fmla="*/ 6348504 w 11038993"/>
                    <a:gd name="connsiteY41" fmla="*/ 863112 h 6387784"/>
                    <a:gd name="connsiteX0" fmla="*/ 6348504 w 11038993"/>
                    <a:gd name="connsiteY0" fmla="*/ 863112 h 6387784"/>
                    <a:gd name="connsiteX1" fmla="*/ 6867705 w 11038993"/>
                    <a:gd name="connsiteY1" fmla="*/ 1172216 h 6387784"/>
                    <a:gd name="connsiteX2" fmla="*/ 5609097 w 11038993"/>
                    <a:gd name="connsiteY2" fmla="*/ 205553 h 6387784"/>
                    <a:gd name="connsiteX3" fmla="*/ 3871481 w 11038993"/>
                    <a:gd name="connsiteY3" fmla="*/ 54100 h 6387784"/>
                    <a:gd name="connsiteX4" fmla="*/ 2571234 w 11038993"/>
                    <a:gd name="connsiteY4" fmla="*/ 905301 h 6387784"/>
                    <a:gd name="connsiteX5" fmla="*/ 2051428 w 11038993"/>
                    <a:gd name="connsiteY5" fmla="*/ 1684780 h 6387784"/>
                    <a:gd name="connsiteX6" fmla="*/ 1752775 w 11038993"/>
                    <a:gd name="connsiteY6" fmla="*/ 2711801 h 6387784"/>
                    <a:gd name="connsiteX7" fmla="*/ 1148718 w 11038993"/>
                    <a:gd name="connsiteY7" fmla="*/ 3290921 h 6387784"/>
                    <a:gd name="connsiteX8" fmla="*/ 615318 w 11038993"/>
                    <a:gd name="connsiteY8" fmla="*/ 3458388 h 6387784"/>
                    <a:gd name="connsiteX9" fmla="*/ 36198 w 11038993"/>
                    <a:gd name="connsiteY9" fmla="*/ 3580308 h 6387784"/>
                    <a:gd name="connsiteX10" fmla="*/ 158118 w 11038993"/>
                    <a:gd name="connsiteY10" fmla="*/ 4007028 h 6387784"/>
                    <a:gd name="connsiteX11" fmla="*/ 950598 w 11038993"/>
                    <a:gd name="connsiteY11" fmla="*/ 3854628 h 6387784"/>
                    <a:gd name="connsiteX12" fmla="*/ 1407798 w 11038993"/>
                    <a:gd name="connsiteY12" fmla="*/ 3504108 h 6387784"/>
                    <a:gd name="connsiteX13" fmla="*/ 1499238 w 11038993"/>
                    <a:gd name="connsiteY13" fmla="*/ 3321228 h 6387784"/>
                    <a:gd name="connsiteX14" fmla="*/ 1651638 w 11038993"/>
                    <a:gd name="connsiteY14" fmla="*/ 3991788 h 6387784"/>
                    <a:gd name="connsiteX15" fmla="*/ 2093598 w 11038993"/>
                    <a:gd name="connsiteY15" fmla="*/ 4845228 h 6387784"/>
                    <a:gd name="connsiteX16" fmla="*/ 2764158 w 11038993"/>
                    <a:gd name="connsiteY16" fmla="*/ 5576748 h 6387784"/>
                    <a:gd name="connsiteX17" fmla="*/ 3785238 w 11038993"/>
                    <a:gd name="connsiteY17" fmla="*/ 6186348 h 6387784"/>
                    <a:gd name="connsiteX18" fmla="*/ 4852038 w 11038993"/>
                    <a:gd name="connsiteY18" fmla="*/ 6384468 h 6387784"/>
                    <a:gd name="connsiteX19" fmla="*/ 6238878 w 11038993"/>
                    <a:gd name="connsiteY19" fmla="*/ 6262548 h 6387784"/>
                    <a:gd name="connsiteX20" fmla="*/ 7442838 w 11038993"/>
                    <a:gd name="connsiteY20" fmla="*/ 5698668 h 6387784"/>
                    <a:gd name="connsiteX21" fmla="*/ 8387718 w 11038993"/>
                    <a:gd name="connsiteY21" fmla="*/ 5165268 h 6387784"/>
                    <a:gd name="connsiteX22" fmla="*/ 9058278 w 11038993"/>
                    <a:gd name="connsiteY22" fmla="*/ 4829988 h 6387784"/>
                    <a:gd name="connsiteX23" fmla="*/ 9728838 w 11038993"/>
                    <a:gd name="connsiteY23" fmla="*/ 4525188 h 6387784"/>
                    <a:gd name="connsiteX24" fmla="*/ 10445118 w 11038993"/>
                    <a:gd name="connsiteY24" fmla="*/ 4616628 h 6387784"/>
                    <a:gd name="connsiteX25" fmla="*/ 10993758 w 11038993"/>
                    <a:gd name="connsiteY25" fmla="*/ 5287188 h 6387784"/>
                    <a:gd name="connsiteX26" fmla="*/ 10932798 w 11038993"/>
                    <a:gd name="connsiteY26" fmla="*/ 4464228 h 6387784"/>
                    <a:gd name="connsiteX27" fmla="*/ 10338438 w 11038993"/>
                    <a:gd name="connsiteY27" fmla="*/ 4159428 h 6387784"/>
                    <a:gd name="connsiteX28" fmla="*/ 9652638 w 11038993"/>
                    <a:gd name="connsiteY28" fmla="*/ 4098468 h 6387784"/>
                    <a:gd name="connsiteX29" fmla="*/ 8631558 w 11038993"/>
                    <a:gd name="connsiteY29" fmla="*/ 4494708 h 6387784"/>
                    <a:gd name="connsiteX30" fmla="*/ 7320918 w 11038993"/>
                    <a:gd name="connsiteY30" fmla="*/ 5241468 h 6387784"/>
                    <a:gd name="connsiteX31" fmla="*/ 6208398 w 11038993"/>
                    <a:gd name="connsiteY31" fmla="*/ 5729148 h 6387784"/>
                    <a:gd name="connsiteX32" fmla="*/ 5202558 w 11038993"/>
                    <a:gd name="connsiteY32" fmla="*/ 5866308 h 6387784"/>
                    <a:gd name="connsiteX33" fmla="*/ 3983358 w 11038993"/>
                    <a:gd name="connsiteY33" fmla="*/ 5652948 h 6387784"/>
                    <a:gd name="connsiteX34" fmla="*/ 2962278 w 11038993"/>
                    <a:gd name="connsiteY34" fmla="*/ 4906188 h 6387784"/>
                    <a:gd name="connsiteX35" fmla="*/ 2383158 w 11038993"/>
                    <a:gd name="connsiteY35" fmla="*/ 4007028 h 6387784"/>
                    <a:gd name="connsiteX36" fmla="*/ 2245998 w 11038993"/>
                    <a:gd name="connsiteY36" fmla="*/ 2589708 h 6387784"/>
                    <a:gd name="connsiteX37" fmla="*/ 2892225 w 11038993"/>
                    <a:gd name="connsiteY37" fmla="*/ 1425699 h 6387784"/>
                    <a:gd name="connsiteX38" fmla="*/ 3693798 w 11038993"/>
                    <a:gd name="connsiteY38" fmla="*/ 654228 h 6387784"/>
                    <a:gd name="connsiteX39" fmla="*/ 4466189 w 11038993"/>
                    <a:gd name="connsiteY39" fmla="*/ 367080 h 6387784"/>
                    <a:gd name="connsiteX40" fmla="*/ 5368295 w 11038993"/>
                    <a:gd name="connsiteY40" fmla="*/ 464461 h 6387784"/>
                    <a:gd name="connsiteX41" fmla="*/ 6348504 w 11038993"/>
                    <a:gd name="connsiteY41" fmla="*/ 863112 h 6387784"/>
                    <a:gd name="connsiteX0" fmla="*/ 6348504 w 11038993"/>
                    <a:gd name="connsiteY0" fmla="*/ 863112 h 6387784"/>
                    <a:gd name="connsiteX1" fmla="*/ 6867705 w 11038993"/>
                    <a:gd name="connsiteY1" fmla="*/ 1172216 h 6387784"/>
                    <a:gd name="connsiteX2" fmla="*/ 5609097 w 11038993"/>
                    <a:gd name="connsiteY2" fmla="*/ 205553 h 6387784"/>
                    <a:gd name="connsiteX3" fmla="*/ 3871481 w 11038993"/>
                    <a:gd name="connsiteY3" fmla="*/ 54100 h 6387784"/>
                    <a:gd name="connsiteX4" fmla="*/ 2571234 w 11038993"/>
                    <a:gd name="connsiteY4" fmla="*/ 905301 h 6387784"/>
                    <a:gd name="connsiteX5" fmla="*/ 2051428 w 11038993"/>
                    <a:gd name="connsiteY5" fmla="*/ 1684780 h 6387784"/>
                    <a:gd name="connsiteX6" fmla="*/ 1752775 w 11038993"/>
                    <a:gd name="connsiteY6" fmla="*/ 2711801 h 6387784"/>
                    <a:gd name="connsiteX7" fmla="*/ 1148718 w 11038993"/>
                    <a:gd name="connsiteY7" fmla="*/ 3290921 h 6387784"/>
                    <a:gd name="connsiteX8" fmla="*/ 615318 w 11038993"/>
                    <a:gd name="connsiteY8" fmla="*/ 3420849 h 6387784"/>
                    <a:gd name="connsiteX9" fmla="*/ 36198 w 11038993"/>
                    <a:gd name="connsiteY9" fmla="*/ 3580308 h 6387784"/>
                    <a:gd name="connsiteX10" fmla="*/ 158118 w 11038993"/>
                    <a:gd name="connsiteY10" fmla="*/ 4007028 h 6387784"/>
                    <a:gd name="connsiteX11" fmla="*/ 950598 w 11038993"/>
                    <a:gd name="connsiteY11" fmla="*/ 3854628 h 6387784"/>
                    <a:gd name="connsiteX12" fmla="*/ 1407798 w 11038993"/>
                    <a:gd name="connsiteY12" fmla="*/ 3504108 h 6387784"/>
                    <a:gd name="connsiteX13" fmla="*/ 1499238 w 11038993"/>
                    <a:gd name="connsiteY13" fmla="*/ 3321228 h 6387784"/>
                    <a:gd name="connsiteX14" fmla="*/ 1651638 w 11038993"/>
                    <a:gd name="connsiteY14" fmla="*/ 3991788 h 6387784"/>
                    <a:gd name="connsiteX15" fmla="*/ 2093598 w 11038993"/>
                    <a:gd name="connsiteY15" fmla="*/ 4845228 h 6387784"/>
                    <a:gd name="connsiteX16" fmla="*/ 2764158 w 11038993"/>
                    <a:gd name="connsiteY16" fmla="*/ 5576748 h 6387784"/>
                    <a:gd name="connsiteX17" fmla="*/ 3785238 w 11038993"/>
                    <a:gd name="connsiteY17" fmla="*/ 6186348 h 6387784"/>
                    <a:gd name="connsiteX18" fmla="*/ 4852038 w 11038993"/>
                    <a:gd name="connsiteY18" fmla="*/ 6384468 h 6387784"/>
                    <a:gd name="connsiteX19" fmla="*/ 6238878 w 11038993"/>
                    <a:gd name="connsiteY19" fmla="*/ 6262548 h 6387784"/>
                    <a:gd name="connsiteX20" fmla="*/ 7442838 w 11038993"/>
                    <a:gd name="connsiteY20" fmla="*/ 5698668 h 6387784"/>
                    <a:gd name="connsiteX21" fmla="*/ 8387718 w 11038993"/>
                    <a:gd name="connsiteY21" fmla="*/ 5165268 h 6387784"/>
                    <a:gd name="connsiteX22" fmla="*/ 9058278 w 11038993"/>
                    <a:gd name="connsiteY22" fmla="*/ 4829988 h 6387784"/>
                    <a:gd name="connsiteX23" fmla="*/ 9728838 w 11038993"/>
                    <a:gd name="connsiteY23" fmla="*/ 4525188 h 6387784"/>
                    <a:gd name="connsiteX24" fmla="*/ 10445118 w 11038993"/>
                    <a:gd name="connsiteY24" fmla="*/ 4616628 h 6387784"/>
                    <a:gd name="connsiteX25" fmla="*/ 10993758 w 11038993"/>
                    <a:gd name="connsiteY25" fmla="*/ 5287188 h 6387784"/>
                    <a:gd name="connsiteX26" fmla="*/ 10932798 w 11038993"/>
                    <a:gd name="connsiteY26" fmla="*/ 4464228 h 6387784"/>
                    <a:gd name="connsiteX27" fmla="*/ 10338438 w 11038993"/>
                    <a:gd name="connsiteY27" fmla="*/ 4159428 h 6387784"/>
                    <a:gd name="connsiteX28" fmla="*/ 9652638 w 11038993"/>
                    <a:gd name="connsiteY28" fmla="*/ 4098468 h 6387784"/>
                    <a:gd name="connsiteX29" fmla="*/ 8631558 w 11038993"/>
                    <a:gd name="connsiteY29" fmla="*/ 4494708 h 6387784"/>
                    <a:gd name="connsiteX30" fmla="*/ 7320918 w 11038993"/>
                    <a:gd name="connsiteY30" fmla="*/ 5241468 h 6387784"/>
                    <a:gd name="connsiteX31" fmla="*/ 6208398 w 11038993"/>
                    <a:gd name="connsiteY31" fmla="*/ 5729148 h 6387784"/>
                    <a:gd name="connsiteX32" fmla="*/ 5202558 w 11038993"/>
                    <a:gd name="connsiteY32" fmla="*/ 5866308 h 6387784"/>
                    <a:gd name="connsiteX33" fmla="*/ 3983358 w 11038993"/>
                    <a:gd name="connsiteY33" fmla="*/ 5652948 h 6387784"/>
                    <a:gd name="connsiteX34" fmla="*/ 2962278 w 11038993"/>
                    <a:gd name="connsiteY34" fmla="*/ 4906188 h 6387784"/>
                    <a:gd name="connsiteX35" fmla="*/ 2383158 w 11038993"/>
                    <a:gd name="connsiteY35" fmla="*/ 4007028 h 6387784"/>
                    <a:gd name="connsiteX36" fmla="*/ 2245998 w 11038993"/>
                    <a:gd name="connsiteY36" fmla="*/ 2589708 h 6387784"/>
                    <a:gd name="connsiteX37" fmla="*/ 2892225 w 11038993"/>
                    <a:gd name="connsiteY37" fmla="*/ 1425699 h 6387784"/>
                    <a:gd name="connsiteX38" fmla="*/ 3693798 w 11038993"/>
                    <a:gd name="connsiteY38" fmla="*/ 654228 h 6387784"/>
                    <a:gd name="connsiteX39" fmla="*/ 4466189 w 11038993"/>
                    <a:gd name="connsiteY39" fmla="*/ 367080 h 6387784"/>
                    <a:gd name="connsiteX40" fmla="*/ 5368295 w 11038993"/>
                    <a:gd name="connsiteY40" fmla="*/ 464461 h 6387784"/>
                    <a:gd name="connsiteX41" fmla="*/ 6348504 w 11038993"/>
                    <a:gd name="connsiteY41" fmla="*/ 863112 h 6387784"/>
                    <a:gd name="connsiteX0" fmla="*/ 6251047 w 10941536"/>
                    <a:gd name="connsiteY0" fmla="*/ 863112 h 6387784"/>
                    <a:gd name="connsiteX1" fmla="*/ 6770248 w 10941536"/>
                    <a:gd name="connsiteY1" fmla="*/ 1172216 h 6387784"/>
                    <a:gd name="connsiteX2" fmla="*/ 5511640 w 10941536"/>
                    <a:gd name="connsiteY2" fmla="*/ 205553 h 6387784"/>
                    <a:gd name="connsiteX3" fmla="*/ 3774024 w 10941536"/>
                    <a:gd name="connsiteY3" fmla="*/ 54100 h 6387784"/>
                    <a:gd name="connsiteX4" fmla="*/ 2473777 w 10941536"/>
                    <a:gd name="connsiteY4" fmla="*/ 905301 h 6387784"/>
                    <a:gd name="connsiteX5" fmla="*/ 1953971 w 10941536"/>
                    <a:gd name="connsiteY5" fmla="*/ 1684780 h 6387784"/>
                    <a:gd name="connsiteX6" fmla="*/ 1655318 w 10941536"/>
                    <a:gd name="connsiteY6" fmla="*/ 2711801 h 6387784"/>
                    <a:gd name="connsiteX7" fmla="*/ 1051261 w 10941536"/>
                    <a:gd name="connsiteY7" fmla="*/ 3290921 h 6387784"/>
                    <a:gd name="connsiteX8" fmla="*/ 517861 w 10941536"/>
                    <a:gd name="connsiteY8" fmla="*/ 3420849 h 6387784"/>
                    <a:gd name="connsiteX9" fmla="*/ 106034 w 10941536"/>
                    <a:gd name="connsiteY9" fmla="*/ 3167363 h 6387784"/>
                    <a:gd name="connsiteX10" fmla="*/ 60661 w 10941536"/>
                    <a:gd name="connsiteY10" fmla="*/ 4007028 h 6387784"/>
                    <a:gd name="connsiteX11" fmla="*/ 853141 w 10941536"/>
                    <a:gd name="connsiteY11" fmla="*/ 3854628 h 6387784"/>
                    <a:gd name="connsiteX12" fmla="*/ 1310341 w 10941536"/>
                    <a:gd name="connsiteY12" fmla="*/ 3504108 h 6387784"/>
                    <a:gd name="connsiteX13" fmla="*/ 1401781 w 10941536"/>
                    <a:gd name="connsiteY13" fmla="*/ 3321228 h 6387784"/>
                    <a:gd name="connsiteX14" fmla="*/ 1554181 w 10941536"/>
                    <a:gd name="connsiteY14" fmla="*/ 3991788 h 6387784"/>
                    <a:gd name="connsiteX15" fmla="*/ 1996141 w 10941536"/>
                    <a:gd name="connsiteY15" fmla="*/ 4845228 h 6387784"/>
                    <a:gd name="connsiteX16" fmla="*/ 2666701 w 10941536"/>
                    <a:gd name="connsiteY16" fmla="*/ 5576748 h 6387784"/>
                    <a:gd name="connsiteX17" fmla="*/ 3687781 w 10941536"/>
                    <a:gd name="connsiteY17" fmla="*/ 6186348 h 6387784"/>
                    <a:gd name="connsiteX18" fmla="*/ 4754581 w 10941536"/>
                    <a:gd name="connsiteY18" fmla="*/ 6384468 h 6387784"/>
                    <a:gd name="connsiteX19" fmla="*/ 6141421 w 10941536"/>
                    <a:gd name="connsiteY19" fmla="*/ 6262548 h 6387784"/>
                    <a:gd name="connsiteX20" fmla="*/ 7345381 w 10941536"/>
                    <a:gd name="connsiteY20" fmla="*/ 5698668 h 6387784"/>
                    <a:gd name="connsiteX21" fmla="*/ 8290261 w 10941536"/>
                    <a:gd name="connsiteY21" fmla="*/ 5165268 h 6387784"/>
                    <a:gd name="connsiteX22" fmla="*/ 8960821 w 10941536"/>
                    <a:gd name="connsiteY22" fmla="*/ 4829988 h 6387784"/>
                    <a:gd name="connsiteX23" fmla="*/ 9631381 w 10941536"/>
                    <a:gd name="connsiteY23" fmla="*/ 4525188 h 6387784"/>
                    <a:gd name="connsiteX24" fmla="*/ 10347661 w 10941536"/>
                    <a:gd name="connsiteY24" fmla="*/ 4616628 h 6387784"/>
                    <a:gd name="connsiteX25" fmla="*/ 10896301 w 10941536"/>
                    <a:gd name="connsiteY25" fmla="*/ 5287188 h 6387784"/>
                    <a:gd name="connsiteX26" fmla="*/ 10835341 w 10941536"/>
                    <a:gd name="connsiteY26" fmla="*/ 4464228 h 6387784"/>
                    <a:gd name="connsiteX27" fmla="*/ 10240981 w 10941536"/>
                    <a:gd name="connsiteY27" fmla="*/ 4159428 h 6387784"/>
                    <a:gd name="connsiteX28" fmla="*/ 9555181 w 10941536"/>
                    <a:gd name="connsiteY28" fmla="*/ 4098468 h 6387784"/>
                    <a:gd name="connsiteX29" fmla="*/ 8534101 w 10941536"/>
                    <a:gd name="connsiteY29" fmla="*/ 4494708 h 6387784"/>
                    <a:gd name="connsiteX30" fmla="*/ 7223461 w 10941536"/>
                    <a:gd name="connsiteY30" fmla="*/ 5241468 h 6387784"/>
                    <a:gd name="connsiteX31" fmla="*/ 6110941 w 10941536"/>
                    <a:gd name="connsiteY31" fmla="*/ 5729148 h 6387784"/>
                    <a:gd name="connsiteX32" fmla="*/ 5105101 w 10941536"/>
                    <a:gd name="connsiteY32" fmla="*/ 5866308 h 6387784"/>
                    <a:gd name="connsiteX33" fmla="*/ 3885901 w 10941536"/>
                    <a:gd name="connsiteY33" fmla="*/ 5652948 h 6387784"/>
                    <a:gd name="connsiteX34" fmla="*/ 2864821 w 10941536"/>
                    <a:gd name="connsiteY34" fmla="*/ 4906188 h 6387784"/>
                    <a:gd name="connsiteX35" fmla="*/ 2285701 w 10941536"/>
                    <a:gd name="connsiteY35" fmla="*/ 4007028 h 6387784"/>
                    <a:gd name="connsiteX36" fmla="*/ 2148541 w 10941536"/>
                    <a:gd name="connsiteY36" fmla="*/ 2589708 h 6387784"/>
                    <a:gd name="connsiteX37" fmla="*/ 2794768 w 10941536"/>
                    <a:gd name="connsiteY37" fmla="*/ 1425699 h 6387784"/>
                    <a:gd name="connsiteX38" fmla="*/ 3596341 w 10941536"/>
                    <a:gd name="connsiteY38" fmla="*/ 654228 h 6387784"/>
                    <a:gd name="connsiteX39" fmla="*/ 4368732 w 10941536"/>
                    <a:gd name="connsiteY39" fmla="*/ 367080 h 6387784"/>
                    <a:gd name="connsiteX40" fmla="*/ 5270838 w 10941536"/>
                    <a:gd name="connsiteY40" fmla="*/ 464461 h 6387784"/>
                    <a:gd name="connsiteX41" fmla="*/ 6251047 w 10941536"/>
                    <a:gd name="connsiteY41" fmla="*/ 863112 h 6387784"/>
                    <a:gd name="connsiteX0" fmla="*/ 6146181 w 10836670"/>
                    <a:gd name="connsiteY0" fmla="*/ 863112 h 6387784"/>
                    <a:gd name="connsiteX1" fmla="*/ 6665382 w 10836670"/>
                    <a:gd name="connsiteY1" fmla="*/ 1172216 h 6387784"/>
                    <a:gd name="connsiteX2" fmla="*/ 5406774 w 10836670"/>
                    <a:gd name="connsiteY2" fmla="*/ 205553 h 6387784"/>
                    <a:gd name="connsiteX3" fmla="*/ 3669158 w 10836670"/>
                    <a:gd name="connsiteY3" fmla="*/ 54100 h 6387784"/>
                    <a:gd name="connsiteX4" fmla="*/ 2368911 w 10836670"/>
                    <a:gd name="connsiteY4" fmla="*/ 905301 h 6387784"/>
                    <a:gd name="connsiteX5" fmla="*/ 1849105 w 10836670"/>
                    <a:gd name="connsiteY5" fmla="*/ 1684780 h 6387784"/>
                    <a:gd name="connsiteX6" fmla="*/ 1550452 w 10836670"/>
                    <a:gd name="connsiteY6" fmla="*/ 2711801 h 6387784"/>
                    <a:gd name="connsiteX7" fmla="*/ 946395 w 10836670"/>
                    <a:gd name="connsiteY7" fmla="*/ 3290921 h 6387784"/>
                    <a:gd name="connsiteX8" fmla="*/ 412995 w 10836670"/>
                    <a:gd name="connsiteY8" fmla="*/ 3420849 h 6387784"/>
                    <a:gd name="connsiteX9" fmla="*/ 1168 w 10836670"/>
                    <a:gd name="connsiteY9" fmla="*/ 3167363 h 6387784"/>
                    <a:gd name="connsiteX10" fmla="*/ 304321 w 10836670"/>
                    <a:gd name="connsiteY10" fmla="*/ 3800555 h 6387784"/>
                    <a:gd name="connsiteX11" fmla="*/ 748275 w 10836670"/>
                    <a:gd name="connsiteY11" fmla="*/ 3854628 h 6387784"/>
                    <a:gd name="connsiteX12" fmla="*/ 1205475 w 10836670"/>
                    <a:gd name="connsiteY12" fmla="*/ 3504108 h 6387784"/>
                    <a:gd name="connsiteX13" fmla="*/ 1296915 w 10836670"/>
                    <a:gd name="connsiteY13" fmla="*/ 3321228 h 6387784"/>
                    <a:gd name="connsiteX14" fmla="*/ 1449315 w 10836670"/>
                    <a:gd name="connsiteY14" fmla="*/ 3991788 h 6387784"/>
                    <a:gd name="connsiteX15" fmla="*/ 1891275 w 10836670"/>
                    <a:gd name="connsiteY15" fmla="*/ 4845228 h 6387784"/>
                    <a:gd name="connsiteX16" fmla="*/ 2561835 w 10836670"/>
                    <a:gd name="connsiteY16" fmla="*/ 5576748 h 6387784"/>
                    <a:gd name="connsiteX17" fmla="*/ 3582915 w 10836670"/>
                    <a:gd name="connsiteY17" fmla="*/ 6186348 h 6387784"/>
                    <a:gd name="connsiteX18" fmla="*/ 4649715 w 10836670"/>
                    <a:gd name="connsiteY18" fmla="*/ 6384468 h 6387784"/>
                    <a:gd name="connsiteX19" fmla="*/ 6036555 w 10836670"/>
                    <a:gd name="connsiteY19" fmla="*/ 6262548 h 6387784"/>
                    <a:gd name="connsiteX20" fmla="*/ 7240515 w 10836670"/>
                    <a:gd name="connsiteY20" fmla="*/ 5698668 h 6387784"/>
                    <a:gd name="connsiteX21" fmla="*/ 8185395 w 10836670"/>
                    <a:gd name="connsiteY21" fmla="*/ 5165268 h 6387784"/>
                    <a:gd name="connsiteX22" fmla="*/ 8855955 w 10836670"/>
                    <a:gd name="connsiteY22" fmla="*/ 4829988 h 6387784"/>
                    <a:gd name="connsiteX23" fmla="*/ 9526515 w 10836670"/>
                    <a:gd name="connsiteY23" fmla="*/ 4525188 h 6387784"/>
                    <a:gd name="connsiteX24" fmla="*/ 10242795 w 10836670"/>
                    <a:gd name="connsiteY24" fmla="*/ 4616628 h 6387784"/>
                    <a:gd name="connsiteX25" fmla="*/ 10791435 w 10836670"/>
                    <a:gd name="connsiteY25" fmla="*/ 5287188 h 6387784"/>
                    <a:gd name="connsiteX26" fmla="*/ 10730475 w 10836670"/>
                    <a:gd name="connsiteY26" fmla="*/ 4464228 h 6387784"/>
                    <a:gd name="connsiteX27" fmla="*/ 10136115 w 10836670"/>
                    <a:gd name="connsiteY27" fmla="*/ 4159428 h 6387784"/>
                    <a:gd name="connsiteX28" fmla="*/ 9450315 w 10836670"/>
                    <a:gd name="connsiteY28" fmla="*/ 4098468 h 6387784"/>
                    <a:gd name="connsiteX29" fmla="*/ 8429235 w 10836670"/>
                    <a:gd name="connsiteY29" fmla="*/ 4494708 h 6387784"/>
                    <a:gd name="connsiteX30" fmla="*/ 7118595 w 10836670"/>
                    <a:gd name="connsiteY30" fmla="*/ 5241468 h 6387784"/>
                    <a:gd name="connsiteX31" fmla="*/ 6006075 w 10836670"/>
                    <a:gd name="connsiteY31" fmla="*/ 5729148 h 6387784"/>
                    <a:gd name="connsiteX32" fmla="*/ 5000235 w 10836670"/>
                    <a:gd name="connsiteY32" fmla="*/ 5866308 h 6387784"/>
                    <a:gd name="connsiteX33" fmla="*/ 3781035 w 10836670"/>
                    <a:gd name="connsiteY33" fmla="*/ 5652948 h 6387784"/>
                    <a:gd name="connsiteX34" fmla="*/ 2759955 w 10836670"/>
                    <a:gd name="connsiteY34" fmla="*/ 4906188 h 6387784"/>
                    <a:gd name="connsiteX35" fmla="*/ 2180835 w 10836670"/>
                    <a:gd name="connsiteY35" fmla="*/ 4007028 h 6387784"/>
                    <a:gd name="connsiteX36" fmla="*/ 2043675 w 10836670"/>
                    <a:gd name="connsiteY36" fmla="*/ 2589708 h 6387784"/>
                    <a:gd name="connsiteX37" fmla="*/ 2689902 w 10836670"/>
                    <a:gd name="connsiteY37" fmla="*/ 1425699 h 6387784"/>
                    <a:gd name="connsiteX38" fmla="*/ 3491475 w 10836670"/>
                    <a:gd name="connsiteY38" fmla="*/ 654228 h 6387784"/>
                    <a:gd name="connsiteX39" fmla="*/ 4263866 w 10836670"/>
                    <a:gd name="connsiteY39" fmla="*/ 367080 h 6387784"/>
                    <a:gd name="connsiteX40" fmla="*/ 5165972 w 10836670"/>
                    <a:gd name="connsiteY40" fmla="*/ 464461 h 6387784"/>
                    <a:gd name="connsiteX41" fmla="*/ 6146181 w 10836670"/>
                    <a:gd name="connsiteY41" fmla="*/ 863112 h 6387784"/>
                    <a:gd name="connsiteX0" fmla="*/ 6146181 w 10836670"/>
                    <a:gd name="connsiteY0" fmla="*/ 863112 h 6387784"/>
                    <a:gd name="connsiteX1" fmla="*/ 6665382 w 10836670"/>
                    <a:gd name="connsiteY1" fmla="*/ 1172216 h 6387784"/>
                    <a:gd name="connsiteX2" fmla="*/ 5406774 w 10836670"/>
                    <a:gd name="connsiteY2" fmla="*/ 205553 h 6387784"/>
                    <a:gd name="connsiteX3" fmla="*/ 3669158 w 10836670"/>
                    <a:gd name="connsiteY3" fmla="*/ 54100 h 6387784"/>
                    <a:gd name="connsiteX4" fmla="*/ 2368911 w 10836670"/>
                    <a:gd name="connsiteY4" fmla="*/ 905301 h 6387784"/>
                    <a:gd name="connsiteX5" fmla="*/ 1849105 w 10836670"/>
                    <a:gd name="connsiteY5" fmla="*/ 1684780 h 6387784"/>
                    <a:gd name="connsiteX6" fmla="*/ 1550452 w 10836670"/>
                    <a:gd name="connsiteY6" fmla="*/ 2711801 h 6387784"/>
                    <a:gd name="connsiteX7" fmla="*/ 946395 w 10836670"/>
                    <a:gd name="connsiteY7" fmla="*/ 3290921 h 6387784"/>
                    <a:gd name="connsiteX8" fmla="*/ 412995 w 10836670"/>
                    <a:gd name="connsiteY8" fmla="*/ 3420849 h 6387784"/>
                    <a:gd name="connsiteX9" fmla="*/ 1168 w 10836670"/>
                    <a:gd name="connsiteY9" fmla="*/ 3167363 h 6387784"/>
                    <a:gd name="connsiteX10" fmla="*/ 304321 w 10836670"/>
                    <a:gd name="connsiteY10" fmla="*/ 3800555 h 6387784"/>
                    <a:gd name="connsiteX11" fmla="*/ 748275 w 10836670"/>
                    <a:gd name="connsiteY11" fmla="*/ 3854628 h 6387784"/>
                    <a:gd name="connsiteX12" fmla="*/ 1163651 w 10836670"/>
                    <a:gd name="connsiteY12" fmla="*/ 3673040 h 6387784"/>
                    <a:gd name="connsiteX13" fmla="*/ 1296915 w 10836670"/>
                    <a:gd name="connsiteY13" fmla="*/ 3321228 h 6387784"/>
                    <a:gd name="connsiteX14" fmla="*/ 1449315 w 10836670"/>
                    <a:gd name="connsiteY14" fmla="*/ 3991788 h 6387784"/>
                    <a:gd name="connsiteX15" fmla="*/ 1891275 w 10836670"/>
                    <a:gd name="connsiteY15" fmla="*/ 4845228 h 6387784"/>
                    <a:gd name="connsiteX16" fmla="*/ 2561835 w 10836670"/>
                    <a:gd name="connsiteY16" fmla="*/ 5576748 h 6387784"/>
                    <a:gd name="connsiteX17" fmla="*/ 3582915 w 10836670"/>
                    <a:gd name="connsiteY17" fmla="*/ 6186348 h 6387784"/>
                    <a:gd name="connsiteX18" fmla="*/ 4649715 w 10836670"/>
                    <a:gd name="connsiteY18" fmla="*/ 6384468 h 6387784"/>
                    <a:gd name="connsiteX19" fmla="*/ 6036555 w 10836670"/>
                    <a:gd name="connsiteY19" fmla="*/ 6262548 h 6387784"/>
                    <a:gd name="connsiteX20" fmla="*/ 7240515 w 10836670"/>
                    <a:gd name="connsiteY20" fmla="*/ 5698668 h 6387784"/>
                    <a:gd name="connsiteX21" fmla="*/ 8185395 w 10836670"/>
                    <a:gd name="connsiteY21" fmla="*/ 5165268 h 6387784"/>
                    <a:gd name="connsiteX22" fmla="*/ 8855955 w 10836670"/>
                    <a:gd name="connsiteY22" fmla="*/ 4829988 h 6387784"/>
                    <a:gd name="connsiteX23" fmla="*/ 9526515 w 10836670"/>
                    <a:gd name="connsiteY23" fmla="*/ 4525188 h 6387784"/>
                    <a:gd name="connsiteX24" fmla="*/ 10242795 w 10836670"/>
                    <a:gd name="connsiteY24" fmla="*/ 4616628 h 6387784"/>
                    <a:gd name="connsiteX25" fmla="*/ 10791435 w 10836670"/>
                    <a:gd name="connsiteY25" fmla="*/ 5287188 h 6387784"/>
                    <a:gd name="connsiteX26" fmla="*/ 10730475 w 10836670"/>
                    <a:gd name="connsiteY26" fmla="*/ 4464228 h 6387784"/>
                    <a:gd name="connsiteX27" fmla="*/ 10136115 w 10836670"/>
                    <a:gd name="connsiteY27" fmla="*/ 4159428 h 6387784"/>
                    <a:gd name="connsiteX28" fmla="*/ 9450315 w 10836670"/>
                    <a:gd name="connsiteY28" fmla="*/ 4098468 h 6387784"/>
                    <a:gd name="connsiteX29" fmla="*/ 8429235 w 10836670"/>
                    <a:gd name="connsiteY29" fmla="*/ 4494708 h 6387784"/>
                    <a:gd name="connsiteX30" fmla="*/ 7118595 w 10836670"/>
                    <a:gd name="connsiteY30" fmla="*/ 5241468 h 6387784"/>
                    <a:gd name="connsiteX31" fmla="*/ 6006075 w 10836670"/>
                    <a:gd name="connsiteY31" fmla="*/ 5729148 h 6387784"/>
                    <a:gd name="connsiteX32" fmla="*/ 5000235 w 10836670"/>
                    <a:gd name="connsiteY32" fmla="*/ 5866308 h 6387784"/>
                    <a:gd name="connsiteX33" fmla="*/ 3781035 w 10836670"/>
                    <a:gd name="connsiteY33" fmla="*/ 5652948 h 6387784"/>
                    <a:gd name="connsiteX34" fmla="*/ 2759955 w 10836670"/>
                    <a:gd name="connsiteY34" fmla="*/ 4906188 h 6387784"/>
                    <a:gd name="connsiteX35" fmla="*/ 2180835 w 10836670"/>
                    <a:gd name="connsiteY35" fmla="*/ 4007028 h 6387784"/>
                    <a:gd name="connsiteX36" fmla="*/ 2043675 w 10836670"/>
                    <a:gd name="connsiteY36" fmla="*/ 2589708 h 6387784"/>
                    <a:gd name="connsiteX37" fmla="*/ 2689902 w 10836670"/>
                    <a:gd name="connsiteY37" fmla="*/ 1425699 h 6387784"/>
                    <a:gd name="connsiteX38" fmla="*/ 3491475 w 10836670"/>
                    <a:gd name="connsiteY38" fmla="*/ 654228 h 6387784"/>
                    <a:gd name="connsiteX39" fmla="*/ 4263866 w 10836670"/>
                    <a:gd name="connsiteY39" fmla="*/ 367080 h 6387784"/>
                    <a:gd name="connsiteX40" fmla="*/ 5165972 w 10836670"/>
                    <a:gd name="connsiteY40" fmla="*/ 464461 h 6387784"/>
                    <a:gd name="connsiteX41" fmla="*/ 6146181 w 10836670"/>
                    <a:gd name="connsiteY41" fmla="*/ 863112 h 6387784"/>
                    <a:gd name="connsiteX0" fmla="*/ 6146181 w 10836670"/>
                    <a:gd name="connsiteY0" fmla="*/ 863112 h 6387784"/>
                    <a:gd name="connsiteX1" fmla="*/ 6665382 w 10836670"/>
                    <a:gd name="connsiteY1" fmla="*/ 1172216 h 6387784"/>
                    <a:gd name="connsiteX2" fmla="*/ 5406774 w 10836670"/>
                    <a:gd name="connsiteY2" fmla="*/ 205553 h 6387784"/>
                    <a:gd name="connsiteX3" fmla="*/ 3669158 w 10836670"/>
                    <a:gd name="connsiteY3" fmla="*/ 54100 h 6387784"/>
                    <a:gd name="connsiteX4" fmla="*/ 2368911 w 10836670"/>
                    <a:gd name="connsiteY4" fmla="*/ 905301 h 6387784"/>
                    <a:gd name="connsiteX5" fmla="*/ 1849105 w 10836670"/>
                    <a:gd name="connsiteY5" fmla="*/ 1684780 h 6387784"/>
                    <a:gd name="connsiteX6" fmla="*/ 1550452 w 10836670"/>
                    <a:gd name="connsiteY6" fmla="*/ 2711801 h 6387784"/>
                    <a:gd name="connsiteX7" fmla="*/ 946395 w 10836670"/>
                    <a:gd name="connsiteY7" fmla="*/ 3290921 h 6387784"/>
                    <a:gd name="connsiteX8" fmla="*/ 412995 w 10836670"/>
                    <a:gd name="connsiteY8" fmla="*/ 3420849 h 6387784"/>
                    <a:gd name="connsiteX9" fmla="*/ 1168 w 10836670"/>
                    <a:gd name="connsiteY9" fmla="*/ 3167363 h 6387784"/>
                    <a:gd name="connsiteX10" fmla="*/ 304321 w 10836670"/>
                    <a:gd name="connsiteY10" fmla="*/ 3800555 h 6387784"/>
                    <a:gd name="connsiteX11" fmla="*/ 748275 w 10836670"/>
                    <a:gd name="connsiteY11" fmla="*/ 3854628 h 6387784"/>
                    <a:gd name="connsiteX12" fmla="*/ 1163651 w 10836670"/>
                    <a:gd name="connsiteY12" fmla="*/ 3673040 h 6387784"/>
                    <a:gd name="connsiteX13" fmla="*/ 1506032 w 10836670"/>
                    <a:gd name="connsiteY13" fmla="*/ 3433850 h 6387784"/>
                    <a:gd name="connsiteX14" fmla="*/ 1449315 w 10836670"/>
                    <a:gd name="connsiteY14" fmla="*/ 3991788 h 6387784"/>
                    <a:gd name="connsiteX15" fmla="*/ 1891275 w 10836670"/>
                    <a:gd name="connsiteY15" fmla="*/ 4845228 h 6387784"/>
                    <a:gd name="connsiteX16" fmla="*/ 2561835 w 10836670"/>
                    <a:gd name="connsiteY16" fmla="*/ 5576748 h 6387784"/>
                    <a:gd name="connsiteX17" fmla="*/ 3582915 w 10836670"/>
                    <a:gd name="connsiteY17" fmla="*/ 6186348 h 6387784"/>
                    <a:gd name="connsiteX18" fmla="*/ 4649715 w 10836670"/>
                    <a:gd name="connsiteY18" fmla="*/ 6384468 h 6387784"/>
                    <a:gd name="connsiteX19" fmla="*/ 6036555 w 10836670"/>
                    <a:gd name="connsiteY19" fmla="*/ 6262548 h 6387784"/>
                    <a:gd name="connsiteX20" fmla="*/ 7240515 w 10836670"/>
                    <a:gd name="connsiteY20" fmla="*/ 5698668 h 6387784"/>
                    <a:gd name="connsiteX21" fmla="*/ 8185395 w 10836670"/>
                    <a:gd name="connsiteY21" fmla="*/ 5165268 h 6387784"/>
                    <a:gd name="connsiteX22" fmla="*/ 8855955 w 10836670"/>
                    <a:gd name="connsiteY22" fmla="*/ 4829988 h 6387784"/>
                    <a:gd name="connsiteX23" fmla="*/ 9526515 w 10836670"/>
                    <a:gd name="connsiteY23" fmla="*/ 4525188 h 6387784"/>
                    <a:gd name="connsiteX24" fmla="*/ 10242795 w 10836670"/>
                    <a:gd name="connsiteY24" fmla="*/ 4616628 h 6387784"/>
                    <a:gd name="connsiteX25" fmla="*/ 10791435 w 10836670"/>
                    <a:gd name="connsiteY25" fmla="*/ 5287188 h 6387784"/>
                    <a:gd name="connsiteX26" fmla="*/ 10730475 w 10836670"/>
                    <a:gd name="connsiteY26" fmla="*/ 4464228 h 6387784"/>
                    <a:gd name="connsiteX27" fmla="*/ 10136115 w 10836670"/>
                    <a:gd name="connsiteY27" fmla="*/ 4159428 h 6387784"/>
                    <a:gd name="connsiteX28" fmla="*/ 9450315 w 10836670"/>
                    <a:gd name="connsiteY28" fmla="*/ 4098468 h 6387784"/>
                    <a:gd name="connsiteX29" fmla="*/ 8429235 w 10836670"/>
                    <a:gd name="connsiteY29" fmla="*/ 4494708 h 6387784"/>
                    <a:gd name="connsiteX30" fmla="*/ 7118595 w 10836670"/>
                    <a:gd name="connsiteY30" fmla="*/ 5241468 h 6387784"/>
                    <a:gd name="connsiteX31" fmla="*/ 6006075 w 10836670"/>
                    <a:gd name="connsiteY31" fmla="*/ 5729148 h 6387784"/>
                    <a:gd name="connsiteX32" fmla="*/ 5000235 w 10836670"/>
                    <a:gd name="connsiteY32" fmla="*/ 5866308 h 6387784"/>
                    <a:gd name="connsiteX33" fmla="*/ 3781035 w 10836670"/>
                    <a:gd name="connsiteY33" fmla="*/ 5652948 h 6387784"/>
                    <a:gd name="connsiteX34" fmla="*/ 2759955 w 10836670"/>
                    <a:gd name="connsiteY34" fmla="*/ 4906188 h 6387784"/>
                    <a:gd name="connsiteX35" fmla="*/ 2180835 w 10836670"/>
                    <a:gd name="connsiteY35" fmla="*/ 4007028 h 6387784"/>
                    <a:gd name="connsiteX36" fmla="*/ 2043675 w 10836670"/>
                    <a:gd name="connsiteY36" fmla="*/ 2589708 h 6387784"/>
                    <a:gd name="connsiteX37" fmla="*/ 2689902 w 10836670"/>
                    <a:gd name="connsiteY37" fmla="*/ 1425699 h 6387784"/>
                    <a:gd name="connsiteX38" fmla="*/ 3491475 w 10836670"/>
                    <a:gd name="connsiteY38" fmla="*/ 654228 h 6387784"/>
                    <a:gd name="connsiteX39" fmla="*/ 4263866 w 10836670"/>
                    <a:gd name="connsiteY39" fmla="*/ 367080 h 6387784"/>
                    <a:gd name="connsiteX40" fmla="*/ 5165972 w 10836670"/>
                    <a:gd name="connsiteY40" fmla="*/ 464461 h 6387784"/>
                    <a:gd name="connsiteX41" fmla="*/ 6146181 w 10836670"/>
                    <a:gd name="connsiteY41" fmla="*/ 863112 h 6387784"/>
                    <a:gd name="connsiteX0" fmla="*/ 6146181 w 10836670"/>
                    <a:gd name="connsiteY0" fmla="*/ 863112 h 6387784"/>
                    <a:gd name="connsiteX1" fmla="*/ 6665382 w 10836670"/>
                    <a:gd name="connsiteY1" fmla="*/ 1172216 h 6387784"/>
                    <a:gd name="connsiteX2" fmla="*/ 5406774 w 10836670"/>
                    <a:gd name="connsiteY2" fmla="*/ 205553 h 6387784"/>
                    <a:gd name="connsiteX3" fmla="*/ 3669158 w 10836670"/>
                    <a:gd name="connsiteY3" fmla="*/ 54100 h 6387784"/>
                    <a:gd name="connsiteX4" fmla="*/ 2368911 w 10836670"/>
                    <a:gd name="connsiteY4" fmla="*/ 905301 h 6387784"/>
                    <a:gd name="connsiteX5" fmla="*/ 1849105 w 10836670"/>
                    <a:gd name="connsiteY5" fmla="*/ 1684780 h 6387784"/>
                    <a:gd name="connsiteX6" fmla="*/ 1550452 w 10836670"/>
                    <a:gd name="connsiteY6" fmla="*/ 2711801 h 6387784"/>
                    <a:gd name="connsiteX7" fmla="*/ 946395 w 10836670"/>
                    <a:gd name="connsiteY7" fmla="*/ 3290921 h 6387784"/>
                    <a:gd name="connsiteX8" fmla="*/ 412995 w 10836670"/>
                    <a:gd name="connsiteY8" fmla="*/ 3420849 h 6387784"/>
                    <a:gd name="connsiteX9" fmla="*/ 1168 w 10836670"/>
                    <a:gd name="connsiteY9" fmla="*/ 3167363 h 6387784"/>
                    <a:gd name="connsiteX10" fmla="*/ 304321 w 10836670"/>
                    <a:gd name="connsiteY10" fmla="*/ 3800555 h 6387784"/>
                    <a:gd name="connsiteX11" fmla="*/ 748275 w 10836670"/>
                    <a:gd name="connsiteY11" fmla="*/ 3854628 h 6387784"/>
                    <a:gd name="connsiteX12" fmla="*/ 1163651 w 10836670"/>
                    <a:gd name="connsiteY12" fmla="*/ 3673040 h 6387784"/>
                    <a:gd name="connsiteX13" fmla="*/ 1506032 w 10836670"/>
                    <a:gd name="connsiteY13" fmla="*/ 3433850 h 6387784"/>
                    <a:gd name="connsiteX14" fmla="*/ 1574785 w 10836670"/>
                    <a:gd name="connsiteY14" fmla="*/ 4198260 h 6387784"/>
                    <a:gd name="connsiteX15" fmla="*/ 1891275 w 10836670"/>
                    <a:gd name="connsiteY15" fmla="*/ 4845228 h 6387784"/>
                    <a:gd name="connsiteX16" fmla="*/ 2561835 w 10836670"/>
                    <a:gd name="connsiteY16" fmla="*/ 5576748 h 6387784"/>
                    <a:gd name="connsiteX17" fmla="*/ 3582915 w 10836670"/>
                    <a:gd name="connsiteY17" fmla="*/ 6186348 h 6387784"/>
                    <a:gd name="connsiteX18" fmla="*/ 4649715 w 10836670"/>
                    <a:gd name="connsiteY18" fmla="*/ 6384468 h 6387784"/>
                    <a:gd name="connsiteX19" fmla="*/ 6036555 w 10836670"/>
                    <a:gd name="connsiteY19" fmla="*/ 6262548 h 6387784"/>
                    <a:gd name="connsiteX20" fmla="*/ 7240515 w 10836670"/>
                    <a:gd name="connsiteY20" fmla="*/ 5698668 h 6387784"/>
                    <a:gd name="connsiteX21" fmla="*/ 8185395 w 10836670"/>
                    <a:gd name="connsiteY21" fmla="*/ 5165268 h 6387784"/>
                    <a:gd name="connsiteX22" fmla="*/ 8855955 w 10836670"/>
                    <a:gd name="connsiteY22" fmla="*/ 4829988 h 6387784"/>
                    <a:gd name="connsiteX23" fmla="*/ 9526515 w 10836670"/>
                    <a:gd name="connsiteY23" fmla="*/ 4525188 h 6387784"/>
                    <a:gd name="connsiteX24" fmla="*/ 10242795 w 10836670"/>
                    <a:gd name="connsiteY24" fmla="*/ 4616628 h 6387784"/>
                    <a:gd name="connsiteX25" fmla="*/ 10791435 w 10836670"/>
                    <a:gd name="connsiteY25" fmla="*/ 5287188 h 6387784"/>
                    <a:gd name="connsiteX26" fmla="*/ 10730475 w 10836670"/>
                    <a:gd name="connsiteY26" fmla="*/ 4464228 h 6387784"/>
                    <a:gd name="connsiteX27" fmla="*/ 10136115 w 10836670"/>
                    <a:gd name="connsiteY27" fmla="*/ 4159428 h 6387784"/>
                    <a:gd name="connsiteX28" fmla="*/ 9450315 w 10836670"/>
                    <a:gd name="connsiteY28" fmla="*/ 4098468 h 6387784"/>
                    <a:gd name="connsiteX29" fmla="*/ 8429235 w 10836670"/>
                    <a:gd name="connsiteY29" fmla="*/ 4494708 h 6387784"/>
                    <a:gd name="connsiteX30" fmla="*/ 7118595 w 10836670"/>
                    <a:gd name="connsiteY30" fmla="*/ 5241468 h 6387784"/>
                    <a:gd name="connsiteX31" fmla="*/ 6006075 w 10836670"/>
                    <a:gd name="connsiteY31" fmla="*/ 5729148 h 6387784"/>
                    <a:gd name="connsiteX32" fmla="*/ 5000235 w 10836670"/>
                    <a:gd name="connsiteY32" fmla="*/ 5866308 h 6387784"/>
                    <a:gd name="connsiteX33" fmla="*/ 3781035 w 10836670"/>
                    <a:gd name="connsiteY33" fmla="*/ 5652948 h 6387784"/>
                    <a:gd name="connsiteX34" fmla="*/ 2759955 w 10836670"/>
                    <a:gd name="connsiteY34" fmla="*/ 4906188 h 6387784"/>
                    <a:gd name="connsiteX35" fmla="*/ 2180835 w 10836670"/>
                    <a:gd name="connsiteY35" fmla="*/ 4007028 h 6387784"/>
                    <a:gd name="connsiteX36" fmla="*/ 2043675 w 10836670"/>
                    <a:gd name="connsiteY36" fmla="*/ 2589708 h 6387784"/>
                    <a:gd name="connsiteX37" fmla="*/ 2689902 w 10836670"/>
                    <a:gd name="connsiteY37" fmla="*/ 1425699 h 6387784"/>
                    <a:gd name="connsiteX38" fmla="*/ 3491475 w 10836670"/>
                    <a:gd name="connsiteY38" fmla="*/ 654228 h 6387784"/>
                    <a:gd name="connsiteX39" fmla="*/ 4263866 w 10836670"/>
                    <a:gd name="connsiteY39" fmla="*/ 367080 h 6387784"/>
                    <a:gd name="connsiteX40" fmla="*/ 5165972 w 10836670"/>
                    <a:gd name="connsiteY40" fmla="*/ 464461 h 6387784"/>
                    <a:gd name="connsiteX41" fmla="*/ 6146181 w 10836670"/>
                    <a:gd name="connsiteY41" fmla="*/ 863112 h 6387784"/>
                    <a:gd name="connsiteX0" fmla="*/ 6146181 w 10836670"/>
                    <a:gd name="connsiteY0" fmla="*/ 863112 h 6387784"/>
                    <a:gd name="connsiteX1" fmla="*/ 6665382 w 10836670"/>
                    <a:gd name="connsiteY1" fmla="*/ 1172216 h 6387784"/>
                    <a:gd name="connsiteX2" fmla="*/ 5406774 w 10836670"/>
                    <a:gd name="connsiteY2" fmla="*/ 205553 h 6387784"/>
                    <a:gd name="connsiteX3" fmla="*/ 3669158 w 10836670"/>
                    <a:gd name="connsiteY3" fmla="*/ 54100 h 6387784"/>
                    <a:gd name="connsiteX4" fmla="*/ 2368911 w 10836670"/>
                    <a:gd name="connsiteY4" fmla="*/ 905301 h 6387784"/>
                    <a:gd name="connsiteX5" fmla="*/ 1849105 w 10836670"/>
                    <a:gd name="connsiteY5" fmla="*/ 1684780 h 6387784"/>
                    <a:gd name="connsiteX6" fmla="*/ 1550452 w 10836670"/>
                    <a:gd name="connsiteY6" fmla="*/ 2711801 h 6387784"/>
                    <a:gd name="connsiteX7" fmla="*/ 946395 w 10836670"/>
                    <a:gd name="connsiteY7" fmla="*/ 3290921 h 6387784"/>
                    <a:gd name="connsiteX8" fmla="*/ 412995 w 10836670"/>
                    <a:gd name="connsiteY8" fmla="*/ 3420849 h 6387784"/>
                    <a:gd name="connsiteX9" fmla="*/ 1168 w 10836670"/>
                    <a:gd name="connsiteY9" fmla="*/ 3167363 h 6387784"/>
                    <a:gd name="connsiteX10" fmla="*/ 304321 w 10836670"/>
                    <a:gd name="connsiteY10" fmla="*/ 3800555 h 6387784"/>
                    <a:gd name="connsiteX11" fmla="*/ 748275 w 10836670"/>
                    <a:gd name="connsiteY11" fmla="*/ 3854628 h 6387784"/>
                    <a:gd name="connsiteX12" fmla="*/ 1163651 w 10836670"/>
                    <a:gd name="connsiteY12" fmla="*/ 3673040 h 6387784"/>
                    <a:gd name="connsiteX13" fmla="*/ 1506032 w 10836670"/>
                    <a:gd name="connsiteY13" fmla="*/ 3433850 h 6387784"/>
                    <a:gd name="connsiteX14" fmla="*/ 1574785 w 10836670"/>
                    <a:gd name="connsiteY14" fmla="*/ 4198260 h 6387784"/>
                    <a:gd name="connsiteX15" fmla="*/ 1849453 w 10836670"/>
                    <a:gd name="connsiteY15" fmla="*/ 4863998 h 6387784"/>
                    <a:gd name="connsiteX16" fmla="*/ 2561835 w 10836670"/>
                    <a:gd name="connsiteY16" fmla="*/ 5576748 h 6387784"/>
                    <a:gd name="connsiteX17" fmla="*/ 3582915 w 10836670"/>
                    <a:gd name="connsiteY17" fmla="*/ 6186348 h 6387784"/>
                    <a:gd name="connsiteX18" fmla="*/ 4649715 w 10836670"/>
                    <a:gd name="connsiteY18" fmla="*/ 6384468 h 6387784"/>
                    <a:gd name="connsiteX19" fmla="*/ 6036555 w 10836670"/>
                    <a:gd name="connsiteY19" fmla="*/ 6262548 h 6387784"/>
                    <a:gd name="connsiteX20" fmla="*/ 7240515 w 10836670"/>
                    <a:gd name="connsiteY20" fmla="*/ 5698668 h 6387784"/>
                    <a:gd name="connsiteX21" fmla="*/ 8185395 w 10836670"/>
                    <a:gd name="connsiteY21" fmla="*/ 5165268 h 6387784"/>
                    <a:gd name="connsiteX22" fmla="*/ 8855955 w 10836670"/>
                    <a:gd name="connsiteY22" fmla="*/ 4829988 h 6387784"/>
                    <a:gd name="connsiteX23" fmla="*/ 9526515 w 10836670"/>
                    <a:gd name="connsiteY23" fmla="*/ 4525188 h 6387784"/>
                    <a:gd name="connsiteX24" fmla="*/ 10242795 w 10836670"/>
                    <a:gd name="connsiteY24" fmla="*/ 4616628 h 6387784"/>
                    <a:gd name="connsiteX25" fmla="*/ 10791435 w 10836670"/>
                    <a:gd name="connsiteY25" fmla="*/ 5287188 h 6387784"/>
                    <a:gd name="connsiteX26" fmla="*/ 10730475 w 10836670"/>
                    <a:gd name="connsiteY26" fmla="*/ 4464228 h 6387784"/>
                    <a:gd name="connsiteX27" fmla="*/ 10136115 w 10836670"/>
                    <a:gd name="connsiteY27" fmla="*/ 4159428 h 6387784"/>
                    <a:gd name="connsiteX28" fmla="*/ 9450315 w 10836670"/>
                    <a:gd name="connsiteY28" fmla="*/ 4098468 h 6387784"/>
                    <a:gd name="connsiteX29" fmla="*/ 8429235 w 10836670"/>
                    <a:gd name="connsiteY29" fmla="*/ 4494708 h 6387784"/>
                    <a:gd name="connsiteX30" fmla="*/ 7118595 w 10836670"/>
                    <a:gd name="connsiteY30" fmla="*/ 5241468 h 6387784"/>
                    <a:gd name="connsiteX31" fmla="*/ 6006075 w 10836670"/>
                    <a:gd name="connsiteY31" fmla="*/ 5729148 h 6387784"/>
                    <a:gd name="connsiteX32" fmla="*/ 5000235 w 10836670"/>
                    <a:gd name="connsiteY32" fmla="*/ 5866308 h 6387784"/>
                    <a:gd name="connsiteX33" fmla="*/ 3781035 w 10836670"/>
                    <a:gd name="connsiteY33" fmla="*/ 5652948 h 6387784"/>
                    <a:gd name="connsiteX34" fmla="*/ 2759955 w 10836670"/>
                    <a:gd name="connsiteY34" fmla="*/ 4906188 h 6387784"/>
                    <a:gd name="connsiteX35" fmla="*/ 2180835 w 10836670"/>
                    <a:gd name="connsiteY35" fmla="*/ 4007028 h 6387784"/>
                    <a:gd name="connsiteX36" fmla="*/ 2043675 w 10836670"/>
                    <a:gd name="connsiteY36" fmla="*/ 2589708 h 6387784"/>
                    <a:gd name="connsiteX37" fmla="*/ 2689902 w 10836670"/>
                    <a:gd name="connsiteY37" fmla="*/ 1425699 h 6387784"/>
                    <a:gd name="connsiteX38" fmla="*/ 3491475 w 10836670"/>
                    <a:gd name="connsiteY38" fmla="*/ 654228 h 6387784"/>
                    <a:gd name="connsiteX39" fmla="*/ 4263866 w 10836670"/>
                    <a:gd name="connsiteY39" fmla="*/ 367080 h 6387784"/>
                    <a:gd name="connsiteX40" fmla="*/ 5165972 w 10836670"/>
                    <a:gd name="connsiteY40" fmla="*/ 464461 h 6387784"/>
                    <a:gd name="connsiteX41" fmla="*/ 6146181 w 10836670"/>
                    <a:gd name="connsiteY41" fmla="*/ 863112 h 6387784"/>
                    <a:gd name="connsiteX0" fmla="*/ 6146181 w 10836670"/>
                    <a:gd name="connsiteY0" fmla="*/ 863112 h 6387784"/>
                    <a:gd name="connsiteX1" fmla="*/ 6665382 w 10836670"/>
                    <a:gd name="connsiteY1" fmla="*/ 1172216 h 6387784"/>
                    <a:gd name="connsiteX2" fmla="*/ 5406774 w 10836670"/>
                    <a:gd name="connsiteY2" fmla="*/ 205553 h 6387784"/>
                    <a:gd name="connsiteX3" fmla="*/ 3669158 w 10836670"/>
                    <a:gd name="connsiteY3" fmla="*/ 54100 h 6387784"/>
                    <a:gd name="connsiteX4" fmla="*/ 2368911 w 10836670"/>
                    <a:gd name="connsiteY4" fmla="*/ 905301 h 6387784"/>
                    <a:gd name="connsiteX5" fmla="*/ 1849105 w 10836670"/>
                    <a:gd name="connsiteY5" fmla="*/ 1684780 h 6387784"/>
                    <a:gd name="connsiteX6" fmla="*/ 1550452 w 10836670"/>
                    <a:gd name="connsiteY6" fmla="*/ 2711801 h 6387784"/>
                    <a:gd name="connsiteX7" fmla="*/ 946395 w 10836670"/>
                    <a:gd name="connsiteY7" fmla="*/ 3290921 h 6387784"/>
                    <a:gd name="connsiteX8" fmla="*/ 412995 w 10836670"/>
                    <a:gd name="connsiteY8" fmla="*/ 3420849 h 6387784"/>
                    <a:gd name="connsiteX9" fmla="*/ 1168 w 10836670"/>
                    <a:gd name="connsiteY9" fmla="*/ 3167363 h 6387784"/>
                    <a:gd name="connsiteX10" fmla="*/ 304321 w 10836670"/>
                    <a:gd name="connsiteY10" fmla="*/ 3800555 h 6387784"/>
                    <a:gd name="connsiteX11" fmla="*/ 748275 w 10836670"/>
                    <a:gd name="connsiteY11" fmla="*/ 3854628 h 6387784"/>
                    <a:gd name="connsiteX12" fmla="*/ 1163651 w 10836670"/>
                    <a:gd name="connsiteY12" fmla="*/ 3673040 h 6387784"/>
                    <a:gd name="connsiteX13" fmla="*/ 1506032 w 10836670"/>
                    <a:gd name="connsiteY13" fmla="*/ 3433850 h 6387784"/>
                    <a:gd name="connsiteX14" fmla="*/ 1574785 w 10836670"/>
                    <a:gd name="connsiteY14" fmla="*/ 4198260 h 6387784"/>
                    <a:gd name="connsiteX15" fmla="*/ 1849453 w 10836670"/>
                    <a:gd name="connsiteY15" fmla="*/ 4863998 h 6387784"/>
                    <a:gd name="connsiteX16" fmla="*/ 2520013 w 10836670"/>
                    <a:gd name="connsiteY16" fmla="*/ 5801991 h 6387784"/>
                    <a:gd name="connsiteX17" fmla="*/ 3582915 w 10836670"/>
                    <a:gd name="connsiteY17" fmla="*/ 6186348 h 6387784"/>
                    <a:gd name="connsiteX18" fmla="*/ 4649715 w 10836670"/>
                    <a:gd name="connsiteY18" fmla="*/ 6384468 h 6387784"/>
                    <a:gd name="connsiteX19" fmla="*/ 6036555 w 10836670"/>
                    <a:gd name="connsiteY19" fmla="*/ 6262548 h 6387784"/>
                    <a:gd name="connsiteX20" fmla="*/ 7240515 w 10836670"/>
                    <a:gd name="connsiteY20" fmla="*/ 5698668 h 6387784"/>
                    <a:gd name="connsiteX21" fmla="*/ 8185395 w 10836670"/>
                    <a:gd name="connsiteY21" fmla="*/ 5165268 h 6387784"/>
                    <a:gd name="connsiteX22" fmla="*/ 8855955 w 10836670"/>
                    <a:gd name="connsiteY22" fmla="*/ 4829988 h 6387784"/>
                    <a:gd name="connsiteX23" fmla="*/ 9526515 w 10836670"/>
                    <a:gd name="connsiteY23" fmla="*/ 4525188 h 6387784"/>
                    <a:gd name="connsiteX24" fmla="*/ 10242795 w 10836670"/>
                    <a:gd name="connsiteY24" fmla="*/ 4616628 h 6387784"/>
                    <a:gd name="connsiteX25" fmla="*/ 10791435 w 10836670"/>
                    <a:gd name="connsiteY25" fmla="*/ 5287188 h 6387784"/>
                    <a:gd name="connsiteX26" fmla="*/ 10730475 w 10836670"/>
                    <a:gd name="connsiteY26" fmla="*/ 4464228 h 6387784"/>
                    <a:gd name="connsiteX27" fmla="*/ 10136115 w 10836670"/>
                    <a:gd name="connsiteY27" fmla="*/ 4159428 h 6387784"/>
                    <a:gd name="connsiteX28" fmla="*/ 9450315 w 10836670"/>
                    <a:gd name="connsiteY28" fmla="*/ 4098468 h 6387784"/>
                    <a:gd name="connsiteX29" fmla="*/ 8429235 w 10836670"/>
                    <a:gd name="connsiteY29" fmla="*/ 4494708 h 6387784"/>
                    <a:gd name="connsiteX30" fmla="*/ 7118595 w 10836670"/>
                    <a:gd name="connsiteY30" fmla="*/ 5241468 h 6387784"/>
                    <a:gd name="connsiteX31" fmla="*/ 6006075 w 10836670"/>
                    <a:gd name="connsiteY31" fmla="*/ 5729148 h 6387784"/>
                    <a:gd name="connsiteX32" fmla="*/ 5000235 w 10836670"/>
                    <a:gd name="connsiteY32" fmla="*/ 5866308 h 6387784"/>
                    <a:gd name="connsiteX33" fmla="*/ 3781035 w 10836670"/>
                    <a:gd name="connsiteY33" fmla="*/ 5652948 h 6387784"/>
                    <a:gd name="connsiteX34" fmla="*/ 2759955 w 10836670"/>
                    <a:gd name="connsiteY34" fmla="*/ 4906188 h 6387784"/>
                    <a:gd name="connsiteX35" fmla="*/ 2180835 w 10836670"/>
                    <a:gd name="connsiteY35" fmla="*/ 4007028 h 6387784"/>
                    <a:gd name="connsiteX36" fmla="*/ 2043675 w 10836670"/>
                    <a:gd name="connsiteY36" fmla="*/ 2589708 h 6387784"/>
                    <a:gd name="connsiteX37" fmla="*/ 2689902 w 10836670"/>
                    <a:gd name="connsiteY37" fmla="*/ 1425699 h 6387784"/>
                    <a:gd name="connsiteX38" fmla="*/ 3491475 w 10836670"/>
                    <a:gd name="connsiteY38" fmla="*/ 654228 h 6387784"/>
                    <a:gd name="connsiteX39" fmla="*/ 4263866 w 10836670"/>
                    <a:gd name="connsiteY39" fmla="*/ 367080 h 6387784"/>
                    <a:gd name="connsiteX40" fmla="*/ 5165972 w 10836670"/>
                    <a:gd name="connsiteY40" fmla="*/ 464461 h 6387784"/>
                    <a:gd name="connsiteX41" fmla="*/ 6146181 w 10836670"/>
                    <a:gd name="connsiteY41" fmla="*/ 863112 h 6387784"/>
                    <a:gd name="connsiteX0" fmla="*/ 6146181 w 10836670"/>
                    <a:gd name="connsiteY0" fmla="*/ 863112 h 6384889"/>
                    <a:gd name="connsiteX1" fmla="*/ 6665382 w 10836670"/>
                    <a:gd name="connsiteY1" fmla="*/ 1172216 h 6384889"/>
                    <a:gd name="connsiteX2" fmla="*/ 5406774 w 10836670"/>
                    <a:gd name="connsiteY2" fmla="*/ 205553 h 6384889"/>
                    <a:gd name="connsiteX3" fmla="*/ 3669158 w 10836670"/>
                    <a:gd name="connsiteY3" fmla="*/ 54100 h 6384889"/>
                    <a:gd name="connsiteX4" fmla="*/ 2368911 w 10836670"/>
                    <a:gd name="connsiteY4" fmla="*/ 905301 h 6384889"/>
                    <a:gd name="connsiteX5" fmla="*/ 1849105 w 10836670"/>
                    <a:gd name="connsiteY5" fmla="*/ 1684780 h 6384889"/>
                    <a:gd name="connsiteX6" fmla="*/ 1550452 w 10836670"/>
                    <a:gd name="connsiteY6" fmla="*/ 2711801 h 6384889"/>
                    <a:gd name="connsiteX7" fmla="*/ 946395 w 10836670"/>
                    <a:gd name="connsiteY7" fmla="*/ 3290921 h 6384889"/>
                    <a:gd name="connsiteX8" fmla="*/ 412995 w 10836670"/>
                    <a:gd name="connsiteY8" fmla="*/ 3420849 h 6384889"/>
                    <a:gd name="connsiteX9" fmla="*/ 1168 w 10836670"/>
                    <a:gd name="connsiteY9" fmla="*/ 3167363 h 6384889"/>
                    <a:gd name="connsiteX10" fmla="*/ 304321 w 10836670"/>
                    <a:gd name="connsiteY10" fmla="*/ 3800555 h 6384889"/>
                    <a:gd name="connsiteX11" fmla="*/ 748275 w 10836670"/>
                    <a:gd name="connsiteY11" fmla="*/ 3854628 h 6384889"/>
                    <a:gd name="connsiteX12" fmla="*/ 1163651 w 10836670"/>
                    <a:gd name="connsiteY12" fmla="*/ 3673040 h 6384889"/>
                    <a:gd name="connsiteX13" fmla="*/ 1506032 w 10836670"/>
                    <a:gd name="connsiteY13" fmla="*/ 3433850 h 6384889"/>
                    <a:gd name="connsiteX14" fmla="*/ 1574785 w 10836670"/>
                    <a:gd name="connsiteY14" fmla="*/ 4198260 h 6384889"/>
                    <a:gd name="connsiteX15" fmla="*/ 1849453 w 10836670"/>
                    <a:gd name="connsiteY15" fmla="*/ 4863998 h 6384889"/>
                    <a:gd name="connsiteX16" fmla="*/ 2520013 w 10836670"/>
                    <a:gd name="connsiteY16" fmla="*/ 5801991 h 6384889"/>
                    <a:gd name="connsiteX17" fmla="*/ 3582915 w 10836670"/>
                    <a:gd name="connsiteY17" fmla="*/ 6280200 h 6384889"/>
                    <a:gd name="connsiteX18" fmla="*/ 4649715 w 10836670"/>
                    <a:gd name="connsiteY18" fmla="*/ 6384468 h 6384889"/>
                    <a:gd name="connsiteX19" fmla="*/ 6036555 w 10836670"/>
                    <a:gd name="connsiteY19" fmla="*/ 6262548 h 6384889"/>
                    <a:gd name="connsiteX20" fmla="*/ 7240515 w 10836670"/>
                    <a:gd name="connsiteY20" fmla="*/ 5698668 h 6384889"/>
                    <a:gd name="connsiteX21" fmla="*/ 8185395 w 10836670"/>
                    <a:gd name="connsiteY21" fmla="*/ 5165268 h 6384889"/>
                    <a:gd name="connsiteX22" fmla="*/ 8855955 w 10836670"/>
                    <a:gd name="connsiteY22" fmla="*/ 4829988 h 6384889"/>
                    <a:gd name="connsiteX23" fmla="*/ 9526515 w 10836670"/>
                    <a:gd name="connsiteY23" fmla="*/ 4525188 h 6384889"/>
                    <a:gd name="connsiteX24" fmla="*/ 10242795 w 10836670"/>
                    <a:gd name="connsiteY24" fmla="*/ 4616628 h 6384889"/>
                    <a:gd name="connsiteX25" fmla="*/ 10791435 w 10836670"/>
                    <a:gd name="connsiteY25" fmla="*/ 5287188 h 6384889"/>
                    <a:gd name="connsiteX26" fmla="*/ 10730475 w 10836670"/>
                    <a:gd name="connsiteY26" fmla="*/ 4464228 h 6384889"/>
                    <a:gd name="connsiteX27" fmla="*/ 10136115 w 10836670"/>
                    <a:gd name="connsiteY27" fmla="*/ 4159428 h 6384889"/>
                    <a:gd name="connsiteX28" fmla="*/ 9450315 w 10836670"/>
                    <a:gd name="connsiteY28" fmla="*/ 4098468 h 6384889"/>
                    <a:gd name="connsiteX29" fmla="*/ 8429235 w 10836670"/>
                    <a:gd name="connsiteY29" fmla="*/ 4494708 h 6384889"/>
                    <a:gd name="connsiteX30" fmla="*/ 7118595 w 10836670"/>
                    <a:gd name="connsiteY30" fmla="*/ 5241468 h 6384889"/>
                    <a:gd name="connsiteX31" fmla="*/ 6006075 w 10836670"/>
                    <a:gd name="connsiteY31" fmla="*/ 5729148 h 6384889"/>
                    <a:gd name="connsiteX32" fmla="*/ 5000235 w 10836670"/>
                    <a:gd name="connsiteY32" fmla="*/ 5866308 h 6384889"/>
                    <a:gd name="connsiteX33" fmla="*/ 3781035 w 10836670"/>
                    <a:gd name="connsiteY33" fmla="*/ 5652948 h 6384889"/>
                    <a:gd name="connsiteX34" fmla="*/ 2759955 w 10836670"/>
                    <a:gd name="connsiteY34" fmla="*/ 4906188 h 6384889"/>
                    <a:gd name="connsiteX35" fmla="*/ 2180835 w 10836670"/>
                    <a:gd name="connsiteY35" fmla="*/ 4007028 h 6384889"/>
                    <a:gd name="connsiteX36" fmla="*/ 2043675 w 10836670"/>
                    <a:gd name="connsiteY36" fmla="*/ 2589708 h 6384889"/>
                    <a:gd name="connsiteX37" fmla="*/ 2689902 w 10836670"/>
                    <a:gd name="connsiteY37" fmla="*/ 1425699 h 6384889"/>
                    <a:gd name="connsiteX38" fmla="*/ 3491475 w 10836670"/>
                    <a:gd name="connsiteY38" fmla="*/ 654228 h 6384889"/>
                    <a:gd name="connsiteX39" fmla="*/ 4263866 w 10836670"/>
                    <a:gd name="connsiteY39" fmla="*/ 367080 h 6384889"/>
                    <a:gd name="connsiteX40" fmla="*/ 5165972 w 10836670"/>
                    <a:gd name="connsiteY40" fmla="*/ 464461 h 6384889"/>
                    <a:gd name="connsiteX41" fmla="*/ 6146181 w 10836670"/>
                    <a:gd name="connsiteY41" fmla="*/ 863112 h 6384889"/>
                    <a:gd name="connsiteX0" fmla="*/ 6146181 w 10836670"/>
                    <a:gd name="connsiteY0" fmla="*/ 863112 h 6384891"/>
                    <a:gd name="connsiteX1" fmla="*/ 6665382 w 10836670"/>
                    <a:gd name="connsiteY1" fmla="*/ 1172216 h 6384891"/>
                    <a:gd name="connsiteX2" fmla="*/ 5406774 w 10836670"/>
                    <a:gd name="connsiteY2" fmla="*/ 205553 h 6384891"/>
                    <a:gd name="connsiteX3" fmla="*/ 3669158 w 10836670"/>
                    <a:gd name="connsiteY3" fmla="*/ 54100 h 6384891"/>
                    <a:gd name="connsiteX4" fmla="*/ 2368911 w 10836670"/>
                    <a:gd name="connsiteY4" fmla="*/ 905301 h 6384891"/>
                    <a:gd name="connsiteX5" fmla="*/ 1849105 w 10836670"/>
                    <a:gd name="connsiteY5" fmla="*/ 1684780 h 6384891"/>
                    <a:gd name="connsiteX6" fmla="*/ 1550452 w 10836670"/>
                    <a:gd name="connsiteY6" fmla="*/ 2711801 h 6384891"/>
                    <a:gd name="connsiteX7" fmla="*/ 946395 w 10836670"/>
                    <a:gd name="connsiteY7" fmla="*/ 3290921 h 6384891"/>
                    <a:gd name="connsiteX8" fmla="*/ 412995 w 10836670"/>
                    <a:gd name="connsiteY8" fmla="*/ 3420849 h 6384891"/>
                    <a:gd name="connsiteX9" fmla="*/ 1168 w 10836670"/>
                    <a:gd name="connsiteY9" fmla="*/ 3167363 h 6384891"/>
                    <a:gd name="connsiteX10" fmla="*/ 304321 w 10836670"/>
                    <a:gd name="connsiteY10" fmla="*/ 3800555 h 6384891"/>
                    <a:gd name="connsiteX11" fmla="*/ 748275 w 10836670"/>
                    <a:gd name="connsiteY11" fmla="*/ 3854628 h 6384891"/>
                    <a:gd name="connsiteX12" fmla="*/ 1163651 w 10836670"/>
                    <a:gd name="connsiteY12" fmla="*/ 3673040 h 6384891"/>
                    <a:gd name="connsiteX13" fmla="*/ 1506032 w 10836670"/>
                    <a:gd name="connsiteY13" fmla="*/ 3433850 h 6384891"/>
                    <a:gd name="connsiteX14" fmla="*/ 1574785 w 10836670"/>
                    <a:gd name="connsiteY14" fmla="*/ 4198260 h 6384891"/>
                    <a:gd name="connsiteX15" fmla="*/ 1849453 w 10836670"/>
                    <a:gd name="connsiteY15" fmla="*/ 4863998 h 6384891"/>
                    <a:gd name="connsiteX16" fmla="*/ 2520013 w 10836670"/>
                    <a:gd name="connsiteY16" fmla="*/ 5801991 h 6384891"/>
                    <a:gd name="connsiteX17" fmla="*/ 3582915 w 10836670"/>
                    <a:gd name="connsiteY17" fmla="*/ 6280200 h 6384891"/>
                    <a:gd name="connsiteX18" fmla="*/ 4649715 w 10836670"/>
                    <a:gd name="connsiteY18" fmla="*/ 6384468 h 6384891"/>
                    <a:gd name="connsiteX19" fmla="*/ 6036555 w 10836670"/>
                    <a:gd name="connsiteY19" fmla="*/ 6262548 h 6384891"/>
                    <a:gd name="connsiteX20" fmla="*/ 7240515 w 10836670"/>
                    <a:gd name="connsiteY20" fmla="*/ 5698668 h 6384891"/>
                    <a:gd name="connsiteX21" fmla="*/ 8185395 w 10836670"/>
                    <a:gd name="connsiteY21" fmla="*/ 5165268 h 6384891"/>
                    <a:gd name="connsiteX22" fmla="*/ 8855955 w 10836670"/>
                    <a:gd name="connsiteY22" fmla="*/ 4829988 h 6384891"/>
                    <a:gd name="connsiteX23" fmla="*/ 9526515 w 10836670"/>
                    <a:gd name="connsiteY23" fmla="*/ 4525188 h 6384891"/>
                    <a:gd name="connsiteX24" fmla="*/ 10242795 w 10836670"/>
                    <a:gd name="connsiteY24" fmla="*/ 4616628 h 6384891"/>
                    <a:gd name="connsiteX25" fmla="*/ 10791435 w 10836670"/>
                    <a:gd name="connsiteY25" fmla="*/ 5287188 h 6384891"/>
                    <a:gd name="connsiteX26" fmla="*/ 10730475 w 10836670"/>
                    <a:gd name="connsiteY26" fmla="*/ 4464228 h 6384891"/>
                    <a:gd name="connsiteX27" fmla="*/ 10136115 w 10836670"/>
                    <a:gd name="connsiteY27" fmla="*/ 4159428 h 6384891"/>
                    <a:gd name="connsiteX28" fmla="*/ 9450315 w 10836670"/>
                    <a:gd name="connsiteY28" fmla="*/ 4098468 h 6384891"/>
                    <a:gd name="connsiteX29" fmla="*/ 8429235 w 10836670"/>
                    <a:gd name="connsiteY29" fmla="*/ 4494708 h 6384891"/>
                    <a:gd name="connsiteX30" fmla="*/ 7118595 w 10836670"/>
                    <a:gd name="connsiteY30" fmla="*/ 5241468 h 6384891"/>
                    <a:gd name="connsiteX31" fmla="*/ 6006075 w 10836670"/>
                    <a:gd name="connsiteY31" fmla="*/ 5729148 h 6384891"/>
                    <a:gd name="connsiteX32" fmla="*/ 5000235 w 10836670"/>
                    <a:gd name="connsiteY32" fmla="*/ 5866308 h 6384891"/>
                    <a:gd name="connsiteX33" fmla="*/ 3781035 w 10836670"/>
                    <a:gd name="connsiteY33" fmla="*/ 5652948 h 6384891"/>
                    <a:gd name="connsiteX34" fmla="*/ 2759955 w 10836670"/>
                    <a:gd name="connsiteY34" fmla="*/ 4906188 h 6384891"/>
                    <a:gd name="connsiteX35" fmla="*/ 2180835 w 10836670"/>
                    <a:gd name="connsiteY35" fmla="*/ 4007028 h 6384891"/>
                    <a:gd name="connsiteX36" fmla="*/ 2224909 w 10836670"/>
                    <a:gd name="connsiteY36" fmla="*/ 2721099 h 6384891"/>
                    <a:gd name="connsiteX37" fmla="*/ 2689902 w 10836670"/>
                    <a:gd name="connsiteY37" fmla="*/ 1425699 h 6384891"/>
                    <a:gd name="connsiteX38" fmla="*/ 3491475 w 10836670"/>
                    <a:gd name="connsiteY38" fmla="*/ 654228 h 6384891"/>
                    <a:gd name="connsiteX39" fmla="*/ 4263866 w 10836670"/>
                    <a:gd name="connsiteY39" fmla="*/ 367080 h 6384891"/>
                    <a:gd name="connsiteX40" fmla="*/ 5165972 w 10836670"/>
                    <a:gd name="connsiteY40" fmla="*/ 464461 h 6384891"/>
                    <a:gd name="connsiteX41" fmla="*/ 6146181 w 10836670"/>
                    <a:gd name="connsiteY41" fmla="*/ 863112 h 6384891"/>
                    <a:gd name="connsiteX0" fmla="*/ 6146181 w 10836670"/>
                    <a:gd name="connsiteY0" fmla="*/ 863112 h 6384889"/>
                    <a:gd name="connsiteX1" fmla="*/ 6665382 w 10836670"/>
                    <a:gd name="connsiteY1" fmla="*/ 1172216 h 6384889"/>
                    <a:gd name="connsiteX2" fmla="*/ 5406774 w 10836670"/>
                    <a:gd name="connsiteY2" fmla="*/ 205553 h 6384889"/>
                    <a:gd name="connsiteX3" fmla="*/ 3669158 w 10836670"/>
                    <a:gd name="connsiteY3" fmla="*/ 54100 h 6384889"/>
                    <a:gd name="connsiteX4" fmla="*/ 2368911 w 10836670"/>
                    <a:gd name="connsiteY4" fmla="*/ 905301 h 6384889"/>
                    <a:gd name="connsiteX5" fmla="*/ 1918809 w 10836670"/>
                    <a:gd name="connsiteY5" fmla="*/ 1684780 h 6384889"/>
                    <a:gd name="connsiteX6" fmla="*/ 1550452 w 10836670"/>
                    <a:gd name="connsiteY6" fmla="*/ 2711801 h 6384889"/>
                    <a:gd name="connsiteX7" fmla="*/ 946395 w 10836670"/>
                    <a:gd name="connsiteY7" fmla="*/ 3290921 h 6384889"/>
                    <a:gd name="connsiteX8" fmla="*/ 412995 w 10836670"/>
                    <a:gd name="connsiteY8" fmla="*/ 3420849 h 6384889"/>
                    <a:gd name="connsiteX9" fmla="*/ 1168 w 10836670"/>
                    <a:gd name="connsiteY9" fmla="*/ 3167363 h 6384889"/>
                    <a:gd name="connsiteX10" fmla="*/ 304321 w 10836670"/>
                    <a:gd name="connsiteY10" fmla="*/ 3800555 h 6384889"/>
                    <a:gd name="connsiteX11" fmla="*/ 748275 w 10836670"/>
                    <a:gd name="connsiteY11" fmla="*/ 3854628 h 6384889"/>
                    <a:gd name="connsiteX12" fmla="*/ 1163651 w 10836670"/>
                    <a:gd name="connsiteY12" fmla="*/ 3673040 h 6384889"/>
                    <a:gd name="connsiteX13" fmla="*/ 1506032 w 10836670"/>
                    <a:gd name="connsiteY13" fmla="*/ 3433850 h 6384889"/>
                    <a:gd name="connsiteX14" fmla="*/ 1574785 w 10836670"/>
                    <a:gd name="connsiteY14" fmla="*/ 4198260 h 6384889"/>
                    <a:gd name="connsiteX15" fmla="*/ 1849453 w 10836670"/>
                    <a:gd name="connsiteY15" fmla="*/ 4863998 h 6384889"/>
                    <a:gd name="connsiteX16" fmla="*/ 2520013 w 10836670"/>
                    <a:gd name="connsiteY16" fmla="*/ 5801991 h 6384889"/>
                    <a:gd name="connsiteX17" fmla="*/ 3582915 w 10836670"/>
                    <a:gd name="connsiteY17" fmla="*/ 6280200 h 6384889"/>
                    <a:gd name="connsiteX18" fmla="*/ 4649715 w 10836670"/>
                    <a:gd name="connsiteY18" fmla="*/ 6384468 h 6384889"/>
                    <a:gd name="connsiteX19" fmla="*/ 6036555 w 10836670"/>
                    <a:gd name="connsiteY19" fmla="*/ 6262548 h 6384889"/>
                    <a:gd name="connsiteX20" fmla="*/ 7240515 w 10836670"/>
                    <a:gd name="connsiteY20" fmla="*/ 5698668 h 6384889"/>
                    <a:gd name="connsiteX21" fmla="*/ 8185395 w 10836670"/>
                    <a:gd name="connsiteY21" fmla="*/ 5165268 h 6384889"/>
                    <a:gd name="connsiteX22" fmla="*/ 8855955 w 10836670"/>
                    <a:gd name="connsiteY22" fmla="*/ 4829988 h 6384889"/>
                    <a:gd name="connsiteX23" fmla="*/ 9526515 w 10836670"/>
                    <a:gd name="connsiteY23" fmla="*/ 4525188 h 6384889"/>
                    <a:gd name="connsiteX24" fmla="*/ 10242795 w 10836670"/>
                    <a:gd name="connsiteY24" fmla="*/ 4616628 h 6384889"/>
                    <a:gd name="connsiteX25" fmla="*/ 10791435 w 10836670"/>
                    <a:gd name="connsiteY25" fmla="*/ 5287188 h 6384889"/>
                    <a:gd name="connsiteX26" fmla="*/ 10730475 w 10836670"/>
                    <a:gd name="connsiteY26" fmla="*/ 4464228 h 6384889"/>
                    <a:gd name="connsiteX27" fmla="*/ 10136115 w 10836670"/>
                    <a:gd name="connsiteY27" fmla="*/ 4159428 h 6384889"/>
                    <a:gd name="connsiteX28" fmla="*/ 9450315 w 10836670"/>
                    <a:gd name="connsiteY28" fmla="*/ 4098468 h 6384889"/>
                    <a:gd name="connsiteX29" fmla="*/ 8429235 w 10836670"/>
                    <a:gd name="connsiteY29" fmla="*/ 4494708 h 6384889"/>
                    <a:gd name="connsiteX30" fmla="*/ 7118595 w 10836670"/>
                    <a:gd name="connsiteY30" fmla="*/ 5241468 h 6384889"/>
                    <a:gd name="connsiteX31" fmla="*/ 6006075 w 10836670"/>
                    <a:gd name="connsiteY31" fmla="*/ 5729148 h 6384889"/>
                    <a:gd name="connsiteX32" fmla="*/ 5000235 w 10836670"/>
                    <a:gd name="connsiteY32" fmla="*/ 5866308 h 6384889"/>
                    <a:gd name="connsiteX33" fmla="*/ 3781035 w 10836670"/>
                    <a:gd name="connsiteY33" fmla="*/ 5652948 h 6384889"/>
                    <a:gd name="connsiteX34" fmla="*/ 2759955 w 10836670"/>
                    <a:gd name="connsiteY34" fmla="*/ 4906188 h 6384889"/>
                    <a:gd name="connsiteX35" fmla="*/ 2180835 w 10836670"/>
                    <a:gd name="connsiteY35" fmla="*/ 4007028 h 6384889"/>
                    <a:gd name="connsiteX36" fmla="*/ 2224909 w 10836670"/>
                    <a:gd name="connsiteY36" fmla="*/ 2721099 h 6384889"/>
                    <a:gd name="connsiteX37" fmla="*/ 2689902 w 10836670"/>
                    <a:gd name="connsiteY37" fmla="*/ 1425699 h 6384889"/>
                    <a:gd name="connsiteX38" fmla="*/ 3491475 w 10836670"/>
                    <a:gd name="connsiteY38" fmla="*/ 654228 h 6384889"/>
                    <a:gd name="connsiteX39" fmla="*/ 4263866 w 10836670"/>
                    <a:gd name="connsiteY39" fmla="*/ 367080 h 6384889"/>
                    <a:gd name="connsiteX40" fmla="*/ 5165972 w 10836670"/>
                    <a:gd name="connsiteY40" fmla="*/ 464461 h 6384889"/>
                    <a:gd name="connsiteX41" fmla="*/ 6146181 w 10836670"/>
                    <a:gd name="connsiteY41" fmla="*/ 863112 h 6384889"/>
                    <a:gd name="connsiteX0" fmla="*/ 6146181 w 10836670"/>
                    <a:gd name="connsiteY0" fmla="*/ 863112 h 6384891"/>
                    <a:gd name="connsiteX1" fmla="*/ 6665382 w 10836670"/>
                    <a:gd name="connsiteY1" fmla="*/ 1172216 h 6384891"/>
                    <a:gd name="connsiteX2" fmla="*/ 5406774 w 10836670"/>
                    <a:gd name="connsiteY2" fmla="*/ 205553 h 6384891"/>
                    <a:gd name="connsiteX3" fmla="*/ 3669158 w 10836670"/>
                    <a:gd name="connsiteY3" fmla="*/ 54100 h 6384891"/>
                    <a:gd name="connsiteX4" fmla="*/ 2368911 w 10836670"/>
                    <a:gd name="connsiteY4" fmla="*/ 905301 h 6384891"/>
                    <a:gd name="connsiteX5" fmla="*/ 1918809 w 10836670"/>
                    <a:gd name="connsiteY5" fmla="*/ 1684780 h 6384891"/>
                    <a:gd name="connsiteX6" fmla="*/ 1564394 w 10836670"/>
                    <a:gd name="connsiteY6" fmla="*/ 2749342 h 6384891"/>
                    <a:gd name="connsiteX7" fmla="*/ 946395 w 10836670"/>
                    <a:gd name="connsiteY7" fmla="*/ 3290921 h 6384891"/>
                    <a:gd name="connsiteX8" fmla="*/ 412995 w 10836670"/>
                    <a:gd name="connsiteY8" fmla="*/ 3420849 h 6384891"/>
                    <a:gd name="connsiteX9" fmla="*/ 1168 w 10836670"/>
                    <a:gd name="connsiteY9" fmla="*/ 3167363 h 6384891"/>
                    <a:gd name="connsiteX10" fmla="*/ 304321 w 10836670"/>
                    <a:gd name="connsiteY10" fmla="*/ 3800555 h 6384891"/>
                    <a:gd name="connsiteX11" fmla="*/ 748275 w 10836670"/>
                    <a:gd name="connsiteY11" fmla="*/ 3854628 h 6384891"/>
                    <a:gd name="connsiteX12" fmla="*/ 1163651 w 10836670"/>
                    <a:gd name="connsiteY12" fmla="*/ 3673040 h 6384891"/>
                    <a:gd name="connsiteX13" fmla="*/ 1506032 w 10836670"/>
                    <a:gd name="connsiteY13" fmla="*/ 3433850 h 6384891"/>
                    <a:gd name="connsiteX14" fmla="*/ 1574785 w 10836670"/>
                    <a:gd name="connsiteY14" fmla="*/ 4198260 h 6384891"/>
                    <a:gd name="connsiteX15" fmla="*/ 1849453 w 10836670"/>
                    <a:gd name="connsiteY15" fmla="*/ 4863998 h 6384891"/>
                    <a:gd name="connsiteX16" fmla="*/ 2520013 w 10836670"/>
                    <a:gd name="connsiteY16" fmla="*/ 5801991 h 6384891"/>
                    <a:gd name="connsiteX17" fmla="*/ 3582915 w 10836670"/>
                    <a:gd name="connsiteY17" fmla="*/ 6280200 h 6384891"/>
                    <a:gd name="connsiteX18" fmla="*/ 4649715 w 10836670"/>
                    <a:gd name="connsiteY18" fmla="*/ 6384468 h 6384891"/>
                    <a:gd name="connsiteX19" fmla="*/ 6036555 w 10836670"/>
                    <a:gd name="connsiteY19" fmla="*/ 6262548 h 6384891"/>
                    <a:gd name="connsiteX20" fmla="*/ 7240515 w 10836670"/>
                    <a:gd name="connsiteY20" fmla="*/ 5698668 h 6384891"/>
                    <a:gd name="connsiteX21" fmla="*/ 8185395 w 10836670"/>
                    <a:gd name="connsiteY21" fmla="*/ 5165268 h 6384891"/>
                    <a:gd name="connsiteX22" fmla="*/ 8855955 w 10836670"/>
                    <a:gd name="connsiteY22" fmla="*/ 4829988 h 6384891"/>
                    <a:gd name="connsiteX23" fmla="*/ 9526515 w 10836670"/>
                    <a:gd name="connsiteY23" fmla="*/ 4525188 h 6384891"/>
                    <a:gd name="connsiteX24" fmla="*/ 10242795 w 10836670"/>
                    <a:gd name="connsiteY24" fmla="*/ 4616628 h 6384891"/>
                    <a:gd name="connsiteX25" fmla="*/ 10791435 w 10836670"/>
                    <a:gd name="connsiteY25" fmla="*/ 5287188 h 6384891"/>
                    <a:gd name="connsiteX26" fmla="*/ 10730475 w 10836670"/>
                    <a:gd name="connsiteY26" fmla="*/ 4464228 h 6384891"/>
                    <a:gd name="connsiteX27" fmla="*/ 10136115 w 10836670"/>
                    <a:gd name="connsiteY27" fmla="*/ 4159428 h 6384891"/>
                    <a:gd name="connsiteX28" fmla="*/ 9450315 w 10836670"/>
                    <a:gd name="connsiteY28" fmla="*/ 4098468 h 6384891"/>
                    <a:gd name="connsiteX29" fmla="*/ 8429235 w 10836670"/>
                    <a:gd name="connsiteY29" fmla="*/ 4494708 h 6384891"/>
                    <a:gd name="connsiteX30" fmla="*/ 7118595 w 10836670"/>
                    <a:gd name="connsiteY30" fmla="*/ 5241468 h 6384891"/>
                    <a:gd name="connsiteX31" fmla="*/ 6006075 w 10836670"/>
                    <a:gd name="connsiteY31" fmla="*/ 5729148 h 6384891"/>
                    <a:gd name="connsiteX32" fmla="*/ 5000235 w 10836670"/>
                    <a:gd name="connsiteY32" fmla="*/ 5866308 h 6384891"/>
                    <a:gd name="connsiteX33" fmla="*/ 3781035 w 10836670"/>
                    <a:gd name="connsiteY33" fmla="*/ 5652948 h 6384891"/>
                    <a:gd name="connsiteX34" fmla="*/ 2759955 w 10836670"/>
                    <a:gd name="connsiteY34" fmla="*/ 4906188 h 6384891"/>
                    <a:gd name="connsiteX35" fmla="*/ 2180835 w 10836670"/>
                    <a:gd name="connsiteY35" fmla="*/ 4007028 h 6384891"/>
                    <a:gd name="connsiteX36" fmla="*/ 2224909 w 10836670"/>
                    <a:gd name="connsiteY36" fmla="*/ 2721099 h 6384891"/>
                    <a:gd name="connsiteX37" fmla="*/ 2689902 w 10836670"/>
                    <a:gd name="connsiteY37" fmla="*/ 1425699 h 6384891"/>
                    <a:gd name="connsiteX38" fmla="*/ 3491475 w 10836670"/>
                    <a:gd name="connsiteY38" fmla="*/ 654228 h 6384891"/>
                    <a:gd name="connsiteX39" fmla="*/ 4263866 w 10836670"/>
                    <a:gd name="connsiteY39" fmla="*/ 367080 h 6384891"/>
                    <a:gd name="connsiteX40" fmla="*/ 5165972 w 10836670"/>
                    <a:gd name="connsiteY40" fmla="*/ 464461 h 6384891"/>
                    <a:gd name="connsiteX41" fmla="*/ 6146181 w 10836670"/>
                    <a:gd name="connsiteY41" fmla="*/ 863112 h 6384891"/>
                    <a:gd name="connsiteX0" fmla="*/ 6146181 w 10836670"/>
                    <a:gd name="connsiteY0" fmla="*/ 863112 h 6384889"/>
                    <a:gd name="connsiteX1" fmla="*/ 6665382 w 10836670"/>
                    <a:gd name="connsiteY1" fmla="*/ 1172216 h 6384889"/>
                    <a:gd name="connsiteX2" fmla="*/ 5406774 w 10836670"/>
                    <a:gd name="connsiteY2" fmla="*/ 205553 h 6384889"/>
                    <a:gd name="connsiteX3" fmla="*/ 3669158 w 10836670"/>
                    <a:gd name="connsiteY3" fmla="*/ 54100 h 6384889"/>
                    <a:gd name="connsiteX4" fmla="*/ 2368911 w 10836670"/>
                    <a:gd name="connsiteY4" fmla="*/ 905301 h 6384889"/>
                    <a:gd name="connsiteX5" fmla="*/ 1918809 w 10836670"/>
                    <a:gd name="connsiteY5" fmla="*/ 1684780 h 6384889"/>
                    <a:gd name="connsiteX6" fmla="*/ 1564394 w 10836670"/>
                    <a:gd name="connsiteY6" fmla="*/ 2636721 h 6384889"/>
                    <a:gd name="connsiteX7" fmla="*/ 946395 w 10836670"/>
                    <a:gd name="connsiteY7" fmla="*/ 3290921 h 6384889"/>
                    <a:gd name="connsiteX8" fmla="*/ 412995 w 10836670"/>
                    <a:gd name="connsiteY8" fmla="*/ 3420849 h 6384889"/>
                    <a:gd name="connsiteX9" fmla="*/ 1168 w 10836670"/>
                    <a:gd name="connsiteY9" fmla="*/ 3167363 h 6384889"/>
                    <a:gd name="connsiteX10" fmla="*/ 304321 w 10836670"/>
                    <a:gd name="connsiteY10" fmla="*/ 3800555 h 6384889"/>
                    <a:gd name="connsiteX11" fmla="*/ 748275 w 10836670"/>
                    <a:gd name="connsiteY11" fmla="*/ 3854628 h 6384889"/>
                    <a:gd name="connsiteX12" fmla="*/ 1163651 w 10836670"/>
                    <a:gd name="connsiteY12" fmla="*/ 3673040 h 6384889"/>
                    <a:gd name="connsiteX13" fmla="*/ 1506032 w 10836670"/>
                    <a:gd name="connsiteY13" fmla="*/ 3433850 h 6384889"/>
                    <a:gd name="connsiteX14" fmla="*/ 1574785 w 10836670"/>
                    <a:gd name="connsiteY14" fmla="*/ 4198260 h 6384889"/>
                    <a:gd name="connsiteX15" fmla="*/ 1849453 w 10836670"/>
                    <a:gd name="connsiteY15" fmla="*/ 4863998 h 6384889"/>
                    <a:gd name="connsiteX16" fmla="*/ 2520013 w 10836670"/>
                    <a:gd name="connsiteY16" fmla="*/ 5801991 h 6384889"/>
                    <a:gd name="connsiteX17" fmla="*/ 3582915 w 10836670"/>
                    <a:gd name="connsiteY17" fmla="*/ 6280200 h 6384889"/>
                    <a:gd name="connsiteX18" fmla="*/ 4649715 w 10836670"/>
                    <a:gd name="connsiteY18" fmla="*/ 6384468 h 6384889"/>
                    <a:gd name="connsiteX19" fmla="*/ 6036555 w 10836670"/>
                    <a:gd name="connsiteY19" fmla="*/ 6262548 h 6384889"/>
                    <a:gd name="connsiteX20" fmla="*/ 7240515 w 10836670"/>
                    <a:gd name="connsiteY20" fmla="*/ 5698668 h 6384889"/>
                    <a:gd name="connsiteX21" fmla="*/ 8185395 w 10836670"/>
                    <a:gd name="connsiteY21" fmla="*/ 5165268 h 6384889"/>
                    <a:gd name="connsiteX22" fmla="*/ 8855955 w 10836670"/>
                    <a:gd name="connsiteY22" fmla="*/ 4829988 h 6384889"/>
                    <a:gd name="connsiteX23" fmla="*/ 9526515 w 10836670"/>
                    <a:gd name="connsiteY23" fmla="*/ 4525188 h 6384889"/>
                    <a:gd name="connsiteX24" fmla="*/ 10242795 w 10836670"/>
                    <a:gd name="connsiteY24" fmla="*/ 4616628 h 6384889"/>
                    <a:gd name="connsiteX25" fmla="*/ 10791435 w 10836670"/>
                    <a:gd name="connsiteY25" fmla="*/ 5287188 h 6384889"/>
                    <a:gd name="connsiteX26" fmla="*/ 10730475 w 10836670"/>
                    <a:gd name="connsiteY26" fmla="*/ 4464228 h 6384889"/>
                    <a:gd name="connsiteX27" fmla="*/ 10136115 w 10836670"/>
                    <a:gd name="connsiteY27" fmla="*/ 4159428 h 6384889"/>
                    <a:gd name="connsiteX28" fmla="*/ 9450315 w 10836670"/>
                    <a:gd name="connsiteY28" fmla="*/ 4098468 h 6384889"/>
                    <a:gd name="connsiteX29" fmla="*/ 8429235 w 10836670"/>
                    <a:gd name="connsiteY29" fmla="*/ 4494708 h 6384889"/>
                    <a:gd name="connsiteX30" fmla="*/ 7118595 w 10836670"/>
                    <a:gd name="connsiteY30" fmla="*/ 5241468 h 6384889"/>
                    <a:gd name="connsiteX31" fmla="*/ 6006075 w 10836670"/>
                    <a:gd name="connsiteY31" fmla="*/ 5729148 h 6384889"/>
                    <a:gd name="connsiteX32" fmla="*/ 5000235 w 10836670"/>
                    <a:gd name="connsiteY32" fmla="*/ 5866308 h 6384889"/>
                    <a:gd name="connsiteX33" fmla="*/ 3781035 w 10836670"/>
                    <a:gd name="connsiteY33" fmla="*/ 5652948 h 6384889"/>
                    <a:gd name="connsiteX34" fmla="*/ 2759955 w 10836670"/>
                    <a:gd name="connsiteY34" fmla="*/ 4906188 h 6384889"/>
                    <a:gd name="connsiteX35" fmla="*/ 2180835 w 10836670"/>
                    <a:gd name="connsiteY35" fmla="*/ 4007028 h 6384889"/>
                    <a:gd name="connsiteX36" fmla="*/ 2224909 w 10836670"/>
                    <a:gd name="connsiteY36" fmla="*/ 2721099 h 6384889"/>
                    <a:gd name="connsiteX37" fmla="*/ 2689902 w 10836670"/>
                    <a:gd name="connsiteY37" fmla="*/ 1425699 h 6384889"/>
                    <a:gd name="connsiteX38" fmla="*/ 3491475 w 10836670"/>
                    <a:gd name="connsiteY38" fmla="*/ 654228 h 6384889"/>
                    <a:gd name="connsiteX39" fmla="*/ 4263866 w 10836670"/>
                    <a:gd name="connsiteY39" fmla="*/ 367080 h 6384889"/>
                    <a:gd name="connsiteX40" fmla="*/ 5165972 w 10836670"/>
                    <a:gd name="connsiteY40" fmla="*/ 464461 h 6384889"/>
                    <a:gd name="connsiteX41" fmla="*/ 6146181 w 10836670"/>
                    <a:gd name="connsiteY41" fmla="*/ 863112 h 6384889"/>
                    <a:gd name="connsiteX0" fmla="*/ 6145604 w 10836093"/>
                    <a:gd name="connsiteY0" fmla="*/ 863112 h 6384891"/>
                    <a:gd name="connsiteX1" fmla="*/ 6664805 w 10836093"/>
                    <a:gd name="connsiteY1" fmla="*/ 1172216 h 6384891"/>
                    <a:gd name="connsiteX2" fmla="*/ 5406197 w 10836093"/>
                    <a:gd name="connsiteY2" fmla="*/ 205553 h 6384891"/>
                    <a:gd name="connsiteX3" fmla="*/ 3668581 w 10836093"/>
                    <a:gd name="connsiteY3" fmla="*/ 54100 h 6384891"/>
                    <a:gd name="connsiteX4" fmla="*/ 2368334 w 10836093"/>
                    <a:gd name="connsiteY4" fmla="*/ 905301 h 6384891"/>
                    <a:gd name="connsiteX5" fmla="*/ 1918232 w 10836093"/>
                    <a:gd name="connsiteY5" fmla="*/ 1684780 h 6384891"/>
                    <a:gd name="connsiteX6" fmla="*/ 1563817 w 10836093"/>
                    <a:gd name="connsiteY6" fmla="*/ 2636721 h 6384891"/>
                    <a:gd name="connsiteX7" fmla="*/ 945818 w 10836093"/>
                    <a:gd name="connsiteY7" fmla="*/ 3290921 h 6384891"/>
                    <a:gd name="connsiteX8" fmla="*/ 412418 w 10836093"/>
                    <a:gd name="connsiteY8" fmla="*/ 3420849 h 6384891"/>
                    <a:gd name="connsiteX9" fmla="*/ 591 w 10836093"/>
                    <a:gd name="connsiteY9" fmla="*/ 3167363 h 6384891"/>
                    <a:gd name="connsiteX10" fmla="*/ 331627 w 10836093"/>
                    <a:gd name="connsiteY10" fmla="*/ 3800555 h 6384891"/>
                    <a:gd name="connsiteX11" fmla="*/ 747698 w 10836093"/>
                    <a:gd name="connsiteY11" fmla="*/ 3854628 h 6384891"/>
                    <a:gd name="connsiteX12" fmla="*/ 1163074 w 10836093"/>
                    <a:gd name="connsiteY12" fmla="*/ 3673040 h 6384891"/>
                    <a:gd name="connsiteX13" fmla="*/ 1505455 w 10836093"/>
                    <a:gd name="connsiteY13" fmla="*/ 3433850 h 6384891"/>
                    <a:gd name="connsiteX14" fmla="*/ 1574208 w 10836093"/>
                    <a:gd name="connsiteY14" fmla="*/ 4198260 h 6384891"/>
                    <a:gd name="connsiteX15" fmla="*/ 1848876 w 10836093"/>
                    <a:gd name="connsiteY15" fmla="*/ 4863998 h 6384891"/>
                    <a:gd name="connsiteX16" fmla="*/ 2519436 w 10836093"/>
                    <a:gd name="connsiteY16" fmla="*/ 5801991 h 6384891"/>
                    <a:gd name="connsiteX17" fmla="*/ 3582338 w 10836093"/>
                    <a:gd name="connsiteY17" fmla="*/ 6280200 h 6384891"/>
                    <a:gd name="connsiteX18" fmla="*/ 4649138 w 10836093"/>
                    <a:gd name="connsiteY18" fmla="*/ 6384468 h 6384891"/>
                    <a:gd name="connsiteX19" fmla="*/ 6035978 w 10836093"/>
                    <a:gd name="connsiteY19" fmla="*/ 6262548 h 6384891"/>
                    <a:gd name="connsiteX20" fmla="*/ 7239938 w 10836093"/>
                    <a:gd name="connsiteY20" fmla="*/ 5698668 h 6384891"/>
                    <a:gd name="connsiteX21" fmla="*/ 8184818 w 10836093"/>
                    <a:gd name="connsiteY21" fmla="*/ 5165268 h 6384891"/>
                    <a:gd name="connsiteX22" fmla="*/ 8855378 w 10836093"/>
                    <a:gd name="connsiteY22" fmla="*/ 4829988 h 6384891"/>
                    <a:gd name="connsiteX23" fmla="*/ 9525938 w 10836093"/>
                    <a:gd name="connsiteY23" fmla="*/ 4525188 h 6384891"/>
                    <a:gd name="connsiteX24" fmla="*/ 10242218 w 10836093"/>
                    <a:gd name="connsiteY24" fmla="*/ 4616628 h 6384891"/>
                    <a:gd name="connsiteX25" fmla="*/ 10790858 w 10836093"/>
                    <a:gd name="connsiteY25" fmla="*/ 5287188 h 6384891"/>
                    <a:gd name="connsiteX26" fmla="*/ 10729898 w 10836093"/>
                    <a:gd name="connsiteY26" fmla="*/ 4464228 h 6384891"/>
                    <a:gd name="connsiteX27" fmla="*/ 10135538 w 10836093"/>
                    <a:gd name="connsiteY27" fmla="*/ 4159428 h 6384891"/>
                    <a:gd name="connsiteX28" fmla="*/ 9449738 w 10836093"/>
                    <a:gd name="connsiteY28" fmla="*/ 4098468 h 6384891"/>
                    <a:gd name="connsiteX29" fmla="*/ 8428658 w 10836093"/>
                    <a:gd name="connsiteY29" fmla="*/ 4494708 h 6384891"/>
                    <a:gd name="connsiteX30" fmla="*/ 7118018 w 10836093"/>
                    <a:gd name="connsiteY30" fmla="*/ 5241468 h 6384891"/>
                    <a:gd name="connsiteX31" fmla="*/ 6005498 w 10836093"/>
                    <a:gd name="connsiteY31" fmla="*/ 5729148 h 6384891"/>
                    <a:gd name="connsiteX32" fmla="*/ 4999658 w 10836093"/>
                    <a:gd name="connsiteY32" fmla="*/ 5866308 h 6384891"/>
                    <a:gd name="connsiteX33" fmla="*/ 3780458 w 10836093"/>
                    <a:gd name="connsiteY33" fmla="*/ 5652948 h 6384891"/>
                    <a:gd name="connsiteX34" fmla="*/ 2759378 w 10836093"/>
                    <a:gd name="connsiteY34" fmla="*/ 4906188 h 6384891"/>
                    <a:gd name="connsiteX35" fmla="*/ 2180258 w 10836093"/>
                    <a:gd name="connsiteY35" fmla="*/ 4007028 h 6384891"/>
                    <a:gd name="connsiteX36" fmla="*/ 2224332 w 10836093"/>
                    <a:gd name="connsiteY36" fmla="*/ 2721099 h 6384891"/>
                    <a:gd name="connsiteX37" fmla="*/ 2689325 w 10836093"/>
                    <a:gd name="connsiteY37" fmla="*/ 1425699 h 6384891"/>
                    <a:gd name="connsiteX38" fmla="*/ 3490898 w 10836093"/>
                    <a:gd name="connsiteY38" fmla="*/ 654228 h 6384891"/>
                    <a:gd name="connsiteX39" fmla="*/ 4263289 w 10836093"/>
                    <a:gd name="connsiteY39" fmla="*/ 367080 h 6384891"/>
                    <a:gd name="connsiteX40" fmla="*/ 5165395 w 10836093"/>
                    <a:gd name="connsiteY40" fmla="*/ 464461 h 6384891"/>
                    <a:gd name="connsiteX41" fmla="*/ 6145604 w 10836093"/>
                    <a:gd name="connsiteY41" fmla="*/ 863112 h 6384891"/>
                    <a:gd name="connsiteX0" fmla="*/ 6145604 w 10836093"/>
                    <a:gd name="connsiteY0" fmla="*/ 863112 h 6384889"/>
                    <a:gd name="connsiteX1" fmla="*/ 6664805 w 10836093"/>
                    <a:gd name="connsiteY1" fmla="*/ 1172216 h 6384889"/>
                    <a:gd name="connsiteX2" fmla="*/ 5406197 w 10836093"/>
                    <a:gd name="connsiteY2" fmla="*/ 205553 h 6384889"/>
                    <a:gd name="connsiteX3" fmla="*/ 3668581 w 10836093"/>
                    <a:gd name="connsiteY3" fmla="*/ 54100 h 6384889"/>
                    <a:gd name="connsiteX4" fmla="*/ 2368334 w 10836093"/>
                    <a:gd name="connsiteY4" fmla="*/ 905301 h 6384889"/>
                    <a:gd name="connsiteX5" fmla="*/ 1918232 w 10836093"/>
                    <a:gd name="connsiteY5" fmla="*/ 1684780 h 6384889"/>
                    <a:gd name="connsiteX6" fmla="*/ 1563817 w 10836093"/>
                    <a:gd name="connsiteY6" fmla="*/ 2636721 h 6384889"/>
                    <a:gd name="connsiteX7" fmla="*/ 945818 w 10836093"/>
                    <a:gd name="connsiteY7" fmla="*/ 3290921 h 6384889"/>
                    <a:gd name="connsiteX8" fmla="*/ 412418 w 10836093"/>
                    <a:gd name="connsiteY8" fmla="*/ 3420849 h 6384889"/>
                    <a:gd name="connsiteX9" fmla="*/ 591 w 10836093"/>
                    <a:gd name="connsiteY9" fmla="*/ 3167363 h 6384889"/>
                    <a:gd name="connsiteX10" fmla="*/ 331627 w 10836093"/>
                    <a:gd name="connsiteY10" fmla="*/ 3800555 h 6384889"/>
                    <a:gd name="connsiteX11" fmla="*/ 747698 w 10836093"/>
                    <a:gd name="connsiteY11" fmla="*/ 3854628 h 6384889"/>
                    <a:gd name="connsiteX12" fmla="*/ 1163074 w 10836093"/>
                    <a:gd name="connsiteY12" fmla="*/ 3673040 h 6384889"/>
                    <a:gd name="connsiteX13" fmla="*/ 1505455 w 10836093"/>
                    <a:gd name="connsiteY13" fmla="*/ 3433850 h 6384889"/>
                    <a:gd name="connsiteX14" fmla="*/ 1602090 w 10836093"/>
                    <a:gd name="connsiteY14" fmla="*/ 4198260 h 6384889"/>
                    <a:gd name="connsiteX15" fmla="*/ 1848876 w 10836093"/>
                    <a:gd name="connsiteY15" fmla="*/ 4863998 h 6384889"/>
                    <a:gd name="connsiteX16" fmla="*/ 2519436 w 10836093"/>
                    <a:gd name="connsiteY16" fmla="*/ 5801991 h 6384889"/>
                    <a:gd name="connsiteX17" fmla="*/ 3582338 w 10836093"/>
                    <a:gd name="connsiteY17" fmla="*/ 6280200 h 6384889"/>
                    <a:gd name="connsiteX18" fmla="*/ 4649138 w 10836093"/>
                    <a:gd name="connsiteY18" fmla="*/ 6384468 h 6384889"/>
                    <a:gd name="connsiteX19" fmla="*/ 6035978 w 10836093"/>
                    <a:gd name="connsiteY19" fmla="*/ 6262548 h 6384889"/>
                    <a:gd name="connsiteX20" fmla="*/ 7239938 w 10836093"/>
                    <a:gd name="connsiteY20" fmla="*/ 5698668 h 6384889"/>
                    <a:gd name="connsiteX21" fmla="*/ 8184818 w 10836093"/>
                    <a:gd name="connsiteY21" fmla="*/ 5165268 h 6384889"/>
                    <a:gd name="connsiteX22" fmla="*/ 8855378 w 10836093"/>
                    <a:gd name="connsiteY22" fmla="*/ 4829988 h 6384889"/>
                    <a:gd name="connsiteX23" fmla="*/ 9525938 w 10836093"/>
                    <a:gd name="connsiteY23" fmla="*/ 4525188 h 6384889"/>
                    <a:gd name="connsiteX24" fmla="*/ 10242218 w 10836093"/>
                    <a:gd name="connsiteY24" fmla="*/ 4616628 h 6384889"/>
                    <a:gd name="connsiteX25" fmla="*/ 10790858 w 10836093"/>
                    <a:gd name="connsiteY25" fmla="*/ 5287188 h 6384889"/>
                    <a:gd name="connsiteX26" fmla="*/ 10729898 w 10836093"/>
                    <a:gd name="connsiteY26" fmla="*/ 4464228 h 6384889"/>
                    <a:gd name="connsiteX27" fmla="*/ 10135538 w 10836093"/>
                    <a:gd name="connsiteY27" fmla="*/ 4159428 h 6384889"/>
                    <a:gd name="connsiteX28" fmla="*/ 9449738 w 10836093"/>
                    <a:gd name="connsiteY28" fmla="*/ 4098468 h 6384889"/>
                    <a:gd name="connsiteX29" fmla="*/ 8428658 w 10836093"/>
                    <a:gd name="connsiteY29" fmla="*/ 4494708 h 6384889"/>
                    <a:gd name="connsiteX30" fmla="*/ 7118018 w 10836093"/>
                    <a:gd name="connsiteY30" fmla="*/ 5241468 h 6384889"/>
                    <a:gd name="connsiteX31" fmla="*/ 6005498 w 10836093"/>
                    <a:gd name="connsiteY31" fmla="*/ 5729148 h 6384889"/>
                    <a:gd name="connsiteX32" fmla="*/ 4999658 w 10836093"/>
                    <a:gd name="connsiteY32" fmla="*/ 5866308 h 6384889"/>
                    <a:gd name="connsiteX33" fmla="*/ 3780458 w 10836093"/>
                    <a:gd name="connsiteY33" fmla="*/ 5652948 h 6384889"/>
                    <a:gd name="connsiteX34" fmla="*/ 2759378 w 10836093"/>
                    <a:gd name="connsiteY34" fmla="*/ 4906188 h 6384889"/>
                    <a:gd name="connsiteX35" fmla="*/ 2180258 w 10836093"/>
                    <a:gd name="connsiteY35" fmla="*/ 4007028 h 6384889"/>
                    <a:gd name="connsiteX36" fmla="*/ 2224332 w 10836093"/>
                    <a:gd name="connsiteY36" fmla="*/ 2721099 h 6384889"/>
                    <a:gd name="connsiteX37" fmla="*/ 2689325 w 10836093"/>
                    <a:gd name="connsiteY37" fmla="*/ 1425699 h 6384889"/>
                    <a:gd name="connsiteX38" fmla="*/ 3490898 w 10836093"/>
                    <a:gd name="connsiteY38" fmla="*/ 654228 h 6384889"/>
                    <a:gd name="connsiteX39" fmla="*/ 4263289 w 10836093"/>
                    <a:gd name="connsiteY39" fmla="*/ 367080 h 6384889"/>
                    <a:gd name="connsiteX40" fmla="*/ 5165395 w 10836093"/>
                    <a:gd name="connsiteY40" fmla="*/ 464461 h 6384889"/>
                    <a:gd name="connsiteX41" fmla="*/ 6145604 w 10836093"/>
                    <a:gd name="connsiteY41" fmla="*/ 863112 h 6384889"/>
                    <a:gd name="connsiteX0" fmla="*/ 6145604 w 10836093"/>
                    <a:gd name="connsiteY0" fmla="*/ 863112 h 6384969"/>
                    <a:gd name="connsiteX1" fmla="*/ 6664805 w 10836093"/>
                    <a:gd name="connsiteY1" fmla="*/ 1172216 h 6384969"/>
                    <a:gd name="connsiteX2" fmla="*/ 5406197 w 10836093"/>
                    <a:gd name="connsiteY2" fmla="*/ 205553 h 6384969"/>
                    <a:gd name="connsiteX3" fmla="*/ 3668581 w 10836093"/>
                    <a:gd name="connsiteY3" fmla="*/ 54100 h 6384969"/>
                    <a:gd name="connsiteX4" fmla="*/ 2368334 w 10836093"/>
                    <a:gd name="connsiteY4" fmla="*/ 905301 h 6384969"/>
                    <a:gd name="connsiteX5" fmla="*/ 1918232 w 10836093"/>
                    <a:gd name="connsiteY5" fmla="*/ 1684780 h 6384969"/>
                    <a:gd name="connsiteX6" fmla="*/ 1563817 w 10836093"/>
                    <a:gd name="connsiteY6" fmla="*/ 2636721 h 6384969"/>
                    <a:gd name="connsiteX7" fmla="*/ 945818 w 10836093"/>
                    <a:gd name="connsiteY7" fmla="*/ 3290921 h 6384969"/>
                    <a:gd name="connsiteX8" fmla="*/ 412418 w 10836093"/>
                    <a:gd name="connsiteY8" fmla="*/ 3420849 h 6384969"/>
                    <a:gd name="connsiteX9" fmla="*/ 591 w 10836093"/>
                    <a:gd name="connsiteY9" fmla="*/ 3167363 h 6384969"/>
                    <a:gd name="connsiteX10" fmla="*/ 331627 w 10836093"/>
                    <a:gd name="connsiteY10" fmla="*/ 3800555 h 6384969"/>
                    <a:gd name="connsiteX11" fmla="*/ 747698 w 10836093"/>
                    <a:gd name="connsiteY11" fmla="*/ 3854628 h 6384969"/>
                    <a:gd name="connsiteX12" fmla="*/ 1163074 w 10836093"/>
                    <a:gd name="connsiteY12" fmla="*/ 3673040 h 6384969"/>
                    <a:gd name="connsiteX13" fmla="*/ 1505455 w 10836093"/>
                    <a:gd name="connsiteY13" fmla="*/ 3433850 h 6384969"/>
                    <a:gd name="connsiteX14" fmla="*/ 1602090 w 10836093"/>
                    <a:gd name="connsiteY14" fmla="*/ 4198260 h 6384969"/>
                    <a:gd name="connsiteX15" fmla="*/ 1848876 w 10836093"/>
                    <a:gd name="connsiteY15" fmla="*/ 4863998 h 6384969"/>
                    <a:gd name="connsiteX16" fmla="*/ 2547318 w 10836093"/>
                    <a:gd name="connsiteY16" fmla="*/ 5783220 h 6384969"/>
                    <a:gd name="connsiteX17" fmla="*/ 3582338 w 10836093"/>
                    <a:gd name="connsiteY17" fmla="*/ 6280200 h 6384969"/>
                    <a:gd name="connsiteX18" fmla="*/ 4649138 w 10836093"/>
                    <a:gd name="connsiteY18" fmla="*/ 6384468 h 6384969"/>
                    <a:gd name="connsiteX19" fmla="*/ 6035978 w 10836093"/>
                    <a:gd name="connsiteY19" fmla="*/ 6262548 h 6384969"/>
                    <a:gd name="connsiteX20" fmla="*/ 7239938 w 10836093"/>
                    <a:gd name="connsiteY20" fmla="*/ 5698668 h 6384969"/>
                    <a:gd name="connsiteX21" fmla="*/ 8184818 w 10836093"/>
                    <a:gd name="connsiteY21" fmla="*/ 5165268 h 6384969"/>
                    <a:gd name="connsiteX22" fmla="*/ 8855378 w 10836093"/>
                    <a:gd name="connsiteY22" fmla="*/ 4829988 h 6384969"/>
                    <a:gd name="connsiteX23" fmla="*/ 9525938 w 10836093"/>
                    <a:gd name="connsiteY23" fmla="*/ 4525188 h 6384969"/>
                    <a:gd name="connsiteX24" fmla="*/ 10242218 w 10836093"/>
                    <a:gd name="connsiteY24" fmla="*/ 4616628 h 6384969"/>
                    <a:gd name="connsiteX25" fmla="*/ 10790858 w 10836093"/>
                    <a:gd name="connsiteY25" fmla="*/ 5287188 h 6384969"/>
                    <a:gd name="connsiteX26" fmla="*/ 10729898 w 10836093"/>
                    <a:gd name="connsiteY26" fmla="*/ 4464228 h 6384969"/>
                    <a:gd name="connsiteX27" fmla="*/ 10135538 w 10836093"/>
                    <a:gd name="connsiteY27" fmla="*/ 4159428 h 6384969"/>
                    <a:gd name="connsiteX28" fmla="*/ 9449738 w 10836093"/>
                    <a:gd name="connsiteY28" fmla="*/ 4098468 h 6384969"/>
                    <a:gd name="connsiteX29" fmla="*/ 8428658 w 10836093"/>
                    <a:gd name="connsiteY29" fmla="*/ 4494708 h 6384969"/>
                    <a:gd name="connsiteX30" fmla="*/ 7118018 w 10836093"/>
                    <a:gd name="connsiteY30" fmla="*/ 5241468 h 6384969"/>
                    <a:gd name="connsiteX31" fmla="*/ 6005498 w 10836093"/>
                    <a:gd name="connsiteY31" fmla="*/ 5729148 h 6384969"/>
                    <a:gd name="connsiteX32" fmla="*/ 4999658 w 10836093"/>
                    <a:gd name="connsiteY32" fmla="*/ 5866308 h 6384969"/>
                    <a:gd name="connsiteX33" fmla="*/ 3780458 w 10836093"/>
                    <a:gd name="connsiteY33" fmla="*/ 5652948 h 6384969"/>
                    <a:gd name="connsiteX34" fmla="*/ 2759378 w 10836093"/>
                    <a:gd name="connsiteY34" fmla="*/ 4906188 h 6384969"/>
                    <a:gd name="connsiteX35" fmla="*/ 2180258 w 10836093"/>
                    <a:gd name="connsiteY35" fmla="*/ 4007028 h 6384969"/>
                    <a:gd name="connsiteX36" fmla="*/ 2224332 w 10836093"/>
                    <a:gd name="connsiteY36" fmla="*/ 2721099 h 6384969"/>
                    <a:gd name="connsiteX37" fmla="*/ 2689325 w 10836093"/>
                    <a:gd name="connsiteY37" fmla="*/ 1425699 h 6384969"/>
                    <a:gd name="connsiteX38" fmla="*/ 3490898 w 10836093"/>
                    <a:gd name="connsiteY38" fmla="*/ 654228 h 6384969"/>
                    <a:gd name="connsiteX39" fmla="*/ 4263289 w 10836093"/>
                    <a:gd name="connsiteY39" fmla="*/ 367080 h 6384969"/>
                    <a:gd name="connsiteX40" fmla="*/ 5165395 w 10836093"/>
                    <a:gd name="connsiteY40" fmla="*/ 464461 h 6384969"/>
                    <a:gd name="connsiteX41" fmla="*/ 6145604 w 10836093"/>
                    <a:gd name="connsiteY41" fmla="*/ 863112 h 6384969"/>
                    <a:gd name="connsiteX0" fmla="*/ 6145604 w 10836093"/>
                    <a:gd name="connsiteY0" fmla="*/ 863112 h 6384969"/>
                    <a:gd name="connsiteX1" fmla="*/ 6664805 w 10836093"/>
                    <a:gd name="connsiteY1" fmla="*/ 1172216 h 6384969"/>
                    <a:gd name="connsiteX2" fmla="*/ 5406197 w 10836093"/>
                    <a:gd name="connsiteY2" fmla="*/ 205553 h 6384969"/>
                    <a:gd name="connsiteX3" fmla="*/ 3668581 w 10836093"/>
                    <a:gd name="connsiteY3" fmla="*/ 54100 h 6384969"/>
                    <a:gd name="connsiteX4" fmla="*/ 2368334 w 10836093"/>
                    <a:gd name="connsiteY4" fmla="*/ 905301 h 6384969"/>
                    <a:gd name="connsiteX5" fmla="*/ 1918232 w 10836093"/>
                    <a:gd name="connsiteY5" fmla="*/ 1684780 h 6384969"/>
                    <a:gd name="connsiteX6" fmla="*/ 1563817 w 10836093"/>
                    <a:gd name="connsiteY6" fmla="*/ 2636721 h 6384969"/>
                    <a:gd name="connsiteX7" fmla="*/ 945818 w 10836093"/>
                    <a:gd name="connsiteY7" fmla="*/ 3290921 h 6384969"/>
                    <a:gd name="connsiteX8" fmla="*/ 412418 w 10836093"/>
                    <a:gd name="connsiteY8" fmla="*/ 3420849 h 6384969"/>
                    <a:gd name="connsiteX9" fmla="*/ 591 w 10836093"/>
                    <a:gd name="connsiteY9" fmla="*/ 3167363 h 6384969"/>
                    <a:gd name="connsiteX10" fmla="*/ 331627 w 10836093"/>
                    <a:gd name="connsiteY10" fmla="*/ 3800555 h 6384969"/>
                    <a:gd name="connsiteX11" fmla="*/ 747698 w 10836093"/>
                    <a:gd name="connsiteY11" fmla="*/ 3854628 h 6384969"/>
                    <a:gd name="connsiteX12" fmla="*/ 1163074 w 10836093"/>
                    <a:gd name="connsiteY12" fmla="*/ 3673040 h 6384969"/>
                    <a:gd name="connsiteX13" fmla="*/ 1505455 w 10836093"/>
                    <a:gd name="connsiteY13" fmla="*/ 3433850 h 6384969"/>
                    <a:gd name="connsiteX14" fmla="*/ 1602090 w 10836093"/>
                    <a:gd name="connsiteY14" fmla="*/ 4198260 h 6384969"/>
                    <a:gd name="connsiteX15" fmla="*/ 2044050 w 10836093"/>
                    <a:gd name="connsiteY15" fmla="*/ 5145553 h 6384969"/>
                    <a:gd name="connsiteX16" fmla="*/ 2547318 w 10836093"/>
                    <a:gd name="connsiteY16" fmla="*/ 5783220 h 6384969"/>
                    <a:gd name="connsiteX17" fmla="*/ 3582338 w 10836093"/>
                    <a:gd name="connsiteY17" fmla="*/ 6280200 h 6384969"/>
                    <a:gd name="connsiteX18" fmla="*/ 4649138 w 10836093"/>
                    <a:gd name="connsiteY18" fmla="*/ 6384468 h 6384969"/>
                    <a:gd name="connsiteX19" fmla="*/ 6035978 w 10836093"/>
                    <a:gd name="connsiteY19" fmla="*/ 6262548 h 6384969"/>
                    <a:gd name="connsiteX20" fmla="*/ 7239938 w 10836093"/>
                    <a:gd name="connsiteY20" fmla="*/ 5698668 h 6384969"/>
                    <a:gd name="connsiteX21" fmla="*/ 8184818 w 10836093"/>
                    <a:gd name="connsiteY21" fmla="*/ 5165268 h 6384969"/>
                    <a:gd name="connsiteX22" fmla="*/ 8855378 w 10836093"/>
                    <a:gd name="connsiteY22" fmla="*/ 4829988 h 6384969"/>
                    <a:gd name="connsiteX23" fmla="*/ 9525938 w 10836093"/>
                    <a:gd name="connsiteY23" fmla="*/ 4525188 h 6384969"/>
                    <a:gd name="connsiteX24" fmla="*/ 10242218 w 10836093"/>
                    <a:gd name="connsiteY24" fmla="*/ 4616628 h 6384969"/>
                    <a:gd name="connsiteX25" fmla="*/ 10790858 w 10836093"/>
                    <a:gd name="connsiteY25" fmla="*/ 5287188 h 6384969"/>
                    <a:gd name="connsiteX26" fmla="*/ 10729898 w 10836093"/>
                    <a:gd name="connsiteY26" fmla="*/ 4464228 h 6384969"/>
                    <a:gd name="connsiteX27" fmla="*/ 10135538 w 10836093"/>
                    <a:gd name="connsiteY27" fmla="*/ 4159428 h 6384969"/>
                    <a:gd name="connsiteX28" fmla="*/ 9449738 w 10836093"/>
                    <a:gd name="connsiteY28" fmla="*/ 4098468 h 6384969"/>
                    <a:gd name="connsiteX29" fmla="*/ 8428658 w 10836093"/>
                    <a:gd name="connsiteY29" fmla="*/ 4494708 h 6384969"/>
                    <a:gd name="connsiteX30" fmla="*/ 7118018 w 10836093"/>
                    <a:gd name="connsiteY30" fmla="*/ 5241468 h 6384969"/>
                    <a:gd name="connsiteX31" fmla="*/ 6005498 w 10836093"/>
                    <a:gd name="connsiteY31" fmla="*/ 5729148 h 6384969"/>
                    <a:gd name="connsiteX32" fmla="*/ 4999658 w 10836093"/>
                    <a:gd name="connsiteY32" fmla="*/ 5866308 h 6384969"/>
                    <a:gd name="connsiteX33" fmla="*/ 3780458 w 10836093"/>
                    <a:gd name="connsiteY33" fmla="*/ 5652948 h 6384969"/>
                    <a:gd name="connsiteX34" fmla="*/ 2759378 w 10836093"/>
                    <a:gd name="connsiteY34" fmla="*/ 4906188 h 6384969"/>
                    <a:gd name="connsiteX35" fmla="*/ 2180258 w 10836093"/>
                    <a:gd name="connsiteY35" fmla="*/ 4007028 h 6384969"/>
                    <a:gd name="connsiteX36" fmla="*/ 2224332 w 10836093"/>
                    <a:gd name="connsiteY36" fmla="*/ 2721099 h 6384969"/>
                    <a:gd name="connsiteX37" fmla="*/ 2689325 w 10836093"/>
                    <a:gd name="connsiteY37" fmla="*/ 1425699 h 6384969"/>
                    <a:gd name="connsiteX38" fmla="*/ 3490898 w 10836093"/>
                    <a:gd name="connsiteY38" fmla="*/ 654228 h 6384969"/>
                    <a:gd name="connsiteX39" fmla="*/ 4263289 w 10836093"/>
                    <a:gd name="connsiteY39" fmla="*/ 367080 h 6384969"/>
                    <a:gd name="connsiteX40" fmla="*/ 5165395 w 10836093"/>
                    <a:gd name="connsiteY40" fmla="*/ 464461 h 6384969"/>
                    <a:gd name="connsiteX41" fmla="*/ 6145604 w 10836093"/>
                    <a:gd name="connsiteY41" fmla="*/ 863112 h 6384969"/>
                    <a:gd name="connsiteX0" fmla="*/ 6145604 w 10836093"/>
                    <a:gd name="connsiteY0" fmla="*/ 863112 h 6384969"/>
                    <a:gd name="connsiteX1" fmla="*/ 6664805 w 10836093"/>
                    <a:gd name="connsiteY1" fmla="*/ 1172216 h 6384969"/>
                    <a:gd name="connsiteX2" fmla="*/ 5406197 w 10836093"/>
                    <a:gd name="connsiteY2" fmla="*/ 205553 h 6384969"/>
                    <a:gd name="connsiteX3" fmla="*/ 3668581 w 10836093"/>
                    <a:gd name="connsiteY3" fmla="*/ 54100 h 6384969"/>
                    <a:gd name="connsiteX4" fmla="*/ 2368334 w 10836093"/>
                    <a:gd name="connsiteY4" fmla="*/ 905301 h 6384969"/>
                    <a:gd name="connsiteX5" fmla="*/ 1918232 w 10836093"/>
                    <a:gd name="connsiteY5" fmla="*/ 1684780 h 6384969"/>
                    <a:gd name="connsiteX6" fmla="*/ 1563817 w 10836093"/>
                    <a:gd name="connsiteY6" fmla="*/ 2636721 h 6384969"/>
                    <a:gd name="connsiteX7" fmla="*/ 945818 w 10836093"/>
                    <a:gd name="connsiteY7" fmla="*/ 3290921 h 6384969"/>
                    <a:gd name="connsiteX8" fmla="*/ 412418 w 10836093"/>
                    <a:gd name="connsiteY8" fmla="*/ 3420849 h 6384969"/>
                    <a:gd name="connsiteX9" fmla="*/ 591 w 10836093"/>
                    <a:gd name="connsiteY9" fmla="*/ 3167363 h 6384969"/>
                    <a:gd name="connsiteX10" fmla="*/ 331627 w 10836093"/>
                    <a:gd name="connsiteY10" fmla="*/ 3800555 h 6384969"/>
                    <a:gd name="connsiteX11" fmla="*/ 747698 w 10836093"/>
                    <a:gd name="connsiteY11" fmla="*/ 3854628 h 6384969"/>
                    <a:gd name="connsiteX12" fmla="*/ 1163074 w 10836093"/>
                    <a:gd name="connsiteY12" fmla="*/ 3673040 h 6384969"/>
                    <a:gd name="connsiteX13" fmla="*/ 1505455 w 10836093"/>
                    <a:gd name="connsiteY13" fmla="*/ 3433850 h 6384969"/>
                    <a:gd name="connsiteX14" fmla="*/ 1629973 w 10836093"/>
                    <a:gd name="connsiteY14" fmla="*/ 4198260 h 6384969"/>
                    <a:gd name="connsiteX15" fmla="*/ 2044050 w 10836093"/>
                    <a:gd name="connsiteY15" fmla="*/ 5145553 h 6384969"/>
                    <a:gd name="connsiteX16" fmla="*/ 2547318 w 10836093"/>
                    <a:gd name="connsiteY16" fmla="*/ 5783220 h 6384969"/>
                    <a:gd name="connsiteX17" fmla="*/ 3582338 w 10836093"/>
                    <a:gd name="connsiteY17" fmla="*/ 6280200 h 6384969"/>
                    <a:gd name="connsiteX18" fmla="*/ 4649138 w 10836093"/>
                    <a:gd name="connsiteY18" fmla="*/ 6384468 h 6384969"/>
                    <a:gd name="connsiteX19" fmla="*/ 6035978 w 10836093"/>
                    <a:gd name="connsiteY19" fmla="*/ 6262548 h 6384969"/>
                    <a:gd name="connsiteX20" fmla="*/ 7239938 w 10836093"/>
                    <a:gd name="connsiteY20" fmla="*/ 5698668 h 6384969"/>
                    <a:gd name="connsiteX21" fmla="*/ 8184818 w 10836093"/>
                    <a:gd name="connsiteY21" fmla="*/ 5165268 h 6384969"/>
                    <a:gd name="connsiteX22" fmla="*/ 8855378 w 10836093"/>
                    <a:gd name="connsiteY22" fmla="*/ 4829988 h 6384969"/>
                    <a:gd name="connsiteX23" fmla="*/ 9525938 w 10836093"/>
                    <a:gd name="connsiteY23" fmla="*/ 4525188 h 6384969"/>
                    <a:gd name="connsiteX24" fmla="*/ 10242218 w 10836093"/>
                    <a:gd name="connsiteY24" fmla="*/ 4616628 h 6384969"/>
                    <a:gd name="connsiteX25" fmla="*/ 10790858 w 10836093"/>
                    <a:gd name="connsiteY25" fmla="*/ 5287188 h 6384969"/>
                    <a:gd name="connsiteX26" fmla="*/ 10729898 w 10836093"/>
                    <a:gd name="connsiteY26" fmla="*/ 4464228 h 6384969"/>
                    <a:gd name="connsiteX27" fmla="*/ 10135538 w 10836093"/>
                    <a:gd name="connsiteY27" fmla="*/ 4159428 h 6384969"/>
                    <a:gd name="connsiteX28" fmla="*/ 9449738 w 10836093"/>
                    <a:gd name="connsiteY28" fmla="*/ 4098468 h 6384969"/>
                    <a:gd name="connsiteX29" fmla="*/ 8428658 w 10836093"/>
                    <a:gd name="connsiteY29" fmla="*/ 4494708 h 6384969"/>
                    <a:gd name="connsiteX30" fmla="*/ 7118018 w 10836093"/>
                    <a:gd name="connsiteY30" fmla="*/ 5241468 h 6384969"/>
                    <a:gd name="connsiteX31" fmla="*/ 6005498 w 10836093"/>
                    <a:gd name="connsiteY31" fmla="*/ 5729148 h 6384969"/>
                    <a:gd name="connsiteX32" fmla="*/ 4999658 w 10836093"/>
                    <a:gd name="connsiteY32" fmla="*/ 5866308 h 6384969"/>
                    <a:gd name="connsiteX33" fmla="*/ 3780458 w 10836093"/>
                    <a:gd name="connsiteY33" fmla="*/ 5652948 h 6384969"/>
                    <a:gd name="connsiteX34" fmla="*/ 2759378 w 10836093"/>
                    <a:gd name="connsiteY34" fmla="*/ 4906188 h 6384969"/>
                    <a:gd name="connsiteX35" fmla="*/ 2180258 w 10836093"/>
                    <a:gd name="connsiteY35" fmla="*/ 4007028 h 6384969"/>
                    <a:gd name="connsiteX36" fmla="*/ 2224332 w 10836093"/>
                    <a:gd name="connsiteY36" fmla="*/ 2721099 h 6384969"/>
                    <a:gd name="connsiteX37" fmla="*/ 2689325 w 10836093"/>
                    <a:gd name="connsiteY37" fmla="*/ 1425699 h 6384969"/>
                    <a:gd name="connsiteX38" fmla="*/ 3490898 w 10836093"/>
                    <a:gd name="connsiteY38" fmla="*/ 654228 h 6384969"/>
                    <a:gd name="connsiteX39" fmla="*/ 4263289 w 10836093"/>
                    <a:gd name="connsiteY39" fmla="*/ 367080 h 6384969"/>
                    <a:gd name="connsiteX40" fmla="*/ 5165395 w 10836093"/>
                    <a:gd name="connsiteY40" fmla="*/ 464461 h 6384969"/>
                    <a:gd name="connsiteX41" fmla="*/ 6145604 w 10836093"/>
                    <a:gd name="connsiteY41" fmla="*/ 863112 h 6384969"/>
                    <a:gd name="connsiteX0" fmla="*/ 6145604 w 10836093"/>
                    <a:gd name="connsiteY0" fmla="*/ 863112 h 6384969"/>
                    <a:gd name="connsiteX1" fmla="*/ 6664805 w 10836093"/>
                    <a:gd name="connsiteY1" fmla="*/ 1172216 h 6384969"/>
                    <a:gd name="connsiteX2" fmla="*/ 5406197 w 10836093"/>
                    <a:gd name="connsiteY2" fmla="*/ 205553 h 6384969"/>
                    <a:gd name="connsiteX3" fmla="*/ 3668581 w 10836093"/>
                    <a:gd name="connsiteY3" fmla="*/ 54100 h 6384969"/>
                    <a:gd name="connsiteX4" fmla="*/ 2368334 w 10836093"/>
                    <a:gd name="connsiteY4" fmla="*/ 905301 h 6384969"/>
                    <a:gd name="connsiteX5" fmla="*/ 1918232 w 10836093"/>
                    <a:gd name="connsiteY5" fmla="*/ 1684780 h 6384969"/>
                    <a:gd name="connsiteX6" fmla="*/ 1563817 w 10836093"/>
                    <a:gd name="connsiteY6" fmla="*/ 2636721 h 6384969"/>
                    <a:gd name="connsiteX7" fmla="*/ 945818 w 10836093"/>
                    <a:gd name="connsiteY7" fmla="*/ 3290921 h 6384969"/>
                    <a:gd name="connsiteX8" fmla="*/ 412418 w 10836093"/>
                    <a:gd name="connsiteY8" fmla="*/ 3420849 h 6384969"/>
                    <a:gd name="connsiteX9" fmla="*/ 591 w 10836093"/>
                    <a:gd name="connsiteY9" fmla="*/ 3167363 h 6384969"/>
                    <a:gd name="connsiteX10" fmla="*/ 331627 w 10836093"/>
                    <a:gd name="connsiteY10" fmla="*/ 3800555 h 6384969"/>
                    <a:gd name="connsiteX11" fmla="*/ 747698 w 10836093"/>
                    <a:gd name="connsiteY11" fmla="*/ 3854628 h 6384969"/>
                    <a:gd name="connsiteX12" fmla="*/ 1163074 w 10836093"/>
                    <a:gd name="connsiteY12" fmla="*/ 3673040 h 6384969"/>
                    <a:gd name="connsiteX13" fmla="*/ 1505455 w 10836093"/>
                    <a:gd name="connsiteY13" fmla="*/ 3433850 h 6384969"/>
                    <a:gd name="connsiteX14" fmla="*/ 1629973 w 10836093"/>
                    <a:gd name="connsiteY14" fmla="*/ 4198260 h 6384969"/>
                    <a:gd name="connsiteX15" fmla="*/ 2044050 w 10836093"/>
                    <a:gd name="connsiteY15" fmla="*/ 5145553 h 6384969"/>
                    <a:gd name="connsiteX16" fmla="*/ 2547318 w 10836093"/>
                    <a:gd name="connsiteY16" fmla="*/ 5783220 h 6384969"/>
                    <a:gd name="connsiteX17" fmla="*/ 3582338 w 10836093"/>
                    <a:gd name="connsiteY17" fmla="*/ 6280200 h 6384969"/>
                    <a:gd name="connsiteX18" fmla="*/ 4649138 w 10836093"/>
                    <a:gd name="connsiteY18" fmla="*/ 6384468 h 6384969"/>
                    <a:gd name="connsiteX19" fmla="*/ 6035978 w 10836093"/>
                    <a:gd name="connsiteY19" fmla="*/ 6262548 h 6384969"/>
                    <a:gd name="connsiteX20" fmla="*/ 7239938 w 10836093"/>
                    <a:gd name="connsiteY20" fmla="*/ 5698668 h 6384969"/>
                    <a:gd name="connsiteX21" fmla="*/ 8184818 w 10836093"/>
                    <a:gd name="connsiteY21" fmla="*/ 5165268 h 6384969"/>
                    <a:gd name="connsiteX22" fmla="*/ 8855378 w 10836093"/>
                    <a:gd name="connsiteY22" fmla="*/ 4829988 h 6384969"/>
                    <a:gd name="connsiteX23" fmla="*/ 9525938 w 10836093"/>
                    <a:gd name="connsiteY23" fmla="*/ 4525188 h 6384969"/>
                    <a:gd name="connsiteX24" fmla="*/ 10242218 w 10836093"/>
                    <a:gd name="connsiteY24" fmla="*/ 4616628 h 6384969"/>
                    <a:gd name="connsiteX25" fmla="*/ 10790858 w 10836093"/>
                    <a:gd name="connsiteY25" fmla="*/ 5287188 h 6384969"/>
                    <a:gd name="connsiteX26" fmla="*/ 10729898 w 10836093"/>
                    <a:gd name="connsiteY26" fmla="*/ 4464228 h 6384969"/>
                    <a:gd name="connsiteX27" fmla="*/ 10135538 w 10836093"/>
                    <a:gd name="connsiteY27" fmla="*/ 4159428 h 6384969"/>
                    <a:gd name="connsiteX28" fmla="*/ 9449738 w 10836093"/>
                    <a:gd name="connsiteY28" fmla="*/ 4098468 h 6384969"/>
                    <a:gd name="connsiteX29" fmla="*/ 8428658 w 10836093"/>
                    <a:gd name="connsiteY29" fmla="*/ 4494708 h 6384969"/>
                    <a:gd name="connsiteX30" fmla="*/ 7118018 w 10836093"/>
                    <a:gd name="connsiteY30" fmla="*/ 5241468 h 6384969"/>
                    <a:gd name="connsiteX31" fmla="*/ 6005498 w 10836093"/>
                    <a:gd name="connsiteY31" fmla="*/ 5729148 h 6384969"/>
                    <a:gd name="connsiteX32" fmla="*/ 4999658 w 10836093"/>
                    <a:gd name="connsiteY32" fmla="*/ 5866308 h 6384969"/>
                    <a:gd name="connsiteX33" fmla="*/ 3780458 w 10836093"/>
                    <a:gd name="connsiteY33" fmla="*/ 5652948 h 6384969"/>
                    <a:gd name="connsiteX34" fmla="*/ 2731495 w 10836093"/>
                    <a:gd name="connsiteY34" fmla="*/ 5018809 h 6384969"/>
                    <a:gd name="connsiteX35" fmla="*/ 2180258 w 10836093"/>
                    <a:gd name="connsiteY35" fmla="*/ 4007028 h 6384969"/>
                    <a:gd name="connsiteX36" fmla="*/ 2224332 w 10836093"/>
                    <a:gd name="connsiteY36" fmla="*/ 2721099 h 6384969"/>
                    <a:gd name="connsiteX37" fmla="*/ 2689325 w 10836093"/>
                    <a:gd name="connsiteY37" fmla="*/ 1425699 h 6384969"/>
                    <a:gd name="connsiteX38" fmla="*/ 3490898 w 10836093"/>
                    <a:gd name="connsiteY38" fmla="*/ 654228 h 6384969"/>
                    <a:gd name="connsiteX39" fmla="*/ 4263289 w 10836093"/>
                    <a:gd name="connsiteY39" fmla="*/ 367080 h 6384969"/>
                    <a:gd name="connsiteX40" fmla="*/ 5165395 w 10836093"/>
                    <a:gd name="connsiteY40" fmla="*/ 464461 h 6384969"/>
                    <a:gd name="connsiteX41" fmla="*/ 6145604 w 10836093"/>
                    <a:gd name="connsiteY41" fmla="*/ 863112 h 6384969"/>
                    <a:gd name="connsiteX0" fmla="*/ 6145604 w 10836093"/>
                    <a:gd name="connsiteY0" fmla="*/ 863112 h 6384969"/>
                    <a:gd name="connsiteX1" fmla="*/ 6664805 w 10836093"/>
                    <a:gd name="connsiteY1" fmla="*/ 1172216 h 6384969"/>
                    <a:gd name="connsiteX2" fmla="*/ 5406197 w 10836093"/>
                    <a:gd name="connsiteY2" fmla="*/ 205553 h 6384969"/>
                    <a:gd name="connsiteX3" fmla="*/ 3668581 w 10836093"/>
                    <a:gd name="connsiteY3" fmla="*/ 54100 h 6384969"/>
                    <a:gd name="connsiteX4" fmla="*/ 2368334 w 10836093"/>
                    <a:gd name="connsiteY4" fmla="*/ 905301 h 6384969"/>
                    <a:gd name="connsiteX5" fmla="*/ 1918232 w 10836093"/>
                    <a:gd name="connsiteY5" fmla="*/ 1684780 h 6384969"/>
                    <a:gd name="connsiteX6" fmla="*/ 1563817 w 10836093"/>
                    <a:gd name="connsiteY6" fmla="*/ 2636721 h 6384969"/>
                    <a:gd name="connsiteX7" fmla="*/ 945818 w 10836093"/>
                    <a:gd name="connsiteY7" fmla="*/ 3290921 h 6384969"/>
                    <a:gd name="connsiteX8" fmla="*/ 412418 w 10836093"/>
                    <a:gd name="connsiteY8" fmla="*/ 3420849 h 6384969"/>
                    <a:gd name="connsiteX9" fmla="*/ 591 w 10836093"/>
                    <a:gd name="connsiteY9" fmla="*/ 3167363 h 6384969"/>
                    <a:gd name="connsiteX10" fmla="*/ 331627 w 10836093"/>
                    <a:gd name="connsiteY10" fmla="*/ 3800555 h 6384969"/>
                    <a:gd name="connsiteX11" fmla="*/ 747698 w 10836093"/>
                    <a:gd name="connsiteY11" fmla="*/ 3854628 h 6384969"/>
                    <a:gd name="connsiteX12" fmla="*/ 1163074 w 10836093"/>
                    <a:gd name="connsiteY12" fmla="*/ 3673040 h 6384969"/>
                    <a:gd name="connsiteX13" fmla="*/ 1505455 w 10836093"/>
                    <a:gd name="connsiteY13" fmla="*/ 3433850 h 6384969"/>
                    <a:gd name="connsiteX14" fmla="*/ 1629973 w 10836093"/>
                    <a:gd name="connsiteY14" fmla="*/ 4198260 h 6384969"/>
                    <a:gd name="connsiteX15" fmla="*/ 2044050 w 10836093"/>
                    <a:gd name="connsiteY15" fmla="*/ 5145553 h 6384969"/>
                    <a:gd name="connsiteX16" fmla="*/ 2547318 w 10836093"/>
                    <a:gd name="connsiteY16" fmla="*/ 5783220 h 6384969"/>
                    <a:gd name="connsiteX17" fmla="*/ 3582338 w 10836093"/>
                    <a:gd name="connsiteY17" fmla="*/ 6280200 h 6384969"/>
                    <a:gd name="connsiteX18" fmla="*/ 4649138 w 10836093"/>
                    <a:gd name="connsiteY18" fmla="*/ 6384468 h 6384969"/>
                    <a:gd name="connsiteX19" fmla="*/ 6035978 w 10836093"/>
                    <a:gd name="connsiteY19" fmla="*/ 6262548 h 6384969"/>
                    <a:gd name="connsiteX20" fmla="*/ 7239938 w 10836093"/>
                    <a:gd name="connsiteY20" fmla="*/ 5698668 h 6384969"/>
                    <a:gd name="connsiteX21" fmla="*/ 8184818 w 10836093"/>
                    <a:gd name="connsiteY21" fmla="*/ 5165268 h 6384969"/>
                    <a:gd name="connsiteX22" fmla="*/ 8855378 w 10836093"/>
                    <a:gd name="connsiteY22" fmla="*/ 4829988 h 6384969"/>
                    <a:gd name="connsiteX23" fmla="*/ 9525938 w 10836093"/>
                    <a:gd name="connsiteY23" fmla="*/ 4525188 h 6384969"/>
                    <a:gd name="connsiteX24" fmla="*/ 10242218 w 10836093"/>
                    <a:gd name="connsiteY24" fmla="*/ 4616628 h 6384969"/>
                    <a:gd name="connsiteX25" fmla="*/ 10790858 w 10836093"/>
                    <a:gd name="connsiteY25" fmla="*/ 5287188 h 6384969"/>
                    <a:gd name="connsiteX26" fmla="*/ 10729898 w 10836093"/>
                    <a:gd name="connsiteY26" fmla="*/ 4464228 h 6384969"/>
                    <a:gd name="connsiteX27" fmla="*/ 10135538 w 10836093"/>
                    <a:gd name="connsiteY27" fmla="*/ 4159428 h 6384969"/>
                    <a:gd name="connsiteX28" fmla="*/ 9449738 w 10836093"/>
                    <a:gd name="connsiteY28" fmla="*/ 4098468 h 6384969"/>
                    <a:gd name="connsiteX29" fmla="*/ 8428658 w 10836093"/>
                    <a:gd name="connsiteY29" fmla="*/ 4494708 h 6384969"/>
                    <a:gd name="connsiteX30" fmla="*/ 7118018 w 10836093"/>
                    <a:gd name="connsiteY30" fmla="*/ 5241468 h 6384969"/>
                    <a:gd name="connsiteX31" fmla="*/ 6005498 w 10836093"/>
                    <a:gd name="connsiteY31" fmla="*/ 5729148 h 6384969"/>
                    <a:gd name="connsiteX32" fmla="*/ 4999658 w 10836093"/>
                    <a:gd name="connsiteY32" fmla="*/ 5866308 h 6384969"/>
                    <a:gd name="connsiteX33" fmla="*/ 3780458 w 10836093"/>
                    <a:gd name="connsiteY33" fmla="*/ 5652948 h 6384969"/>
                    <a:gd name="connsiteX34" fmla="*/ 2731495 w 10836093"/>
                    <a:gd name="connsiteY34" fmla="*/ 5018809 h 6384969"/>
                    <a:gd name="connsiteX35" fmla="*/ 2180258 w 10836093"/>
                    <a:gd name="connsiteY35" fmla="*/ 4007028 h 6384969"/>
                    <a:gd name="connsiteX36" fmla="*/ 2196450 w 10836093"/>
                    <a:gd name="connsiteY36" fmla="*/ 2702328 h 6384969"/>
                    <a:gd name="connsiteX37" fmla="*/ 2689325 w 10836093"/>
                    <a:gd name="connsiteY37" fmla="*/ 1425699 h 6384969"/>
                    <a:gd name="connsiteX38" fmla="*/ 3490898 w 10836093"/>
                    <a:gd name="connsiteY38" fmla="*/ 654228 h 6384969"/>
                    <a:gd name="connsiteX39" fmla="*/ 4263289 w 10836093"/>
                    <a:gd name="connsiteY39" fmla="*/ 367080 h 6384969"/>
                    <a:gd name="connsiteX40" fmla="*/ 5165395 w 10836093"/>
                    <a:gd name="connsiteY40" fmla="*/ 464461 h 6384969"/>
                    <a:gd name="connsiteX41" fmla="*/ 6145604 w 10836093"/>
                    <a:gd name="connsiteY41" fmla="*/ 863112 h 6384969"/>
                    <a:gd name="connsiteX0" fmla="*/ 6145604 w 10836093"/>
                    <a:gd name="connsiteY0" fmla="*/ 865889 h 6387746"/>
                    <a:gd name="connsiteX1" fmla="*/ 6664805 w 10836093"/>
                    <a:gd name="connsiteY1" fmla="*/ 1174993 h 6387746"/>
                    <a:gd name="connsiteX2" fmla="*/ 5406197 w 10836093"/>
                    <a:gd name="connsiteY2" fmla="*/ 208330 h 6387746"/>
                    <a:gd name="connsiteX3" fmla="*/ 3668581 w 10836093"/>
                    <a:gd name="connsiteY3" fmla="*/ 56877 h 6387746"/>
                    <a:gd name="connsiteX4" fmla="*/ 2368334 w 10836093"/>
                    <a:gd name="connsiteY4" fmla="*/ 945618 h 6387746"/>
                    <a:gd name="connsiteX5" fmla="*/ 1918232 w 10836093"/>
                    <a:gd name="connsiteY5" fmla="*/ 1687557 h 6387746"/>
                    <a:gd name="connsiteX6" fmla="*/ 1563817 w 10836093"/>
                    <a:gd name="connsiteY6" fmla="*/ 2639498 h 6387746"/>
                    <a:gd name="connsiteX7" fmla="*/ 945818 w 10836093"/>
                    <a:gd name="connsiteY7" fmla="*/ 3293698 h 6387746"/>
                    <a:gd name="connsiteX8" fmla="*/ 412418 w 10836093"/>
                    <a:gd name="connsiteY8" fmla="*/ 3423626 h 6387746"/>
                    <a:gd name="connsiteX9" fmla="*/ 591 w 10836093"/>
                    <a:gd name="connsiteY9" fmla="*/ 3170140 h 6387746"/>
                    <a:gd name="connsiteX10" fmla="*/ 331627 w 10836093"/>
                    <a:gd name="connsiteY10" fmla="*/ 3803332 h 6387746"/>
                    <a:gd name="connsiteX11" fmla="*/ 747698 w 10836093"/>
                    <a:gd name="connsiteY11" fmla="*/ 3857405 h 6387746"/>
                    <a:gd name="connsiteX12" fmla="*/ 1163074 w 10836093"/>
                    <a:gd name="connsiteY12" fmla="*/ 3675817 h 6387746"/>
                    <a:gd name="connsiteX13" fmla="*/ 1505455 w 10836093"/>
                    <a:gd name="connsiteY13" fmla="*/ 3436627 h 6387746"/>
                    <a:gd name="connsiteX14" fmla="*/ 1629973 w 10836093"/>
                    <a:gd name="connsiteY14" fmla="*/ 4201037 h 6387746"/>
                    <a:gd name="connsiteX15" fmla="*/ 2044050 w 10836093"/>
                    <a:gd name="connsiteY15" fmla="*/ 5148330 h 6387746"/>
                    <a:gd name="connsiteX16" fmla="*/ 2547318 w 10836093"/>
                    <a:gd name="connsiteY16" fmla="*/ 5785997 h 6387746"/>
                    <a:gd name="connsiteX17" fmla="*/ 3582338 w 10836093"/>
                    <a:gd name="connsiteY17" fmla="*/ 6282977 h 6387746"/>
                    <a:gd name="connsiteX18" fmla="*/ 4649138 w 10836093"/>
                    <a:gd name="connsiteY18" fmla="*/ 6387245 h 6387746"/>
                    <a:gd name="connsiteX19" fmla="*/ 6035978 w 10836093"/>
                    <a:gd name="connsiteY19" fmla="*/ 6265325 h 6387746"/>
                    <a:gd name="connsiteX20" fmla="*/ 7239938 w 10836093"/>
                    <a:gd name="connsiteY20" fmla="*/ 5701445 h 6387746"/>
                    <a:gd name="connsiteX21" fmla="*/ 8184818 w 10836093"/>
                    <a:gd name="connsiteY21" fmla="*/ 5168045 h 6387746"/>
                    <a:gd name="connsiteX22" fmla="*/ 8855378 w 10836093"/>
                    <a:gd name="connsiteY22" fmla="*/ 4832765 h 6387746"/>
                    <a:gd name="connsiteX23" fmla="*/ 9525938 w 10836093"/>
                    <a:gd name="connsiteY23" fmla="*/ 4527965 h 6387746"/>
                    <a:gd name="connsiteX24" fmla="*/ 10242218 w 10836093"/>
                    <a:gd name="connsiteY24" fmla="*/ 4619405 h 6387746"/>
                    <a:gd name="connsiteX25" fmla="*/ 10790858 w 10836093"/>
                    <a:gd name="connsiteY25" fmla="*/ 5289965 h 6387746"/>
                    <a:gd name="connsiteX26" fmla="*/ 10729898 w 10836093"/>
                    <a:gd name="connsiteY26" fmla="*/ 4467005 h 6387746"/>
                    <a:gd name="connsiteX27" fmla="*/ 10135538 w 10836093"/>
                    <a:gd name="connsiteY27" fmla="*/ 4162205 h 6387746"/>
                    <a:gd name="connsiteX28" fmla="*/ 9449738 w 10836093"/>
                    <a:gd name="connsiteY28" fmla="*/ 4101245 h 6387746"/>
                    <a:gd name="connsiteX29" fmla="*/ 8428658 w 10836093"/>
                    <a:gd name="connsiteY29" fmla="*/ 4497485 h 6387746"/>
                    <a:gd name="connsiteX30" fmla="*/ 7118018 w 10836093"/>
                    <a:gd name="connsiteY30" fmla="*/ 5244245 h 6387746"/>
                    <a:gd name="connsiteX31" fmla="*/ 6005498 w 10836093"/>
                    <a:gd name="connsiteY31" fmla="*/ 5731925 h 6387746"/>
                    <a:gd name="connsiteX32" fmla="*/ 4999658 w 10836093"/>
                    <a:gd name="connsiteY32" fmla="*/ 5869085 h 6387746"/>
                    <a:gd name="connsiteX33" fmla="*/ 3780458 w 10836093"/>
                    <a:gd name="connsiteY33" fmla="*/ 5655725 h 6387746"/>
                    <a:gd name="connsiteX34" fmla="*/ 2731495 w 10836093"/>
                    <a:gd name="connsiteY34" fmla="*/ 5021586 h 6387746"/>
                    <a:gd name="connsiteX35" fmla="*/ 2180258 w 10836093"/>
                    <a:gd name="connsiteY35" fmla="*/ 4009805 h 6387746"/>
                    <a:gd name="connsiteX36" fmla="*/ 2196450 w 10836093"/>
                    <a:gd name="connsiteY36" fmla="*/ 2705105 h 6387746"/>
                    <a:gd name="connsiteX37" fmla="*/ 2689325 w 10836093"/>
                    <a:gd name="connsiteY37" fmla="*/ 1428476 h 6387746"/>
                    <a:gd name="connsiteX38" fmla="*/ 3490898 w 10836093"/>
                    <a:gd name="connsiteY38" fmla="*/ 657005 h 6387746"/>
                    <a:gd name="connsiteX39" fmla="*/ 4263289 w 10836093"/>
                    <a:gd name="connsiteY39" fmla="*/ 369857 h 6387746"/>
                    <a:gd name="connsiteX40" fmla="*/ 5165395 w 10836093"/>
                    <a:gd name="connsiteY40" fmla="*/ 467238 h 6387746"/>
                    <a:gd name="connsiteX41" fmla="*/ 6145604 w 10836093"/>
                    <a:gd name="connsiteY41" fmla="*/ 865889 h 6387746"/>
                    <a:gd name="connsiteX0" fmla="*/ 6145604 w 10836093"/>
                    <a:gd name="connsiteY0" fmla="*/ 865889 h 6387746"/>
                    <a:gd name="connsiteX1" fmla="*/ 6664805 w 10836093"/>
                    <a:gd name="connsiteY1" fmla="*/ 1174993 h 6387746"/>
                    <a:gd name="connsiteX2" fmla="*/ 5406197 w 10836093"/>
                    <a:gd name="connsiteY2" fmla="*/ 208330 h 6387746"/>
                    <a:gd name="connsiteX3" fmla="*/ 3668581 w 10836093"/>
                    <a:gd name="connsiteY3" fmla="*/ 56877 h 6387746"/>
                    <a:gd name="connsiteX4" fmla="*/ 2368334 w 10836093"/>
                    <a:gd name="connsiteY4" fmla="*/ 945618 h 6387746"/>
                    <a:gd name="connsiteX5" fmla="*/ 1946115 w 10836093"/>
                    <a:gd name="connsiteY5" fmla="*/ 1706327 h 6387746"/>
                    <a:gd name="connsiteX6" fmla="*/ 1563817 w 10836093"/>
                    <a:gd name="connsiteY6" fmla="*/ 2639498 h 6387746"/>
                    <a:gd name="connsiteX7" fmla="*/ 945818 w 10836093"/>
                    <a:gd name="connsiteY7" fmla="*/ 3293698 h 6387746"/>
                    <a:gd name="connsiteX8" fmla="*/ 412418 w 10836093"/>
                    <a:gd name="connsiteY8" fmla="*/ 3423626 h 6387746"/>
                    <a:gd name="connsiteX9" fmla="*/ 591 w 10836093"/>
                    <a:gd name="connsiteY9" fmla="*/ 3170140 h 6387746"/>
                    <a:gd name="connsiteX10" fmla="*/ 331627 w 10836093"/>
                    <a:gd name="connsiteY10" fmla="*/ 3803332 h 6387746"/>
                    <a:gd name="connsiteX11" fmla="*/ 747698 w 10836093"/>
                    <a:gd name="connsiteY11" fmla="*/ 3857405 h 6387746"/>
                    <a:gd name="connsiteX12" fmla="*/ 1163074 w 10836093"/>
                    <a:gd name="connsiteY12" fmla="*/ 3675817 h 6387746"/>
                    <a:gd name="connsiteX13" fmla="*/ 1505455 w 10836093"/>
                    <a:gd name="connsiteY13" fmla="*/ 3436627 h 6387746"/>
                    <a:gd name="connsiteX14" fmla="*/ 1629973 w 10836093"/>
                    <a:gd name="connsiteY14" fmla="*/ 4201037 h 6387746"/>
                    <a:gd name="connsiteX15" fmla="*/ 2044050 w 10836093"/>
                    <a:gd name="connsiteY15" fmla="*/ 5148330 h 6387746"/>
                    <a:gd name="connsiteX16" fmla="*/ 2547318 w 10836093"/>
                    <a:gd name="connsiteY16" fmla="*/ 5785997 h 6387746"/>
                    <a:gd name="connsiteX17" fmla="*/ 3582338 w 10836093"/>
                    <a:gd name="connsiteY17" fmla="*/ 6282977 h 6387746"/>
                    <a:gd name="connsiteX18" fmla="*/ 4649138 w 10836093"/>
                    <a:gd name="connsiteY18" fmla="*/ 6387245 h 6387746"/>
                    <a:gd name="connsiteX19" fmla="*/ 6035978 w 10836093"/>
                    <a:gd name="connsiteY19" fmla="*/ 6265325 h 6387746"/>
                    <a:gd name="connsiteX20" fmla="*/ 7239938 w 10836093"/>
                    <a:gd name="connsiteY20" fmla="*/ 5701445 h 6387746"/>
                    <a:gd name="connsiteX21" fmla="*/ 8184818 w 10836093"/>
                    <a:gd name="connsiteY21" fmla="*/ 5168045 h 6387746"/>
                    <a:gd name="connsiteX22" fmla="*/ 8855378 w 10836093"/>
                    <a:gd name="connsiteY22" fmla="*/ 4832765 h 6387746"/>
                    <a:gd name="connsiteX23" fmla="*/ 9525938 w 10836093"/>
                    <a:gd name="connsiteY23" fmla="*/ 4527965 h 6387746"/>
                    <a:gd name="connsiteX24" fmla="*/ 10242218 w 10836093"/>
                    <a:gd name="connsiteY24" fmla="*/ 4619405 h 6387746"/>
                    <a:gd name="connsiteX25" fmla="*/ 10790858 w 10836093"/>
                    <a:gd name="connsiteY25" fmla="*/ 5289965 h 6387746"/>
                    <a:gd name="connsiteX26" fmla="*/ 10729898 w 10836093"/>
                    <a:gd name="connsiteY26" fmla="*/ 4467005 h 6387746"/>
                    <a:gd name="connsiteX27" fmla="*/ 10135538 w 10836093"/>
                    <a:gd name="connsiteY27" fmla="*/ 4162205 h 6387746"/>
                    <a:gd name="connsiteX28" fmla="*/ 9449738 w 10836093"/>
                    <a:gd name="connsiteY28" fmla="*/ 4101245 h 6387746"/>
                    <a:gd name="connsiteX29" fmla="*/ 8428658 w 10836093"/>
                    <a:gd name="connsiteY29" fmla="*/ 4497485 h 6387746"/>
                    <a:gd name="connsiteX30" fmla="*/ 7118018 w 10836093"/>
                    <a:gd name="connsiteY30" fmla="*/ 5244245 h 6387746"/>
                    <a:gd name="connsiteX31" fmla="*/ 6005498 w 10836093"/>
                    <a:gd name="connsiteY31" fmla="*/ 5731925 h 6387746"/>
                    <a:gd name="connsiteX32" fmla="*/ 4999658 w 10836093"/>
                    <a:gd name="connsiteY32" fmla="*/ 5869085 h 6387746"/>
                    <a:gd name="connsiteX33" fmla="*/ 3780458 w 10836093"/>
                    <a:gd name="connsiteY33" fmla="*/ 5655725 h 6387746"/>
                    <a:gd name="connsiteX34" fmla="*/ 2731495 w 10836093"/>
                    <a:gd name="connsiteY34" fmla="*/ 5021586 h 6387746"/>
                    <a:gd name="connsiteX35" fmla="*/ 2180258 w 10836093"/>
                    <a:gd name="connsiteY35" fmla="*/ 4009805 h 6387746"/>
                    <a:gd name="connsiteX36" fmla="*/ 2196450 w 10836093"/>
                    <a:gd name="connsiteY36" fmla="*/ 2705105 h 6387746"/>
                    <a:gd name="connsiteX37" fmla="*/ 2689325 w 10836093"/>
                    <a:gd name="connsiteY37" fmla="*/ 1428476 h 6387746"/>
                    <a:gd name="connsiteX38" fmla="*/ 3490898 w 10836093"/>
                    <a:gd name="connsiteY38" fmla="*/ 657005 h 6387746"/>
                    <a:gd name="connsiteX39" fmla="*/ 4263289 w 10836093"/>
                    <a:gd name="connsiteY39" fmla="*/ 369857 h 6387746"/>
                    <a:gd name="connsiteX40" fmla="*/ 5165395 w 10836093"/>
                    <a:gd name="connsiteY40" fmla="*/ 467238 h 6387746"/>
                    <a:gd name="connsiteX41" fmla="*/ 6145604 w 10836093"/>
                    <a:gd name="connsiteY41" fmla="*/ 865889 h 6387746"/>
                    <a:gd name="connsiteX0" fmla="*/ 6145604 w 10836093"/>
                    <a:gd name="connsiteY0" fmla="*/ 865889 h 6387849"/>
                    <a:gd name="connsiteX1" fmla="*/ 6664805 w 10836093"/>
                    <a:gd name="connsiteY1" fmla="*/ 1174993 h 6387849"/>
                    <a:gd name="connsiteX2" fmla="*/ 5406197 w 10836093"/>
                    <a:gd name="connsiteY2" fmla="*/ 208330 h 6387849"/>
                    <a:gd name="connsiteX3" fmla="*/ 3668581 w 10836093"/>
                    <a:gd name="connsiteY3" fmla="*/ 56877 h 6387849"/>
                    <a:gd name="connsiteX4" fmla="*/ 2368334 w 10836093"/>
                    <a:gd name="connsiteY4" fmla="*/ 945618 h 6387849"/>
                    <a:gd name="connsiteX5" fmla="*/ 1946115 w 10836093"/>
                    <a:gd name="connsiteY5" fmla="*/ 1706327 h 6387849"/>
                    <a:gd name="connsiteX6" fmla="*/ 1563817 w 10836093"/>
                    <a:gd name="connsiteY6" fmla="*/ 2639498 h 6387849"/>
                    <a:gd name="connsiteX7" fmla="*/ 945818 w 10836093"/>
                    <a:gd name="connsiteY7" fmla="*/ 3293698 h 6387849"/>
                    <a:gd name="connsiteX8" fmla="*/ 412418 w 10836093"/>
                    <a:gd name="connsiteY8" fmla="*/ 3423626 h 6387849"/>
                    <a:gd name="connsiteX9" fmla="*/ 591 w 10836093"/>
                    <a:gd name="connsiteY9" fmla="*/ 3170140 h 6387849"/>
                    <a:gd name="connsiteX10" fmla="*/ 331627 w 10836093"/>
                    <a:gd name="connsiteY10" fmla="*/ 3803332 h 6387849"/>
                    <a:gd name="connsiteX11" fmla="*/ 747698 w 10836093"/>
                    <a:gd name="connsiteY11" fmla="*/ 3857405 h 6387849"/>
                    <a:gd name="connsiteX12" fmla="*/ 1163074 w 10836093"/>
                    <a:gd name="connsiteY12" fmla="*/ 3675817 h 6387849"/>
                    <a:gd name="connsiteX13" fmla="*/ 1505455 w 10836093"/>
                    <a:gd name="connsiteY13" fmla="*/ 3436627 h 6387849"/>
                    <a:gd name="connsiteX14" fmla="*/ 1629973 w 10836093"/>
                    <a:gd name="connsiteY14" fmla="*/ 4201037 h 6387849"/>
                    <a:gd name="connsiteX15" fmla="*/ 2044050 w 10836093"/>
                    <a:gd name="connsiteY15" fmla="*/ 5148330 h 6387849"/>
                    <a:gd name="connsiteX16" fmla="*/ 2575201 w 10836093"/>
                    <a:gd name="connsiteY16" fmla="*/ 5767227 h 6387849"/>
                    <a:gd name="connsiteX17" fmla="*/ 3582338 w 10836093"/>
                    <a:gd name="connsiteY17" fmla="*/ 6282977 h 6387849"/>
                    <a:gd name="connsiteX18" fmla="*/ 4649138 w 10836093"/>
                    <a:gd name="connsiteY18" fmla="*/ 6387245 h 6387849"/>
                    <a:gd name="connsiteX19" fmla="*/ 6035978 w 10836093"/>
                    <a:gd name="connsiteY19" fmla="*/ 6265325 h 6387849"/>
                    <a:gd name="connsiteX20" fmla="*/ 7239938 w 10836093"/>
                    <a:gd name="connsiteY20" fmla="*/ 5701445 h 6387849"/>
                    <a:gd name="connsiteX21" fmla="*/ 8184818 w 10836093"/>
                    <a:gd name="connsiteY21" fmla="*/ 5168045 h 6387849"/>
                    <a:gd name="connsiteX22" fmla="*/ 8855378 w 10836093"/>
                    <a:gd name="connsiteY22" fmla="*/ 4832765 h 6387849"/>
                    <a:gd name="connsiteX23" fmla="*/ 9525938 w 10836093"/>
                    <a:gd name="connsiteY23" fmla="*/ 4527965 h 6387849"/>
                    <a:gd name="connsiteX24" fmla="*/ 10242218 w 10836093"/>
                    <a:gd name="connsiteY24" fmla="*/ 4619405 h 6387849"/>
                    <a:gd name="connsiteX25" fmla="*/ 10790858 w 10836093"/>
                    <a:gd name="connsiteY25" fmla="*/ 5289965 h 6387849"/>
                    <a:gd name="connsiteX26" fmla="*/ 10729898 w 10836093"/>
                    <a:gd name="connsiteY26" fmla="*/ 4467005 h 6387849"/>
                    <a:gd name="connsiteX27" fmla="*/ 10135538 w 10836093"/>
                    <a:gd name="connsiteY27" fmla="*/ 4162205 h 6387849"/>
                    <a:gd name="connsiteX28" fmla="*/ 9449738 w 10836093"/>
                    <a:gd name="connsiteY28" fmla="*/ 4101245 h 6387849"/>
                    <a:gd name="connsiteX29" fmla="*/ 8428658 w 10836093"/>
                    <a:gd name="connsiteY29" fmla="*/ 4497485 h 6387849"/>
                    <a:gd name="connsiteX30" fmla="*/ 7118018 w 10836093"/>
                    <a:gd name="connsiteY30" fmla="*/ 5244245 h 6387849"/>
                    <a:gd name="connsiteX31" fmla="*/ 6005498 w 10836093"/>
                    <a:gd name="connsiteY31" fmla="*/ 5731925 h 6387849"/>
                    <a:gd name="connsiteX32" fmla="*/ 4999658 w 10836093"/>
                    <a:gd name="connsiteY32" fmla="*/ 5869085 h 6387849"/>
                    <a:gd name="connsiteX33" fmla="*/ 3780458 w 10836093"/>
                    <a:gd name="connsiteY33" fmla="*/ 5655725 h 6387849"/>
                    <a:gd name="connsiteX34" fmla="*/ 2731495 w 10836093"/>
                    <a:gd name="connsiteY34" fmla="*/ 5021586 h 6387849"/>
                    <a:gd name="connsiteX35" fmla="*/ 2180258 w 10836093"/>
                    <a:gd name="connsiteY35" fmla="*/ 4009805 h 6387849"/>
                    <a:gd name="connsiteX36" fmla="*/ 2196450 w 10836093"/>
                    <a:gd name="connsiteY36" fmla="*/ 2705105 h 6387849"/>
                    <a:gd name="connsiteX37" fmla="*/ 2689325 w 10836093"/>
                    <a:gd name="connsiteY37" fmla="*/ 1428476 h 6387849"/>
                    <a:gd name="connsiteX38" fmla="*/ 3490898 w 10836093"/>
                    <a:gd name="connsiteY38" fmla="*/ 657005 h 6387849"/>
                    <a:gd name="connsiteX39" fmla="*/ 4263289 w 10836093"/>
                    <a:gd name="connsiteY39" fmla="*/ 369857 h 6387849"/>
                    <a:gd name="connsiteX40" fmla="*/ 5165395 w 10836093"/>
                    <a:gd name="connsiteY40" fmla="*/ 467238 h 6387849"/>
                    <a:gd name="connsiteX41" fmla="*/ 6145604 w 10836093"/>
                    <a:gd name="connsiteY41" fmla="*/ 865889 h 6387849"/>
                    <a:gd name="connsiteX0" fmla="*/ 6145604 w 10836093"/>
                    <a:gd name="connsiteY0" fmla="*/ 865889 h 6387849"/>
                    <a:gd name="connsiteX1" fmla="*/ 6664805 w 10836093"/>
                    <a:gd name="connsiteY1" fmla="*/ 1174993 h 6387849"/>
                    <a:gd name="connsiteX2" fmla="*/ 5406197 w 10836093"/>
                    <a:gd name="connsiteY2" fmla="*/ 208330 h 6387849"/>
                    <a:gd name="connsiteX3" fmla="*/ 3668581 w 10836093"/>
                    <a:gd name="connsiteY3" fmla="*/ 56877 h 6387849"/>
                    <a:gd name="connsiteX4" fmla="*/ 2368334 w 10836093"/>
                    <a:gd name="connsiteY4" fmla="*/ 945618 h 6387849"/>
                    <a:gd name="connsiteX5" fmla="*/ 1946115 w 10836093"/>
                    <a:gd name="connsiteY5" fmla="*/ 1706327 h 6387849"/>
                    <a:gd name="connsiteX6" fmla="*/ 1563817 w 10836093"/>
                    <a:gd name="connsiteY6" fmla="*/ 2639498 h 6387849"/>
                    <a:gd name="connsiteX7" fmla="*/ 945818 w 10836093"/>
                    <a:gd name="connsiteY7" fmla="*/ 3293698 h 6387849"/>
                    <a:gd name="connsiteX8" fmla="*/ 412418 w 10836093"/>
                    <a:gd name="connsiteY8" fmla="*/ 3423626 h 6387849"/>
                    <a:gd name="connsiteX9" fmla="*/ 591 w 10836093"/>
                    <a:gd name="connsiteY9" fmla="*/ 3170140 h 6387849"/>
                    <a:gd name="connsiteX10" fmla="*/ 331627 w 10836093"/>
                    <a:gd name="connsiteY10" fmla="*/ 3803332 h 6387849"/>
                    <a:gd name="connsiteX11" fmla="*/ 747698 w 10836093"/>
                    <a:gd name="connsiteY11" fmla="*/ 3857405 h 6387849"/>
                    <a:gd name="connsiteX12" fmla="*/ 1163074 w 10836093"/>
                    <a:gd name="connsiteY12" fmla="*/ 3675817 h 6387849"/>
                    <a:gd name="connsiteX13" fmla="*/ 1505455 w 10836093"/>
                    <a:gd name="connsiteY13" fmla="*/ 3436627 h 6387849"/>
                    <a:gd name="connsiteX14" fmla="*/ 1629973 w 10836093"/>
                    <a:gd name="connsiteY14" fmla="*/ 4201037 h 6387849"/>
                    <a:gd name="connsiteX15" fmla="*/ 2057991 w 10836093"/>
                    <a:gd name="connsiteY15" fmla="*/ 5148329 h 6387849"/>
                    <a:gd name="connsiteX16" fmla="*/ 2575201 w 10836093"/>
                    <a:gd name="connsiteY16" fmla="*/ 5767227 h 6387849"/>
                    <a:gd name="connsiteX17" fmla="*/ 3582338 w 10836093"/>
                    <a:gd name="connsiteY17" fmla="*/ 6282977 h 6387849"/>
                    <a:gd name="connsiteX18" fmla="*/ 4649138 w 10836093"/>
                    <a:gd name="connsiteY18" fmla="*/ 6387245 h 6387849"/>
                    <a:gd name="connsiteX19" fmla="*/ 6035978 w 10836093"/>
                    <a:gd name="connsiteY19" fmla="*/ 6265325 h 6387849"/>
                    <a:gd name="connsiteX20" fmla="*/ 7239938 w 10836093"/>
                    <a:gd name="connsiteY20" fmla="*/ 5701445 h 6387849"/>
                    <a:gd name="connsiteX21" fmla="*/ 8184818 w 10836093"/>
                    <a:gd name="connsiteY21" fmla="*/ 5168045 h 6387849"/>
                    <a:gd name="connsiteX22" fmla="*/ 8855378 w 10836093"/>
                    <a:gd name="connsiteY22" fmla="*/ 4832765 h 6387849"/>
                    <a:gd name="connsiteX23" fmla="*/ 9525938 w 10836093"/>
                    <a:gd name="connsiteY23" fmla="*/ 4527965 h 6387849"/>
                    <a:gd name="connsiteX24" fmla="*/ 10242218 w 10836093"/>
                    <a:gd name="connsiteY24" fmla="*/ 4619405 h 6387849"/>
                    <a:gd name="connsiteX25" fmla="*/ 10790858 w 10836093"/>
                    <a:gd name="connsiteY25" fmla="*/ 5289965 h 6387849"/>
                    <a:gd name="connsiteX26" fmla="*/ 10729898 w 10836093"/>
                    <a:gd name="connsiteY26" fmla="*/ 4467005 h 6387849"/>
                    <a:gd name="connsiteX27" fmla="*/ 10135538 w 10836093"/>
                    <a:gd name="connsiteY27" fmla="*/ 4162205 h 6387849"/>
                    <a:gd name="connsiteX28" fmla="*/ 9449738 w 10836093"/>
                    <a:gd name="connsiteY28" fmla="*/ 4101245 h 6387849"/>
                    <a:gd name="connsiteX29" fmla="*/ 8428658 w 10836093"/>
                    <a:gd name="connsiteY29" fmla="*/ 4497485 h 6387849"/>
                    <a:gd name="connsiteX30" fmla="*/ 7118018 w 10836093"/>
                    <a:gd name="connsiteY30" fmla="*/ 5244245 h 6387849"/>
                    <a:gd name="connsiteX31" fmla="*/ 6005498 w 10836093"/>
                    <a:gd name="connsiteY31" fmla="*/ 5731925 h 6387849"/>
                    <a:gd name="connsiteX32" fmla="*/ 4999658 w 10836093"/>
                    <a:gd name="connsiteY32" fmla="*/ 5869085 h 6387849"/>
                    <a:gd name="connsiteX33" fmla="*/ 3780458 w 10836093"/>
                    <a:gd name="connsiteY33" fmla="*/ 5655725 h 6387849"/>
                    <a:gd name="connsiteX34" fmla="*/ 2731495 w 10836093"/>
                    <a:gd name="connsiteY34" fmla="*/ 5021586 h 6387849"/>
                    <a:gd name="connsiteX35" fmla="*/ 2180258 w 10836093"/>
                    <a:gd name="connsiteY35" fmla="*/ 4009805 h 6387849"/>
                    <a:gd name="connsiteX36" fmla="*/ 2196450 w 10836093"/>
                    <a:gd name="connsiteY36" fmla="*/ 2705105 h 6387849"/>
                    <a:gd name="connsiteX37" fmla="*/ 2689325 w 10836093"/>
                    <a:gd name="connsiteY37" fmla="*/ 1428476 h 6387849"/>
                    <a:gd name="connsiteX38" fmla="*/ 3490898 w 10836093"/>
                    <a:gd name="connsiteY38" fmla="*/ 657005 h 6387849"/>
                    <a:gd name="connsiteX39" fmla="*/ 4263289 w 10836093"/>
                    <a:gd name="connsiteY39" fmla="*/ 369857 h 6387849"/>
                    <a:gd name="connsiteX40" fmla="*/ 5165395 w 10836093"/>
                    <a:gd name="connsiteY40" fmla="*/ 467238 h 6387849"/>
                    <a:gd name="connsiteX41" fmla="*/ 6145604 w 10836093"/>
                    <a:gd name="connsiteY41" fmla="*/ 865889 h 6387849"/>
                    <a:gd name="connsiteX0" fmla="*/ 6145604 w 10836093"/>
                    <a:gd name="connsiteY0" fmla="*/ 865889 h 6387849"/>
                    <a:gd name="connsiteX1" fmla="*/ 6664805 w 10836093"/>
                    <a:gd name="connsiteY1" fmla="*/ 1174993 h 6387849"/>
                    <a:gd name="connsiteX2" fmla="*/ 5406197 w 10836093"/>
                    <a:gd name="connsiteY2" fmla="*/ 208330 h 6387849"/>
                    <a:gd name="connsiteX3" fmla="*/ 3668581 w 10836093"/>
                    <a:gd name="connsiteY3" fmla="*/ 56877 h 6387849"/>
                    <a:gd name="connsiteX4" fmla="*/ 2368334 w 10836093"/>
                    <a:gd name="connsiteY4" fmla="*/ 945618 h 6387849"/>
                    <a:gd name="connsiteX5" fmla="*/ 1946115 w 10836093"/>
                    <a:gd name="connsiteY5" fmla="*/ 1706327 h 6387849"/>
                    <a:gd name="connsiteX6" fmla="*/ 1563817 w 10836093"/>
                    <a:gd name="connsiteY6" fmla="*/ 2639498 h 6387849"/>
                    <a:gd name="connsiteX7" fmla="*/ 945818 w 10836093"/>
                    <a:gd name="connsiteY7" fmla="*/ 3293698 h 6387849"/>
                    <a:gd name="connsiteX8" fmla="*/ 412418 w 10836093"/>
                    <a:gd name="connsiteY8" fmla="*/ 3423626 h 6387849"/>
                    <a:gd name="connsiteX9" fmla="*/ 591 w 10836093"/>
                    <a:gd name="connsiteY9" fmla="*/ 3170140 h 6387849"/>
                    <a:gd name="connsiteX10" fmla="*/ 331627 w 10836093"/>
                    <a:gd name="connsiteY10" fmla="*/ 3803332 h 6387849"/>
                    <a:gd name="connsiteX11" fmla="*/ 747698 w 10836093"/>
                    <a:gd name="connsiteY11" fmla="*/ 3857405 h 6387849"/>
                    <a:gd name="connsiteX12" fmla="*/ 1163074 w 10836093"/>
                    <a:gd name="connsiteY12" fmla="*/ 3675817 h 6387849"/>
                    <a:gd name="connsiteX13" fmla="*/ 1505455 w 10836093"/>
                    <a:gd name="connsiteY13" fmla="*/ 3436627 h 6387849"/>
                    <a:gd name="connsiteX14" fmla="*/ 1685736 w 10836093"/>
                    <a:gd name="connsiteY14" fmla="*/ 4182267 h 6387849"/>
                    <a:gd name="connsiteX15" fmla="*/ 2057991 w 10836093"/>
                    <a:gd name="connsiteY15" fmla="*/ 5148329 h 6387849"/>
                    <a:gd name="connsiteX16" fmla="*/ 2575201 w 10836093"/>
                    <a:gd name="connsiteY16" fmla="*/ 5767227 h 6387849"/>
                    <a:gd name="connsiteX17" fmla="*/ 3582338 w 10836093"/>
                    <a:gd name="connsiteY17" fmla="*/ 6282977 h 6387849"/>
                    <a:gd name="connsiteX18" fmla="*/ 4649138 w 10836093"/>
                    <a:gd name="connsiteY18" fmla="*/ 6387245 h 6387849"/>
                    <a:gd name="connsiteX19" fmla="*/ 6035978 w 10836093"/>
                    <a:gd name="connsiteY19" fmla="*/ 6265325 h 6387849"/>
                    <a:gd name="connsiteX20" fmla="*/ 7239938 w 10836093"/>
                    <a:gd name="connsiteY20" fmla="*/ 5701445 h 6387849"/>
                    <a:gd name="connsiteX21" fmla="*/ 8184818 w 10836093"/>
                    <a:gd name="connsiteY21" fmla="*/ 5168045 h 6387849"/>
                    <a:gd name="connsiteX22" fmla="*/ 8855378 w 10836093"/>
                    <a:gd name="connsiteY22" fmla="*/ 4832765 h 6387849"/>
                    <a:gd name="connsiteX23" fmla="*/ 9525938 w 10836093"/>
                    <a:gd name="connsiteY23" fmla="*/ 4527965 h 6387849"/>
                    <a:gd name="connsiteX24" fmla="*/ 10242218 w 10836093"/>
                    <a:gd name="connsiteY24" fmla="*/ 4619405 h 6387849"/>
                    <a:gd name="connsiteX25" fmla="*/ 10790858 w 10836093"/>
                    <a:gd name="connsiteY25" fmla="*/ 5289965 h 6387849"/>
                    <a:gd name="connsiteX26" fmla="*/ 10729898 w 10836093"/>
                    <a:gd name="connsiteY26" fmla="*/ 4467005 h 6387849"/>
                    <a:gd name="connsiteX27" fmla="*/ 10135538 w 10836093"/>
                    <a:gd name="connsiteY27" fmla="*/ 4162205 h 6387849"/>
                    <a:gd name="connsiteX28" fmla="*/ 9449738 w 10836093"/>
                    <a:gd name="connsiteY28" fmla="*/ 4101245 h 6387849"/>
                    <a:gd name="connsiteX29" fmla="*/ 8428658 w 10836093"/>
                    <a:gd name="connsiteY29" fmla="*/ 4497485 h 6387849"/>
                    <a:gd name="connsiteX30" fmla="*/ 7118018 w 10836093"/>
                    <a:gd name="connsiteY30" fmla="*/ 5244245 h 6387849"/>
                    <a:gd name="connsiteX31" fmla="*/ 6005498 w 10836093"/>
                    <a:gd name="connsiteY31" fmla="*/ 5731925 h 6387849"/>
                    <a:gd name="connsiteX32" fmla="*/ 4999658 w 10836093"/>
                    <a:gd name="connsiteY32" fmla="*/ 5869085 h 6387849"/>
                    <a:gd name="connsiteX33" fmla="*/ 3780458 w 10836093"/>
                    <a:gd name="connsiteY33" fmla="*/ 5655725 h 6387849"/>
                    <a:gd name="connsiteX34" fmla="*/ 2731495 w 10836093"/>
                    <a:gd name="connsiteY34" fmla="*/ 5021586 h 6387849"/>
                    <a:gd name="connsiteX35" fmla="*/ 2180258 w 10836093"/>
                    <a:gd name="connsiteY35" fmla="*/ 4009805 h 6387849"/>
                    <a:gd name="connsiteX36" fmla="*/ 2196450 w 10836093"/>
                    <a:gd name="connsiteY36" fmla="*/ 2705105 h 6387849"/>
                    <a:gd name="connsiteX37" fmla="*/ 2689325 w 10836093"/>
                    <a:gd name="connsiteY37" fmla="*/ 1428476 h 6387849"/>
                    <a:gd name="connsiteX38" fmla="*/ 3490898 w 10836093"/>
                    <a:gd name="connsiteY38" fmla="*/ 657005 h 6387849"/>
                    <a:gd name="connsiteX39" fmla="*/ 4263289 w 10836093"/>
                    <a:gd name="connsiteY39" fmla="*/ 369857 h 6387849"/>
                    <a:gd name="connsiteX40" fmla="*/ 5165395 w 10836093"/>
                    <a:gd name="connsiteY40" fmla="*/ 467238 h 6387849"/>
                    <a:gd name="connsiteX41" fmla="*/ 6145604 w 10836093"/>
                    <a:gd name="connsiteY41" fmla="*/ 865889 h 6387849"/>
                    <a:gd name="connsiteX0" fmla="*/ 6145604 w 10836093"/>
                    <a:gd name="connsiteY0" fmla="*/ 865889 h 6387849"/>
                    <a:gd name="connsiteX1" fmla="*/ 6664805 w 10836093"/>
                    <a:gd name="connsiteY1" fmla="*/ 1174993 h 6387849"/>
                    <a:gd name="connsiteX2" fmla="*/ 5406197 w 10836093"/>
                    <a:gd name="connsiteY2" fmla="*/ 208330 h 6387849"/>
                    <a:gd name="connsiteX3" fmla="*/ 3668581 w 10836093"/>
                    <a:gd name="connsiteY3" fmla="*/ 56877 h 6387849"/>
                    <a:gd name="connsiteX4" fmla="*/ 2368334 w 10836093"/>
                    <a:gd name="connsiteY4" fmla="*/ 945618 h 6387849"/>
                    <a:gd name="connsiteX5" fmla="*/ 1946115 w 10836093"/>
                    <a:gd name="connsiteY5" fmla="*/ 1706327 h 6387849"/>
                    <a:gd name="connsiteX6" fmla="*/ 1563817 w 10836093"/>
                    <a:gd name="connsiteY6" fmla="*/ 2639498 h 6387849"/>
                    <a:gd name="connsiteX7" fmla="*/ 945818 w 10836093"/>
                    <a:gd name="connsiteY7" fmla="*/ 3293698 h 6387849"/>
                    <a:gd name="connsiteX8" fmla="*/ 412418 w 10836093"/>
                    <a:gd name="connsiteY8" fmla="*/ 3423626 h 6387849"/>
                    <a:gd name="connsiteX9" fmla="*/ 591 w 10836093"/>
                    <a:gd name="connsiteY9" fmla="*/ 3170140 h 6387849"/>
                    <a:gd name="connsiteX10" fmla="*/ 331627 w 10836093"/>
                    <a:gd name="connsiteY10" fmla="*/ 3803332 h 6387849"/>
                    <a:gd name="connsiteX11" fmla="*/ 747698 w 10836093"/>
                    <a:gd name="connsiteY11" fmla="*/ 3857405 h 6387849"/>
                    <a:gd name="connsiteX12" fmla="*/ 1163074 w 10836093"/>
                    <a:gd name="connsiteY12" fmla="*/ 3675817 h 6387849"/>
                    <a:gd name="connsiteX13" fmla="*/ 1505455 w 10836093"/>
                    <a:gd name="connsiteY13" fmla="*/ 3436627 h 6387849"/>
                    <a:gd name="connsiteX14" fmla="*/ 1657854 w 10836093"/>
                    <a:gd name="connsiteY14" fmla="*/ 4182267 h 6387849"/>
                    <a:gd name="connsiteX15" fmla="*/ 2057991 w 10836093"/>
                    <a:gd name="connsiteY15" fmla="*/ 5148329 h 6387849"/>
                    <a:gd name="connsiteX16" fmla="*/ 2575201 w 10836093"/>
                    <a:gd name="connsiteY16" fmla="*/ 5767227 h 6387849"/>
                    <a:gd name="connsiteX17" fmla="*/ 3582338 w 10836093"/>
                    <a:gd name="connsiteY17" fmla="*/ 6282977 h 6387849"/>
                    <a:gd name="connsiteX18" fmla="*/ 4649138 w 10836093"/>
                    <a:gd name="connsiteY18" fmla="*/ 6387245 h 6387849"/>
                    <a:gd name="connsiteX19" fmla="*/ 6035978 w 10836093"/>
                    <a:gd name="connsiteY19" fmla="*/ 6265325 h 6387849"/>
                    <a:gd name="connsiteX20" fmla="*/ 7239938 w 10836093"/>
                    <a:gd name="connsiteY20" fmla="*/ 5701445 h 6387849"/>
                    <a:gd name="connsiteX21" fmla="*/ 8184818 w 10836093"/>
                    <a:gd name="connsiteY21" fmla="*/ 5168045 h 6387849"/>
                    <a:gd name="connsiteX22" fmla="*/ 8855378 w 10836093"/>
                    <a:gd name="connsiteY22" fmla="*/ 4832765 h 6387849"/>
                    <a:gd name="connsiteX23" fmla="*/ 9525938 w 10836093"/>
                    <a:gd name="connsiteY23" fmla="*/ 4527965 h 6387849"/>
                    <a:gd name="connsiteX24" fmla="*/ 10242218 w 10836093"/>
                    <a:gd name="connsiteY24" fmla="*/ 4619405 h 6387849"/>
                    <a:gd name="connsiteX25" fmla="*/ 10790858 w 10836093"/>
                    <a:gd name="connsiteY25" fmla="*/ 5289965 h 6387849"/>
                    <a:gd name="connsiteX26" fmla="*/ 10729898 w 10836093"/>
                    <a:gd name="connsiteY26" fmla="*/ 4467005 h 6387849"/>
                    <a:gd name="connsiteX27" fmla="*/ 10135538 w 10836093"/>
                    <a:gd name="connsiteY27" fmla="*/ 4162205 h 6387849"/>
                    <a:gd name="connsiteX28" fmla="*/ 9449738 w 10836093"/>
                    <a:gd name="connsiteY28" fmla="*/ 4101245 h 6387849"/>
                    <a:gd name="connsiteX29" fmla="*/ 8428658 w 10836093"/>
                    <a:gd name="connsiteY29" fmla="*/ 4497485 h 6387849"/>
                    <a:gd name="connsiteX30" fmla="*/ 7118018 w 10836093"/>
                    <a:gd name="connsiteY30" fmla="*/ 5244245 h 6387849"/>
                    <a:gd name="connsiteX31" fmla="*/ 6005498 w 10836093"/>
                    <a:gd name="connsiteY31" fmla="*/ 5731925 h 6387849"/>
                    <a:gd name="connsiteX32" fmla="*/ 4999658 w 10836093"/>
                    <a:gd name="connsiteY32" fmla="*/ 5869085 h 6387849"/>
                    <a:gd name="connsiteX33" fmla="*/ 3780458 w 10836093"/>
                    <a:gd name="connsiteY33" fmla="*/ 5655725 h 6387849"/>
                    <a:gd name="connsiteX34" fmla="*/ 2731495 w 10836093"/>
                    <a:gd name="connsiteY34" fmla="*/ 5021586 h 6387849"/>
                    <a:gd name="connsiteX35" fmla="*/ 2180258 w 10836093"/>
                    <a:gd name="connsiteY35" fmla="*/ 4009805 h 6387849"/>
                    <a:gd name="connsiteX36" fmla="*/ 2196450 w 10836093"/>
                    <a:gd name="connsiteY36" fmla="*/ 2705105 h 6387849"/>
                    <a:gd name="connsiteX37" fmla="*/ 2689325 w 10836093"/>
                    <a:gd name="connsiteY37" fmla="*/ 1428476 h 6387849"/>
                    <a:gd name="connsiteX38" fmla="*/ 3490898 w 10836093"/>
                    <a:gd name="connsiteY38" fmla="*/ 657005 h 6387849"/>
                    <a:gd name="connsiteX39" fmla="*/ 4263289 w 10836093"/>
                    <a:gd name="connsiteY39" fmla="*/ 369857 h 6387849"/>
                    <a:gd name="connsiteX40" fmla="*/ 5165395 w 10836093"/>
                    <a:gd name="connsiteY40" fmla="*/ 467238 h 6387849"/>
                    <a:gd name="connsiteX41" fmla="*/ 6145604 w 10836093"/>
                    <a:gd name="connsiteY41" fmla="*/ 865889 h 6387849"/>
                    <a:gd name="connsiteX0" fmla="*/ 6145604 w 10836093"/>
                    <a:gd name="connsiteY0" fmla="*/ 865889 h 6387849"/>
                    <a:gd name="connsiteX1" fmla="*/ 6664805 w 10836093"/>
                    <a:gd name="connsiteY1" fmla="*/ 1174993 h 6387849"/>
                    <a:gd name="connsiteX2" fmla="*/ 5406197 w 10836093"/>
                    <a:gd name="connsiteY2" fmla="*/ 208330 h 6387849"/>
                    <a:gd name="connsiteX3" fmla="*/ 3668581 w 10836093"/>
                    <a:gd name="connsiteY3" fmla="*/ 56877 h 6387849"/>
                    <a:gd name="connsiteX4" fmla="*/ 2368334 w 10836093"/>
                    <a:gd name="connsiteY4" fmla="*/ 945618 h 6387849"/>
                    <a:gd name="connsiteX5" fmla="*/ 1946115 w 10836093"/>
                    <a:gd name="connsiteY5" fmla="*/ 1706327 h 6387849"/>
                    <a:gd name="connsiteX6" fmla="*/ 1563817 w 10836093"/>
                    <a:gd name="connsiteY6" fmla="*/ 2639498 h 6387849"/>
                    <a:gd name="connsiteX7" fmla="*/ 945818 w 10836093"/>
                    <a:gd name="connsiteY7" fmla="*/ 3293698 h 6387849"/>
                    <a:gd name="connsiteX8" fmla="*/ 412418 w 10836093"/>
                    <a:gd name="connsiteY8" fmla="*/ 3423626 h 6387849"/>
                    <a:gd name="connsiteX9" fmla="*/ 591 w 10836093"/>
                    <a:gd name="connsiteY9" fmla="*/ 3170140 h 6387849"/>
                    <a:gd name="connsiteX10" fmla="*/ 331627 w 10836093"/>
                    <a:gd name="connsiteY10" fmla="*/ 3803332 h 6387849"/>
                    <a:gd name="connsiteX11" fmla="*/ 747698 w 10836093"/>
                    <a:gd name="connsiteY11" fmla="*/ 3857405 h 6387849"/>
                    <a:gd name="connsiteX12" fmla="*/ 1204897 w 10836093"/>
                    <a:gd name="connsiteY12" fmla="*/ 3713358 h 6387849"/>
                    <a:gd name="connsiteX13" fmla="*/ 1505455 w 10836093"/>
                    <a:gd name="connsiteY13" fmla="*/ 3436627 h 6387849"/>
                    <a:gd name="connsiteX14" fmla="*/ 1657854 w 10836093"/>
                    <a:gd name="connsiteY14" fmla="*/ 4182267 h 6387849"/>
                    <a:gd name="connsiteX15" fmla="*/ 2057991 w 10836093"/>
                    <a:gd name="connsiteY15" fmla="*/ 5148329 h 6387849"/>
                    <a:gd name="connsiteX16" fmla="*/ 2575201 w 10836093"/>
                    <a:gd name="connsiteY16" fmla="*/ 5767227 h 6387849"/>
                    <a:gd name="connsiteX17" fmla="*/ 3582338 w 10836093"/>
                    <a:gd name="connsiteY17" fmla="*/ 6282977 h 6387849"/>
                    <a:gd name="connsiteX18" fmla="*/ 4649138 w 10836093"/>
                    <a:gd name="connsiteY18" fmla="*/ 6387245 h 6387849"/>
                    <a:gd name="connsiteX19" fmla="*/ 6035978 w 10836093"/>
                    <a:gd name="connsiteY19" fmla="*/ 6265325 h 6387849"/>
                    <a:gd name="connsiteX20" fmla="*/ 7239938 w 10836093"/>
                    <a:gd name="connsiteY20" fmla="*/ 5701445 h 6387849"/>
                    <a:gd name="connsiteX21" fmla="*/ 8184818 w 10836093"/>
                    <a:gd name="connsiteY21" fmla="*/ 5168045 h 6387849"/>
                    <a:gd name="connsiteX22" fmla="*/ 8855378 w 10836093"/>
                    <a:gd name="connsiteY22" fmla="*/ 4832765 h 6387849"/>
                    <a:gd name="connsiteX23" fmla="*/ 9525938 w 10836093"/>
                    <a:gd name="connsiteY23" fmla="*/ 4527965 h 6387849"/>
                    <a:gd name="connsiteX24" fmla="*/ 10242218 w 10836093"/>
                    <a:gd name="connsiteY24" fmla="*/ 4619405 h 6387849"/>
                    <a:gd name="connsiteX25" fmla="*/ 10790858 w 10836093"/>
                    <a:gd name="connsiteY25" fmla="*/ 5289965 h 6387849"/>
                    <a:gd name="connsiteX26" fmla="*/ 10729898 w 10836093"/>
                    <a:gd name="connsiteY26" fmla="*/ 4467005 h 6387849"/>
                    <a:gd name="connsiteX27" fmla="*/ 10135538 w 10836093"/>
                    <a:gd name="connsiteY27" fmla="*/ 4162205 h 6387849"/>
                    <a:gd name="connsiteX28" fmla="*/ 9449738 w 10836093"/>
                    <a:gd name="connsiteY28" fmla="*/ 4101245 h 6387849"/>
                    <a:gd name="connsiteX29" fmla="*/ 8428658 w 10836093"/>
                    <a:gd name="connsiteY29" fmla="*/ 4497485 h 6387849"/>
                    <a:gd name="connsiteX30" fmla="*/ 7118018 w 10836093"/>
                    <a:gd name="connsiteY30" fmla="*/ 5244245 h 6387849"/>
                    <a:gd name="connsiteX31" fmla="*/ 6005498 w 10836093"/>
                    <a:gd name="connsiteY31" fmla="*/ 5731925 h 6387849"/>
                    <a:gd name="connsiteX32" fmla="*/ 4999658 w 10836093"/>
                    <a:gd name="connsiteY32" fmla="*/ 5869085 h 6387849"/>
                    <a:gd name="connsiteX33" fmla="*/ 3780458 w 10836093"/>
                    <a:gd name="connsiteY33" fmla="*/ 5655725 h 6387849"/>
                    <a:gd name="connsiteX34" fmla="*/ 2731495 w 10836093"/>
                    <a:gd name="connsiteY34" fmla="*/ 5021586 h 6387849"/>
                    <a:gd name="connsiteX35" fmla="*/ 2180258 w 10836093"/>
                    <a:gd name="connsiteY35" fmla="*/ 4009805 h 6387849"/>
                    <a:gd name="connsiteX36" fmla="*/ 2196450 w 10836093"/>
                    <a:gd name="connsiteY36" fmla="*/ 2705105 h 6387849"/>
                    <a:gd name="connsiteX37" fmla="*/ 2689325 w 10836093"/>
                    <a:gd name="connsiteY37" fmla="*/ 1428476 h 6387849"/>
                    <a:gd name="connsiteX38" fmla="*/ 3490898 w 10836093"/>
                    <a:gd name="connsiteY38" fmla="*/ 657005 h 6387849"/>
                    <a:gd name="connsiteX39" fmla="*/ 4263289 w 10836093"/>
                    <a:gd name="connsiteY39" fmla="*/ 369857 h 6387849"/>
                    <a:gd name="connsiteX40" fmla="*/ 5165395 w 10836093"/>
                    <a:gd name="connsiteY40" fmla="*/ 467238 h 6387849"/>
                    <a:gd name="connsiteX41" fmla="*/ 6145604 w 10836093"/>
                    <a:gd name="connsiteY41" fmla="*/ 865889 h 6387849"/>
                    <a:gd name="connsiteX0" fmla="*/ 6145598 w 10836087"/>
                    <a:gd name="connsiteY0" fmla="*/ 865889 h 6387849"/>
                    <a:gd name="connsiteX1" fmla="*/ 6664799 w 10836087"/>
                    <a:gd name="connsiteY1" fmla="*/ 1174993 h 6387849"/>
                    <a:gd name="connsiteX2" fmla="*/ 5406191 w 10836087"/>
                    <a:gd name="connsiteY2" fmla="*/ 208330 h 6387849"/>
                    <a:gd name="connsiteX3" fmla="*/ 3668575 w 10836087"/>
                    <a:gd name="connsiteY3" fmla="*/ 56877 h 6387849"/>
                    <a:gd name="connsiteX4" fmla="*/ 2368328 w 10836087"/>
                    <a:gd name="connsiteY4" fmla="*/ 945618 h 6387849"/>
                    <a:gd name="connsiteX5" fmla="*/ 1946109 w 10836087"/>
                    <a:gd name="connsiteY5" fmla="*/ 1706327 h 6387849"/>
                    <a:gd name="connsiteX6" fmla="*/ 1563811 w 10836087"/>
                    <a:gd name="connsiteY6" fmla="*/ 2639498 h 6387849"/>
                    <a:gd name="connsiteX7" fmla="*/ 945812 w 10836087"/>
                    <a:gd name="connsiteY7" fmla="*/ 3293698 h 6387849"/>
                    <a:gd name="connsiteX8" fmla="*/ 412412 w 10836087"/>
                    <a:gd name="connsiteY8" fmla="*/ 3423626 h 6387849"/>
                    <a:gd name="connsiteX9" fmla="*/ 585 w 10836087"/>
                    <a:gd name="connsiteY9" fmla="*/ 3170140 h 6387849"/>
                    <a:gd name="connsiteX10" fmla="*/ 331621 w 10836087"/>
                    <a:gd name="connsiteY10" fmla="*/ 3803332 h 6387849"/>
                    <a:gd name="connsiteX11" fmla="*/ 733751 w 10836087"/>
                    <a:gd name="connsiteY11" fmla="*/ 3857405 h 6387849"/>
                    <a:gd name="connsiteX12" fmla="*/ 1204891 w 10836087"/>
                    <a:gd name="connsiteY12" fmla="*/ 3713358 h 6387849"/>
                    <a:gd name="connsiteX13" fmla="*/ 1505449 w 10836087"/>
                    <a:gd name="connsiteY13" fmla="*/ 3436627 h 6387849"/>
                    <a:gd name="connsiteX14" fmla="*/ 1657848 w 10836087"/>
                    <a:gd name="connsiteY14" fmla="*/ 4182267 h 6387849"/>
                    <a:gd name="connsiteX15" fmla="*/ 2057985 w 10836087"/>
                    <a:gd name="connsiteY15" fmla="*/ 5148329 h 6387849"/>
                    <a:gd name="connsiteX16" fmla="*/ 2575195 w 10836087"/>
                    <a:gd name="connsiteY16" fmla="*/ 5767227 h 6387849"/>
                    <a:gd name="connsiteX17" fmla="*/ 3582332 w 10836087"/>
                    <a:gd name="connsiteY17" fmla="*/ 6282977 h 6387849"/>
                    <a:gd name="connsiteX18" fmla="*/ 4649132 w 10836087"/>
                    <a:gd name="connsiteY18" fmla="*/ 6387245 h 6387849"/>
                    <a:gd name="connsiteX19" fmla="*/ 6035972 w 10836087"/>
                    <a:gd name="connsiteY19" fmla="*/ 6265325 h 6387849"/>
                    <a:gd name="connsiteX20" fmla="*/ 7239932 w 10836087"/>
                    <a:gd name="connsiteY20" fmla="*/ 5701445 h 6387849"/>
                    <a:gd name="connsiteX21" fmla="*/ 8184812 w 10836087"/>
                    <a:gd name="connsiteY21" fmla="*/ 5168045 h 6387849"/>
                    <a:gd name="connsiteX22" fmla="*/ 8855372 w 10836087"/>
                    <a:gd name="connsiteY22" fmla="*/ 4832765 h 6387849"/>
                    <a:gd name="connsiteX23" fmla="*/ 9525932 w 10836087"/>
                    <a:gd name="connsiteY23" fmla="*/ 4527965 h 6387849"/>
                    <a:gd name="connsiteX24" fmla="*/ 10242212 w 10836087"/>
                    <a:gd name="connsiteY24" fmla="*/ 4619405 h 6387849"/>
                    <a:gd name="connsiteX25" fmla="*/ 10790852 w 10836087"/>
                    <a:gd name="connsiteY25" fmla="*/ 5289965 h 6387849"/>
                    <a:gd name="connsiteX26" fmla="*/ 10729892 w 10836087"/>
                    <a:gd name="connsiteY26" fmla="*/ 4467005 h 6387849"/>
                    <a:gd name="connsiteX27" fmla="*/ 10135532 w 10836087"/>
                    <a:gd name="connsiteY27" fmla="*/ 4162205 h 6387849"/>
                    <a:gd name="connsiteX28" fmla="*/ 9449732 w 10836087"/>
                    <a:gd name="connsiteY28" fmla="*/ 4101245 h 6387849"/>
                    <a:gd name="connsiteX29" fmla="*/ 8428652 w 10836087"/>
                    <a:gd name="connsiteY29" fmla="*/ 4497485 h 6387849"/>
                    <a:gd name="connsiteX30" fmla="*/ 7118012 w 10836087"/>
                    <a:gd name="connsiteY30" fmla="*/ 5244245 h 6387849"/>
                    <a:gd name="connsiteX31" fmla="*/ 6005492 w 10836087"/>
                    <a:gd name="connsiteY31" fmla="*/ 5731925 h 6387849"/>
                    <a:gd name="connsiteX32" fmla="*/ 4999652 w 10836087"/>
                    <a:gd name="connsiteY32" fmla="*/ 5869085 h 6387849"/>
                    <a:gd name="connsiteX33" fmla="*/ 3780452 w 10836087"/>
                    <a:gd name="connsiteY33" fmla="*/ 5655725 h 6387849"/>
                    <a:gd name="connsiteX34" fmla="*/ 2731489 w 10836087"/>
                    <a:gd name="connsiteY34" fmla="*/ 5021586 h 6387849"/>
                    <a:gd name="connsiteX35" fmla="*/ 2180252 w 10836087"/>
                    <a:gd name="connsiteY35" fmla="*/ 4009805 h 6387849"/>
                    <a:gd name="connsiteX36" fmla="*/ 2196444 w 10836087"/>
                    <a:gd name="connsiteY36" fmla="*/ 2705105 h 6387849"/>
                    <a:gd name="connsiteX37" fmla="*/ 2689319 w 10836087"/>
                    <a:gd name="connsiteY37" fmla="*/ 1428476 h 6387849"/>
                    <a:gd name="connsiteX38" fmla="*/ 3490892 w 10836087"/>
                    <a:gd name="connsiteY38" fmla="*/ 657005 h 6387849"/>
                    <a:gd name="connsiteX39" fmla="*/ 4263283 w 10836087"/>
                    <a:gd name="connsiteY39" fmla="*/ 369857 h 6387849"/>
                    <a:gd name="connsiteX40" fmla="*/ 5165389 w 10836087"/>
                    <a:gd name="connsiteY40" fmla="*/ 467238 h 6387849"/>
                    <a:gd name="connsiteX41" fmla="*/ 6145598 w 10836087"/>
                    <a:gd name="connsiteY41" fmla="*/ 865889 h 6387849"/>
                    <a:gd name="connsiteX0" fmla="*/ 6147019 w 10837508"/>
                    <a:gd name="connsiteY0" fmla="*/ 865889 h 6387849"/>
                    <a:gd name="connsiteX1" fmla="*/ 6666220 w 10837508"/>
                    <a:gd name="connsiteY1" fmla="*/ 1174993 h 6387849"/>
                    <a:gd name="connsiteX2" fmla="*/ 5407612 w 10837508"/>
                    <a:gd name="connsiteY2" fmla="*/ 208330 h 6387849"/>
                    <a:gd name="connsiteX3" fmla="*/ 3669996 w 10837508"/>
                    <a:gd name="connsiteY3" fmla="*/ 56877 h 6387849"/>
                    <a:gd name="connsiteX4" fmla="*/ 2369749 w 10837508"/>
                    <a:gd name="connsiteY4" fmla="*/ 945618 h 6387849"/>
                    <a:gd name="connsiteX5" fmla="*/ 1947530 w 10837508"/>
                    <a:gd name="connsiteY5" fmla="*/ 1706327 h 6387849"/>
                    <a:gd name="connsiteX6" fmla="*/ 1565232 w 10837508"/>
                    <a:gd name="connsiteY6" fmla="*/ 2639498 h 6387849"/>
                    <a:gd name="connsiteX7" fmla="*/ 947233 w 10837508"/>
                    <a:gd name="connsiteY7" fmla="*/ 3293698 h 6387849"/>
                    <a:gd name="connsiteX8" fmla="*/ 413833 w 10837508"/>
                    <a:gd name="connsiteY8" fmla="*/ 3423626 h 6387849"/>
                    <a:gd name="connsiteX9" fmla="*/ 2006 w 10837508"/>
                    <a:gd name="connsiteY9" fmla="*/ 3170140 h 6387849"/>
                    <a:gd name="connsiteX10" fmla="*/ 277277 w 10837508"/>
                    <a:gd name="connsiteY10" fmla="*/ 3728252 h 6387849"/>
                    <a:gd name="connsiteX11" fmla="*/ 735172 w 10837508"/>
                    <a:gd name="connsiteY11" fmla="*/ 3857405 h 6387849"/>
                    <a:gd name="connsiteX12" fmla="*/ 1206312 w 10837508"/>
                    <a:gd name="connsiteY12" fmla="*/ 3713358 h 6387849"/>
                    <a:gd name="connsiteX13" fmla="*/ 1506870 w 10837508"/>
                    <a:gd name="connsiteY13" fmla="*/ 3436627 h 6387849"/>
                    <a:gd name="connsiteX14" fmla="*/ 1659269 w 10837508"/>
                    <a:gd name="connsiteY14" fmla="*/ 4182267 h 6387849"/>
                    <a:gd name="connsiteX15" fmla="*/ 2059406 w 10837508"/>
                    <a:gd name="connsiteY15" fmla="*/ 5148329 h 6387849"/>
                    <a:gd name="connsiteX16" fmla="*/ 2576616 w 10837508"/>
                    <a:gd name="connsiteY16" fmla="*/ 5767227 h 6387849"/>
                    <a:gd name="connsiteX17" fmla="*/ 3583753 w 10837508"/>
                    <a:gd name="connsiteY17" fmla="*/ 6282977 h 6387849"/>
                    <a:gd name="connsiteX18" fmla="*/ 4650553 w 10837508"/>
                    <a:gd name="connsiteY18" fmla="*/ 6387245 h 6387849"/>
                    <a:gd name="connsiteX19" fmla="*/ 6037393 w 10837508"/>
                    <a:gd name="connsiteY19" fmla="*/ 6265325 h 6387849"/>
                    <a:gd name="connsiteX20" fmla="*/ 7241353 w 10837508"/>
                    <a:gd name="connsiteY20" fmla="*/ 5701445 h 6387849"/>
                    <a:gd name="connsiteX21" fmla="*/ 8186233 w 10837508"/>
                    <a:gd name="connsiteY21" fmla="*/ 5168045 h 6387849"/>
                    <a:gd name="connsiteX22" fmla="*/ 8856793 w 10837508"/>
                    <a:gd name="connsiteY22" fmla="*/ 4832765 h 6387849"/>
                    <a:gd name="connsiteX23" fmla="*/ 9527353 w 10837508"/>
                    <a:gd name="connsiteY23" fmla="*/ 4527965 h 6387849"/>
                    <a:gd name="connsiteX24" fmla="*/ 10243633 w 10837508"/>
                    <a:gd name="connsiteY24" fmla="*/ 4619405 h 6387849"/>
                    <a:gd name="connsiteX25" fmla="*/ 10792273 w 10837508"/>
                    <a:gd name="connsiteY25" fmla="*/ 5289965 h 6387849"/>
                    <a:gd name="connsiteX26" fmla="*/ 10731313 w 10837508"/>
                    <a:gd name="connsiteY26" fmla="*/ 4467005 h 6387849"/>
                    <a:gd name="connsiteX27" fmla="*/ 10136953 w 10837508"/>
                    <a:gd name="connsiteY27" fmla="*/ 4162205 h 6387849"/>
                    <a:gd name="connsiteX28" fmla="*/ 9451153 w 10837508"/>
                    <a:gd name="connsiteY28" fmla="*/ 4101245 h 6387849"/>
                    <a:gd name="connsiteX29" fmla="*/ 8430073 w 10837508"/>
                    <a:gd name="connsiteY29" fmla="*/ 4497485 h 6387849"/>
                    <a:gd name="connsiteX30" fmla="*/ 7119433 w 10837508"/>
                    <a:gd name="connsiteY30" fmla="*/ 5244245 h 6387849"/>
                    <a:gd name="connsiteX31" fmla="*/ 6006913 w 10837508"/>
                    <a:gd name="connsiteY31" fmla="*/ 5731925 h 6387849"/>
                    <a:gd name="connsiteX32" fmla="*/ 5001073 w 10837508"/>
                    <a:gd name="connsiteY32" fmla="*/ 5869085 h 6387849"/>
                    <a:gd name="connsiteX33" fmla="*/ 3781873 w 10837508"/>
                    <a:gd name="connsiteY33" fmla="*/ 5655725 h 6387849"/>
                    <a:gd name="connsiteX34" fmla="*/ 2732910 w 10837508"/>
                    <a:gd name="connsiteY34" fmla="*/ 5021586 h 6387849"/>
                    <a:gd name="connsiteX35" fmla="*/ 2181673 w 10837508"/>
                    <a:gd name="connsiteY35" fmla="*/ 4009805 h 6387849"/>
                    <a:gd name="connsiteX36" fmla="*/ 2197865 w 10837508"/>
                    <a:gd name="connsiteY36" fmla="*/ 2705105 h 6387849"/>
                    <a:gd name="connsiteX37" fmla="*/ 2690740 w 10837508"/>
                    <a:gd name="connsiteY37" fmla="*/ 1428476 h 6387849"/>
                    <a:gd name="connsiteX38" fmla="*/ 3492313 w 10837508"/>
                    <a:gd name="connsiteY38" fmla="*/ 657005 h 6387849"/>
                    <a:gd name="connsiteX39" fmla="*/ 4264704 w 10837508"/>
                    <a:gd name="connsiteY39" fmla="*/ 369857 h 6387849"/>
                    <a:gd name="connsiteX40" fmla="*/ 5166810 w 10837508"/>
                    <a:gd name="connsiteY40" fmla="*/ 467238 h 6387849"/>
                    <a:gd name="connsiteX41" fmla="*/ 6147019 w 10837508"/>
                    <a:gd name="connsiteY41" fmla="*/ 865889 h 6387849"/>
                    <a:gd name="connsiteX0" fmla="*/ 6147019 w 10837508"/>
                    <a:gd name="connsiteY0" fmla="*/ 865889 h 6387849"/>
                    <a:gd name="connsiteX1" fmla="*/ 6666220 w 10837508"/>
                    <a:gd name="connsiteY1" fmla="*/ 1174993 h 6387849"/>
                    <a:gd name="connsiteX2" fmla="*/ 5407612 w 10837508"/>
                    <a:gd name="connsiteY2" fmla="*/ 208330 h 6387849"/>
                    <a:gd name="connsiteX3" fmla="*/ 3669996 w 10837508"/>
                    <a:gd name="connsiteY3" fmla="*/ 56877 h 6387849"/>
                    <a:gd name="connsiteX4" fmla="*/ 2369749 w 10837508"/>
                    <a:gd name="connsiteY4" fmla="*/ 945618 h 6387849"/>
                    <a:gd name="connsiteX5" fmla="*/ 1862838 w 10837508"/>
                    <a:gd name="connsiteY5" fmla="*/ 1731667 h 6387849"/>
                    <a:gd name="connsiteX6" fmla="*/ 1565232 w 10837508"/>
                    <a:gd name="connsiteY6" fmla="*/ 2639498 h 6387849"/>
                    <a:gd name="connsiteX7" fmla="*/ 947233 w 10837508"/>
                    <a:gd name="connsiteY7" fmla="*/ 3293698 h 6387849"/>
                    <a:gd name="connsiteX8" fmla="*/ 413833 w 10837508"/>
                    <a:gd name="connsiteY8" fmla="*/ 3423626 h 6387849"/>
                    <a:gd name="connsiteX9" fmla="*/ 2006 w 10837508"/>
                    <a:gd name="connsiteY9" fmla="*/ 3170140 h 6387849"/>
                    <a:gd name="connsiteX10" fmla="*/ 277277 w 10837508"/>
                    <a:gd name="connsiteY10" fmla="*/ 3728252 h 6387849"/>
                    <a:gd name="connsiteX11" fmla="*/ 735172 w 10837508"/>
                    <a:gd name="connsiteY11" fmla="*/ 3857405 h 6387849"/>
                    <a:gd name="connsiteX12" fmla="*/ 1206312 w 10837508"/>
                    <a:gd name="connsiteY12" fmla="*/ 3713358 h 6387849"/>
                    <a:gd name="connsiteX13" fmla="*/ 1506870 w 10837508"/>
                    <a:gd name="connsiteY13" fmla="*/ 3436627 h 6387849"/>
                    <a:gd name="connsiteX14" fmla="*/ 1659269 w 10837508"/>
                    <a:gd name="connsiteY14" fmla="*/ 4182267 h 6387849"/>
                    <a:gd name="connsiteX15" fmla="*/ 2059406 w 10837508"/>
                    <a:gd name="connsiteY15" fmla="*/ 5148329 h 6387849"/>
                    <a:gd name="connsiteX16" fmla="*/ 2576616 w 10837508"/>
                    <a:gd name="connsiteY16" fmla="*/ 5767227 h 6387849"/>
                    <a:gd name="connsiteX17" fmla="*/ 3583753 w 10837508"/>
                    <a:gd name="connsiteY17" fmla="*/ 6282977 h 6387849"/>
                    <a:gd name="connsiteX18" fmla="*/ 4650553 w 10837508"/>
                    <a:gd name="connsiteY18" fmla="*/ 6387245 h 6387849"/>
                    <a:gd name="connsiteX19" fmla="*/ 6037393 w 10837508"/>
                    <a:gd name="connsiteY19" fmla="*/ 6265325 h 6387849"/>
                    <a:gd name="connsiteX20" fmla="*/ 7241353 w 10837508"/>
                    <a:gd name="connsiteY20" fmla="*/ 5701445 h 6387849"/>
                    <a:gd name="connsiteX21" fmla="*/ 8186233 w 10837508"/>
                    <a:gd name="connsiteY21" fmla="*/ 5168045 h 6387849"/>
                    <a:gd name="connsiteX22" fmla="*/ 8856793 w 10837508"/>
                    <a:gd name="connsiteY22" fmla="*/ 4832765 h 6387849"/>
                    <a:gd name="connsiteX23" fmla="*/ 9527353 w 10837508"/>
                    <a:gd name="connsiteY23" fmla="*/ 4527965 h 6387849"/>
                    <a:gd name="connsiteX24" fmla="*/ 10243633 w 10837508"/>
                    <a:gd name="connsiteY24" fmla="*/ 4619405 h 6387849"/>
                    <a:gd name="connsiteX25" fmla="*/ 10792273 w 10837508"/>
                    <a:gd name="connsiteY25" fmla="*/ 5289965 h 6387849"/>
                    <a:gd name="connsiteX26" fmla="*/ 10731313 w 10837508"/>
                    <a:gd name="connsiteY26" fmla="*/ 4467005 h 6387849"/>
                    <a:gd name="connsiteX27" fmla="*/ 10136953 w 10837508"/>
                    <a:gd name="connsiteY27" fmla="*/ 4162205 h 6387849"/>
                    <a:gd name="connsiteX28" fmla="*/ 9451153 w 10837508"/>
                    <a:gd name="connsiteY28" fmla="*/ 4101245 h 6387849"/>
                    <a:gd name="connsiteX29" fmla="*/ 8430073 w 10837508"/>
                    <a:gd name="connsiteY29" fmla="*/ 4497485 h 6387849"/>
                    <a:gd name="connsiteX30" fmla="*/ 7119433 w 10837508"/>
                    <a:gd name="connsiteY30" fmla="*/ 5244245 h 6387849"/>
                    <a:gd name="connsiteX31" fmla="*/ 6006913 w 10837508"/>
                    <a:gd name="connsiteY31" fmla="*/ 5731925 h 6387849"/>
                    <a:gd name="connsiteX32" fmla="*/ 5001073 w 10837508"/>
                    <a:gd name="connsiteY32" fmla="*/ 5869085 h 6387849"/>
                    <a:gd name="connsiteX33" fmla="*/ 3781873 w 10837508"/>
                    <a:gd name="connsiteY33" fmla="*/ 5655725 h 6387849"/>
                    <a:gd name="connsiteX34" fmla="*/ 2732910 w 10837508"/>
                    <a:gd name="connsiteY34" fmla="*/ 5021586 h 6387849"/>
                    <a:gd name="connsiteX35" fmla="*/ 2181673 w 10837508"/>
                    <a:gd name="connsiteY35" fmla="*/ 4009805 h 6387849"/>
                    <a:gd name="connsiteX36" fmla="*/ 2197865 w 10837508"/>
                    <a:gd name="connsiteY36" fmla="*/ 2705105 h 6387849"/>
                    <a:gd name="connsiteX37" fmla="*/ 2690740 w 10837508"/>
                    <a:gd name="connsiteY37" fmla="*/ 1428476 h 6387849"/>
                    <a:gd name="connsiteX38" fmla="*/ 3492313 w 10837508"/>
                    <a:gd name="connsiteY38" fmla="*/ 657005 h 6387849"/>
                    <a:gd name="connsiteX39" fmla="*/ 4264704 w 10837508"/>
                    <a:gd name="connsiteY39" fmla="*/ 369857 h 6387849"/>
                    <a:gd name="connsiteX40" fmla="*/ 5166810 w 10837508"/>
                    <a:gd name="connsiteY40" fmla="*/ 467238 h 6387849"/>
                    <a:gd name="connsiteX41" fmla="*/ 6147019 w 10837508"/>
                    <a:gd name="connsiteY41" fmla="*/ 865889 h 6387849"/>
                    <a:gd name="connsiteX0" fmla="*/ 6147019 w 10837508"/>
                    <a:gd name="connsiteY0" fmla="*/ 865889 h 6387849"/>
                    <a:gd name="connsiteX1" fmla="*/ 6666220 w 10837508"/>
                    <a:gd name="connsiteY1" fmla="*/ 1174993 h 6387849"/>
                    <a:gd name="connsiteX2" fmla="*/ 5407612 w 10837508"/>
                    <a:gd name="connsiteY2" fmla="*/ 208330 h 6387849"/>
                    <a:gd name="connsiteX3" fmla="*/ 3669996 w 10837508"/>
                    <a:gd name="connsiteY3" fmla="*/ 56877 h 6387849"/>
                    <a:gd name="connsiteX4" fmla="*/ 2369749 w 10837508"/>
                    <a:gd name="connsiteY4" fmla="*/ 945618 h 6387849"/>
                    <a:gd name="connsiteX5" fmla="*/ 1862838 w 10837508"/>
                    <a:gd name="connsiteY5" fmla="*/ 1731667 h 6387849"/>
                    <a:gd name="connsiteX6" fmla="*/ 1565232 w 10837508"/>
                    <a:gd name="connsiteY6" fmla="*/ 2639498 h 6387849"/>
                    <a:gd name="connsiteX7" fmla="*/ 956644 w 10837508"/>
                    <a:gd name="connsiteY7" fmla="*/ 3331708 h 6387849"/>
                    <a:gd name="connsiteX8" fmla="*/ 413833 w 10837508"/>
                    <a:gd name="connsiteY8" fmla="*/ 3423626 h 6387849"/>
                    <a:gd name="connsiteX9" fmla="*/ 2006 w 10837508"/>
                    <a:gd name="connsiteY9" fmla="*/ 3170140 h 6387849"/>
                    <a:gd name="connsiteX10" fmla="*/ 277277 w 10837508"/>
                    <a:gd name="connsiteY10" fmla="*/ 3728252 h 6387849"/>
                    <a:gd name="connsiteX11" fmla="*/ 735172 w 10837508"/>
                    <a:gd name="connsiteY11" fmla="*/ 3857405 h 6387849"/>
                    <a:gd name="connsiteX12" fmla="*/ 1206312 w 10837508"/>
                    <a:gd name="connsiteY12" fmla="*/ 3713358 h 6387849"/>
                    <a:gd name="connsiteX13" fmla="*/ 1506870 w 10837508"/>
                    <a:gd name="connsiteY13" fmla="*/ 3436627 h 6387849"/>
                    <a:gd name="connsiteX14" fmla="*/ 1659269 w 10837508"/>
                    <a:gd name="connsiteY14" fmla="*/ 4182267 h 6387849"/>
                    <a:gd name="connsiteX15" fmla="*/ 2059406 w 10837508"/>
                    <a:gd name="connsiteY15" fmla="*/ 5148329 h 6387849"/>
                    <a:gd name="connsiteX16" fmla="*/ 2576616 w 10837508"/>
                    <a:gd name="connsiteY16" fmla="*/ 5767227 h 6387849"/>
                    <a:gd name="connsiteX17" fmla="*/ 3583753 w 10837508"/>
                    <a:gd name="connsiteY17" fmla="*/ 6282977 h 6387849"/>
                    <a:gd name="connsiteX18" fmla="*/ 4650553 w 10837508"/>
                    <a:gd name="connsiteY18" fmla="*/ 6387245 h 6387849"/>
                    <a:gd name="connsiteX19" fmla="*/ 6037393 w 10837508"/>
                    <a:gd name="connsiteY19" fmla="*/ 6265325 h 6387849"/>
                    <a:gd name="connsiteX20" fmla="*/ 7241353 w 10837508"/>
                    <a:gd name="connsiteY20" fmla="*/ 5701445 h 6387849"/>
                    <a:gd name="connsiteX21" fmla="*/ 8186233 w 10837508"/>
                    <a:gd name="connsiteY21" fmla="*/ 5168045 h 6387849"/>
                    <a:gd name="connsiteX22" fmla="*/ 8856793 w 10837508"/>
                    <a:gd name="connsiteY22" fmla="*/ 4832765 h 6387849"/>
                    <a:gd name="connsiteX23" fmla="*/ 9527353 w 10837508"/>
                    <a:gd name="connsiteY23" fmla="*/ 4527965 h 6387849"/>
                    <a:gd name="connsiteX24" fmla="*/ 10243633 w 10837508"/>
                    <a:gd name="connsiteY24" fmla="*/ 4619405 h 6387849"/>
                    <a:gd name="connsiteX25" fmla="*/ 10792273 w 10837508"/>
                    <a:gd name="connsiteY25" fmla="*/ 5289965 h 6387849"/>
                    <a:gd name="connsiteX26" fmla="*/ 10731313 w 10837508"/>
                    <a:gd name="connsiteY26" fmla="*/ 4467005 h 6387849"/>
                    <a:gd name="connsiteX27" fmla="*/ 10136953 w 10837508"/>
                    <a:gd name="connsiteY27" fmla="*/ 4162205 h 6387849"/>
                    <a:gd name="connsiteX28" fmla="*/ 9451153 w 10837508"/>
                    <a:gd name="connsiteY28" fmla="*/ 4101245 h 6387849"/>
                    <a:gd name="connsiteX29" fmla="*/ 8430073 w 10837508"/>
                    <a:gd name="connsiteY29" fmla="*/ 4497485 h 6387849"/>
                    <a:gd name="connsiteX30" fmla="*/ 7119433 w 10837508"/>
                    <a:gd name="connsiteY30" fmla="*/ 5244245 h 6387849"/>
                    <a:gd name="connsiteX31" fmla="*/ 6006913 w 10837508"/>
                    <a:gd name="connsiteY31" fmla="*/ 5731925 h 6387849"/>
                    <a:gd name="connsiteX32" fmla="*/ 5001073 w 10837508"/>
                    <a:gd name="connsiteY32" fmla="*/ 5869085 h 6387849"/>
                    <a:gd name="connsiteX33" fmla="*/ 3781873 w 10837508"/>
                    <a:gd name="connsiteY33" fmla="*/ 5655725 h 6387849"/>
                    <a:gd name="connsiteX34" fmla="*/ 2732910 w 10837508"/>
                    <a:gd name="connsiteY34" fmla="*/ 5021586 h 6387849"/>
                    <a:gd name="connsiteX35" fmla="*/ 2181673 w 10837508"/>
                    <a:gd name="connsiteY35" fmla="*/ 4009805 h 6387849"/>
                    <a:gd name="connsiteX36" fmla="*/ 2197865 w 10837508"/>
                    <a:gd name="connsiteY36" fmla="*/ 2705105 h 6387849"/>
                    <a:gd name="connsiteX37" fmla="*/ 2690740 w 10837508"/>
                    <a:gd name="connsiteY37" fmla="*/ 1428476 h 6387849"/>
                    <a:gd name="connsiteX38" fmla="*/ 3492313 w 10837508"/>
                    <a:gd name="connsiteY38" fmla="*/ 657005 h 6387849"/>
                    <a:gd name="connsiteX39" fmla="*/ 4264704 w 10837508"/>
                    <a:gd name="connsiteY39" fmla="*/ 369857 h 6387849"/>
                    <a:gd name="connsiteX40" fmla="*/ 5166810 w 10837508"/>
                    <a:gd name="connsiteY40" fmla="*/ 467238 h 6387849"/>
                    <a:gd name="connsiteX41" fmla="*/ 6147019 w 10837508"/>
                    <a:gd name="connsiteY41" fmla="*/ 865889 h 6387849"/>
                    <a:gd name="connsiteX0" fmla="*/ 6147019 w 10837508"/>
                    <a:gd name="connsiteY0" fmla="*/ 865889 h 6387849"/>
                    <a:gd name="connsiteX1" fmla="*/ 6666220 w 10837508"/>
                    <a:gd name="connsiteY1" fmla="*/ 1174993 h 6387849"/>
                    <a:gd name="connsiteX2" fmla="*/ 5407612 w 10837508"/>
                    <a:gd name="connsiteY2" fmla="*/ 208330 h 6387849"/>
                    <a:gd name="connsiteX3" fmla="*/ 3669996 w 10837508"/>
                    <a:gd name="connsiteY3" fmla="*/ 56877 h 6387849"/>
                    <a:gd name="connsiteX4" fmla="*/ 2369749 w 10837508"/>
                    <a:gd name="connsiteY4" fmla="*/ 945618 h 6387849"/>
                    <a:gd name="connsiteX5" fmla="*/ 1862838 w 10837508"/>
                    <a:gd name="connsiteY5" fmla="*/ 1731667 h 6387849"/>
                    <a:gd name="connsiteX6" fmla="*/ 1565232 w 10837508"/>
                    <a:gd name="connsiteY6" fmla="*/ 2639498 h 6387849"/>
                    <a:gd name="connsiteX7" fmla="*/ 956644 w 10837508"/>
                    <a:gd name="connsiteY7" fmla="*/ 3331708 h 6387849"/>
                    <a:gd name="connsiteX8" fmla="*/ 413833 w 10837508"/>
                    <a:gd name="connsiteY8" fmla="*/ 3423626 h 6387849"/>
                    <a:gd name="connsiteX9" fmla="*/ 2006 w 10837508"/>
                    <a:gd name="connsiteY9" fmla="*/ 3170140 h 6387849"/>
                    <a:gd name="connsiteX10" fmla="*/ 277277 w 10837508"/>
                    <a:gd name="connsiteY10" fmla="*/ 3728252 h 6387849"/>
                    <a:gd name="connsiteX11" fmla="*/ 735172 w 10837508"/>
                    <a:gd name="connsiteY11" fmla="*/ 3857405 h 6387849"/>
                    <a:gd name="connsiteX12" fmla="*/ 1159261 w 10837508"/>
                    <a:gd name="connsiteY12" fmla="*/ 3726028 h 6387849"/>
                    <a:gd name="connsiteX13" fmla="*/ 1506870 w 10837508"/>
                    <a:gd name="connsiteY13" fmla="*/ 3436627 h 6387849"/>
                    <a:gd name="connsiteX14" fmla="*/ 1659269 w 10837508"/>
                    <a:gd name="connsiteY14" fmla="*/ 4182267 h 6387849"/>
                    <a:gd name="connsiteX15" fmla="*/ 2059406 w 10837508"/>
                    <a:gd name="connsiteY15" fmla="*/ 5148329 h 6387849"/>
                    <a:gd name="connsiteX16" fmla="*/ 2576616 w 10837508"/>
                    <a:gd name="connsiteY16" fmla="*/ 5767227 h 6387849"/>
                    <a:gd name="connsiteX17" fmla="*/ 3583753 w 10837508"/>
                    <a:gd name="connsiteY17" fmla="*/ 6282977 h 6387849"/>
                    <a:gd name="connsiteX18" fmla="*/ 4650553 w 10837508"/>
                    <a:gd name="connsiteY18" fmla="*/ 6387245 h 6387849"/>
                    <a:gd name="connsiteX19" fmla="*/ 6037393 w 10837508"/>
                    <a:gd name="connsiteY19" fmla="*/ 6265325 h 6387849"/>
                    <a:gd name="connsiteX20" fmla="*/ 7241353 w 10837508"/>
                    <a:gd name="connsiteY20" fmla="*/ 5701445 h 6387849"/>
                    <a:gd name="connsiteX21" fmla="*/ 8186233 w 10837508"/>
                    <a:gd name="connsiteY21" fmla="*/ 5168045 h 6387849"/>
                    <a:gd name="connsiteX22" fmla="*/ 8856793 w 10837508"/>
                    <a:gd name="connsiteY22" fmla="*/ 4832765 h 6387849"/>
                    <a:gd name="connsiteX23" fmla="*/ 9527353 w 10837508"/>
                    <a:gd name="connsiteY23" fmla="*/ 4527965 h 6387849"/>
                    <a:gd name="connsiteX24" fmla="*/ 10243633 w 10837508"/>
                    <a:gd name="connsiteY24" fmla="*/ 4619405 h 6387849"/>
                    <a:gd name="connsiteX25" fmla="*/ 10792273 w 10837508"/>
                    <a:gd name="connsiteY25" fmla="*/ 5289965 h 6387849"/>
                    <a:gd name="connsiteX26" fmla="*/ 10731313 w 10837508"/>
                    <a:gd name="connsiteY26" fmla="*/ 4467005 h 6387849"/>
                    <a:gd name="connsiteX27" fmla="*/ 10136953 w 10837508"/>
                    <a:gd name="connsiteY27" fmla="*/ 4162205 h 6387849"/>
                    <a:gd name="connsiteX28" fmla="*/ 9451153 w 10837508"/>
                    <a:gd name="connsiteY28" fmla="*/ 4101245 h 6387849"/>
                    <a:gd name="connsiteX29" fmla="*/ 8430073 w 10837508"/>
                    <a:gd name="connsiteY29" fmla="*/ 4497485 h 6387849"/>
                    <a:gd name="connsiteX30" fmla="*/ 7119433 w 10837508"/>
                    <a:gd name="connsiteY30" fmla="*/ 5244245 h 6387849"/>
                    <a:gd name="connsiteX31" fmla="*/ 6006913 w 10837508"/>
                    <a:gd name="connsiteY31" fmla="*/ 5731925 h 6387849"/>
                    <a:gd name="connsiteX32" fmla="*/ 5001073 w 10837508"/>
                    <a:gd name="connsiteY32" fmla="*/ 5869085 h 6387849"/>
                    <a:gd name="connsiteX33" fmla="*/ 3781873 w 10837508"/>
                    <a:gd name="connsiteY33" fmla="*/ 5655725 h 6387849"/>
                    <a:gd name="connsiteX34" fmla="*/ 2732910 w 10837508"/>
                    <a:gd name="connsiteY34" fmla="*/ 5021586 h 6387849"/>
                    <a:gd name="connsiteX35" fmla="*/ 2181673 w 10837508"/>
                    <a:gd name="connsiteY35" fmla="*/ 4009805 h 6387849"/>
                    <a:gd name="connsiteX36" fmla="*/ 2197865 w 10837508"/>
                    <a:gd name="connsiteY36" fmla="*/ 2705105 h 6387849"/>
                    <a:gd name="connsiteX37" fmla="*/ 2690740 w 10837508"/>
                    <a:gd name="connsiteY37" fmla="*/ 1428476 h 6387849"/>
                    <a:gd name="connsiteX38" fmla="*/ 3492313 w 10837508"/>
                    <a:gd name="connsiteY38" fmla="*/ 657005 h 6387849"/>
                    <a:gd name="connsiteX39" fmla="*/ 4264704 w 10837508"/>
                    <a:gd name="connsiteY39" fmla="*/ 369857 h 6387849"/>
                    <a:gd name="connsiteX40" fmla="*/ 5166810 w 10837508"/>
                    <a:gd name="connsiteY40" fmla="*/ 467238 h 6387849"/>
                    <a:gd name="connsiteX41" fmla="*/ 6147019 w 10837508"/>
                    <a:gd name="connsiteY41" fmla="*/ 865889 h 6387849"/>
                    <a:gd name="connsiteX0" fmla="*/ 6147019 w 10837508"/>
                    <a:gd name="connsiteY0" fmla="*/ 865889 h 6387849"/>
                    <a:gd name="connsiteX1" fmla="*/ 6666220 w 10837508"/>
                    <a:gd name="connsiteY1" fmla="*/ 1174993 h 6387849"/>
                    <a:gd name="connsiteX2" fmla="*/ 5407612 w 10837508"/>
                    <a:gd name="connsiteY2" fmla="*/ 208330 h 6387849"/>
                    <a:gd name="connsiteX3" fmla="*/ 3669996 w 10837508"/>
                    <a:gd name="connsiteY3" fmla="*/ 56877 h 6387849"/>
                    <a:gd name="connsiteX4" fmla="*/ 2369749 w 10837508"/>
                    <a:gd name="connsiteY4" fmla="*/ 945618 h 6387849"/>
                    <a:gd name="connsiteX5" fmla="*/ 1891069 w 10837508"/>
                    <a:gd name="connsiteY5" fmla="*/ 1731667 h 6387849"/>
                    <a:gd name="connsiteX6" fmla="*/ 1565232 w 10837508"/>
                    <a:gd name="connsiteY6" fmla="*/ 2639498 h 6387849"/>
                    <a:gd name="connsiteX7" fmla="*/ 956644 w 10837508"/>
                    <a:gd name="connsiteY7" fmla="*/ 3331708 h 6387849"/>
                    <a:gd name="connsiteX8" fmla="*/ 413833 w 10837508"/>
                    <a:gd name="connsiteY8" fmla="*/ 3423626 h 6387849"/>
                    <a:gd name="connsiteX9" fmla="*/ 2006 w 10837508"/>
                    <a:gd name="connsiteY9" fmla="*/ 3170140 h 6387849"/>
                    <a:gd name="connsiteX10" fmla="*/ 277277 w 10837508"/>
                    <a:gd name="connsiteY10" fmla="*/ 3728252 h 6387849"/>
                    <a:gd name="connsiteX11" fmla="*/ 735172 w 10837508"/>
                    <a:gd name="connsiteY11" fmla="*/ 3857405 h 6387849"/>
                    <a:gd name="connsiteX12" fmla="*/ 1159261 w 10837508"/>
                    <a:gd name="connsiteY12" fmla="*/ 3726028 h 6387849"/>
                    <a:gd name="connsiteX13" fmla="*/ 1506870 w 10837508"/>
                    <a:gd name="connsiteY13" fmla="*/ 3436627 h 6387849"/>
                    <a:gd name="connsiteX14" fmla="*/ 1659269 w 10837508"/>
                    <a:gd name="connsiteY14" fmla="*/ 4182267 h 6387849"/>
                    <a:gd name="connsiteX15" fmla="*/ 2059406 w 10837508"/>
                    <a:gd name="connsiteY15" fmla="*/ 5148329 h 6387849"/>
                    <a:gd name="connsiteX16" fmla="*/ 2576616 w 10837508"/>
                    <a:gd name="connsiteY16" fmla="*/ 5767227 h 6387849"/>
                    <a:gd name="connsiteX17" fmla="*/ 3583753 w 10837508"/>
                    <a:gd name="connsiteY17" fmla="*/ 6282977 h 6387849"/>
                    <a:gd name="connsiteX18" fmla="*/ 4650553 w 10837508"/>
                    <a:gd name="connsiteY18" fmla="*/ 6387245 h 6387849"/>
                    <a:gd name="connsiteX19" fmla="*/ 6037393 w 10837508"/>
                    <a:gd name="connsiteY19" fmla="*/ 6265325 h 6387849"/>
                    <a:gd name="connsiteX20" fmla="*/ 7241353 w 10837508"/>
                    <a:gd name="connsiteY20" fmla="*/ 5701445 h 6387849"/>
                    <a:gd name="connsiteX21" fmla="*/ 8186233 w 10837508"/>
                    <a:gd name="connsiteY21" fmla="*/ 5168045 h 6387849"/>
                    <a:gd name="connsiteX22" fmla="*/ 8856793 w 10837508"/>
                    <a:gd name="connsiteY22" fmla="*/ 4832765 h 6387849"/>
                    <a:gd name="connsiteX23" fmla="*/ 9527353 w 10837508"/>
                    <a:gd name="connsiteY23" fmla="*/ 4527965 h 6387849"/>
                    <a:gd name="connsiteX24" fmla="*/ 10243633 w 10837508"/>
                    <a:gd name="connsiteY24" fmla="*/ 4619405 h 6387849"/>
                    <a:gd name="connsiteX25" fmla="*/ 10792273 w 10837508"/>
                    <a:gd name="connsiteY25" fmla="*/ 5289965 h 6387849"/>
                    <a:gd name="connsiteX26" fmla="*/ 10731313 w 10837508"/>
                    <a:gd name="connsiteY26" fmla="*/ 4467005 h 6387849"/>
                    <a:gd name="connsiteX27" fmla="*/ 10136953 w 10837508"/>
                    <a:gd name="connsiteY27" fmla="*/ 4162205 h 6387849"/>
                    <a:gd name="connsiteX28" fmla="*/ 9451153 w 10837508"/>
                    <a:gd name="connsiteY28" fmla="*/ 4101245 h 6387849"/>
                    <a:gd name="connsiteX29" fmla="*/ 8430073 w 10837508"/>
                    <a:gd name="connsiteY29" fmla="*/ 4497485 h 6387849"/>
                    <a:gd name="connsiteX30" fmla="*/ 7119433 w 10837508"/>
                    <a:gd name="connsiteY30" fmla="*/ 5244245 h 6387849"/>
                    <a:gd name="connsiteX31" fmla="*/ 6006913 w 10837508"/>
                    <a:gd name="connsiteY31" fmla="*/ 5731925 h 6387849"/>
                    <a:gd name="connsiteX32" fmla="*/ 5001073 w 10837508"/>
                    <a:gd name="connsiteY32" fmla="*/ 5869085 h 6387849"/>
                    <a:gd name="connsiteX33" fmla="*/ 3781873 w 10837508"/>
                    <a:gd name="connsiteY33" fmla="*/ 5655725 h 6387849"/>
                    <a:gd name="connsiteX34" fmla="*/ 2732910 w 10837508"/>
                    <a:gd name="connsiteY34" fmla="*/ 5021586 h 6387849"/>
                    <a:gd name="connsiteX35" fmla="*/ 2181673 w 10837508"/>
                    <a:gd name="connsiteY35" fmla="*/ 4009805 h 6387849"/>
                    <a:gd name="connsiteX36" fmla="*/ 2197865 w 10837508"/>
                    <a:gd name="connsiteY36" fmla="*/ 2705105 h 6387849"/>
                    <a:gd name="connsiteX37" fmla="*/ 2690740 w 10837508"/>
                    <a:gd name="connsiteY37" fmla="*/ 1428476 h 6387849"/>
                    <a:gd name="connsiteX38" fmla="*/ 3492313 w 10837508"/>
                    <a:gd name="connsiteY38" fmla="*/ 657005 h 6387849"/>
                    <a:gd name="connsiteX39" fmla="*/ 4264704 w 10837508"/>
                    <a:gd name="connsiteY39" fmla="*/ 369857 h 6387849"/>
                    <a:gd name="connsiteX40" fmla="*/ 5166810 w 10837508"/>
                    <a:gd name="connsiteY40" fmla="*/ 467238 h 6387849"/>
                    <a:gd name="connsiteX41" fmla="*/ 6147019 w 10837508"/>
                    <a:gd name="connsiteY41" fmla="*/ 865889 h 6387849"/>
                    <a:gd name="connsiteX0" fmla="*/ 6147019 w 10837508"/>
                    <a:gd name="connsiteY0" fmla="*/ 865889 h 6387849"/>
                    <a:gd name="connsiteX1" fmla="*/ 6666220 w 10837508"/>
                    <a:gd name="connsiteY1" fmla="*/ 1174993 h 6387849"/>
                    <a:gd name="connsiteX2" fmla="*/ 5407612 w 10837508"/>
                    <a:gd name="connsiteY2" fmla="*/ 208330 h 6387849"/>
                    <a:gd name="connsiteX3" fmla="*/ 3669996 w 10837508"/>
                    <a:gd name="connsiteY3" fmla="*/ 56877 h 6387849"/>
                    <a:gd name="connsiteX4" fmla="*/ 2416800 w 10837508"/>
                    <a:gd name="connsiteY4" fmla="*/ 945618 h 6387849"/>
                    <a:gd name="connsiteX5" fmla="*/ 1891069 w 10837508"/>
                    <a:gd name="connsiteY5" fmla="*/ 1731667 h 6387849"/>
                    <a:gd name="connsiteX6" fmla="*/ 1565232 w 10837508"/>
                    <a:gd name="connsiteY6" fmla="*/ 2639498 h 6387849"/>
                    <a:gd name="connsiteX7" fmla="*/ 956644 w 10837508"/>
                    <a:gd name="connsiteY7" fmla="*/ 3331708 h 6387849"/>
                    <a:gd name="connsiteX8" fmla="*/ 413833 w 10837508"/>
                    <a:gd name="connsiteY8" fmla="*/ 3423626 h 6387849"/>
                    <a:gd name="connsiteX9" fmla="*/ 2006 w 10837508"/>
                    <a:gd name="connsiteY9" fmla="*/ 3170140 h 6387849"/>
                    <a:gd name="connsiteX10" fmla="*/ 277277 w 10837508"/>
                    <a:gd name="connsiteY10" fmla="*/ 3728252 h 6387849"/>
                    <a:gd name="connsiteX11" fmla="*/ 735172 w 10837508"/>
                    <a:gd name="connsiteY11" fmla="*/ 3857405 h 6387849"/>
                    <a:gd name="connsiteX12" fmla="*/ 1159261 w 10837508"/>
                    <a:gd name="connsiteY12" fmla="*/ 3726028 h 6387849"/>
                    <a:gd name="connsiteX13" fmla="*/ 1506870 w 10837508"/>
                    <a:gd name="connsiteY13" fmla="*/ 3436627 h 6387849"/>
                    <a:gd name="connsiteX14" fmla="*/ 1659269 w 10837508"/>
                    <a:gd name="connsiteY14" fmla="*/ 4182267 h 6387849"/>
                    <a:gd name="connsiteX15" fmla="*/ 2059406 w 10837508"/>
                    <a:gd name="connsiteY15" fmla="*/ 5148329 h 6387849"/>
                    <a:gd name="connsiteX16" fmla="*/ 2576616 w 10837508"/>
                    <a:gd name="connsiteY16" fmla="*/ 5767227 h 6387849"/>
                    <a:gd name="connsiteX17" fmla="*/ 3583753 w 10837508"/>
                    <a:gd name="connsiteY17" fmla="*/ 6282977 h 6387849"/>
                    <a:gd name="connsiteX18" fmla="*/ 4650553 w 10837508"/>
                    <a:gd name="connsiteY18" fmla="*/ 6387245 h 6387849"/>
                    <a:gd name="connsiteX19" fmla="*/ 6037393 w 10837508"/>
                    <a:gd name="connsiteY19" fmla="*/ 6265325 h 6387849"/>
                    <a:gd name="connsiteX20" fmla="*/ 7241353 w 10837508"/>
                    <a:gd name="connsiteY20" fmla="*/ 5701445 h 6387849"/>
                    <a:gd name="connsiteX21" fmla="*/ 8186233 w 10837508"/>
                    <a:gd name="connsiteY21" fmla="*/ 5168045 h 6387849"/>
                    <a:gd name="connsiteX22" fmla="*/ 8856793 w 10837508"/>
                    <a:gd name="connsiteY22" fmla="*/ 4832765 h 6387849"/>
                    <a:gd name="connsiteX23" fmla="*/ 9527353 w 10837508"/>
                    <a:gd name="connsiteY23" fmla="*/ 4527965 h 6387849"/>
                    <a:gd name="connsiteX24" fmla="*/ 10243633 w 10837508"/>
                    <a:gd name="connsiteY24" fmla="*/ 4619405 h 6387849"/>
                    <a:gd name="connsiteX25" fmla="*/ 10792273 w 10837508"/>
                    <a:gd name="connsiteY25" fmla="*/ 5289965 h 6387849"/>
                    <a:gd name="connsiteX26" fmla="*/ 10731313 w 10837508"/>
                    <a:gd name="connsiteY26" fmla="*/ 4467005 h 6387849"/>
                    <a:gd name="connsiteX27" fmla="*/ 10136953 w 10837508"/>
                    <a:gd name="connsiteY27" fmla="*/ 4162205 h 6387849"/>
                    <a:gd name="connsiteX28" fmla="*/ 9451153 w 10837508"/>
                    <a:gd name="connsiteY28" fmla="*/ 4101245 h 6387849"/>
                    <a:gd name="connsiteX29" fmla="*/ 8430073 w 10837508"/>
                    <a:gd name="connsiteY29" fmla="*/ 4497485 h 6387849"/>
                    <a:gd name="connsiteX30" fmla="*/ 7119433 w 10837508"/>
                    <a:gd name="connsiteY30" fmla="*/ 5244245 h 6387849"/>
                    <a:gd name="connsiteX31" fmla="*/ 6006913 w 10837508"/>
                    <a:gd name="connsiteY31" fmla="*/ 5731925 h 6387849"/>
                    <a:gd name="connsiteX32" fmla="*/ 5001073 w 10837508"/>
                    <a:gd name="connsiteY32" fmla="*/ 5869085 h 6387849"/>
                    <a:gd name="connsiteX33" fmla="*/ 3781873 w 10837508"/>
                    <a:gd name="connsiteY33" fmla="*/ 5655725 h 6387849"/>
                    <a:gd name="connsiteX34" fmla="*/ 2732910 w 10837508"/>
                    <a:gd name="connsiteY34" fmla="*/ 5021586 h 6387849"/>
                    <a:gd name="connsiteX35" fmla="*/ 2181673 w 10837508"/>
                    <a:gd name="connsiteY35" fmla="*/ 4009805 h 6387849"/>
                    <a:gd name="connsiteX36" fmla="*/ 2197865 w 10837508"/>
                    <a:gd name="connsiteY36" fmla="*/ 2705105 h 6387849"/>
                    <a:gd name="connsiteX37" fmla="*/ 2690740 w 10837508"/>
                    <a:gd name="connsiteY37" fmla="*/ 1428476 h 6387849"/>
                    <a:gd name="connsiteX38" fmla="*/ 3492313 w 10837508"/>
                    <a:gd name="connsiteY38" fmla="*/ 657005 h 6387849"/>
                    <a:gd name="connsiteX39" fmla="*/ 4264704 w 10837508"/>
                    <a:gd name="connsiteY39" fmla="*/ 369857 h 6387849"/>
                    <a:gd name="connsiteX40" fmla="*/ 5166810 w 10837508"/>
                    <a:gd name="connsiteY40" fmla="*/ 467238 h 6387849"/>
                    <a:gd name="connsiteX41" fmla="*/ 6147019 w 10837508"/>
                    <a:gd name="connsiteY41" fmla="*/ 865889 h 6387849"/>
                    <a:gd name="connsiteX0" fmla="*/ 6147019 w 10837508"/>
                    <a:gd name="connsiteY0" fmla="*/ 865889 h 6387849"/>
                    <a:gd name="connsiteX1" fmla="*/ 6666220 w 10837508"/>
                    <a:gd name="connsiteY1" fmla="*/ 1174993 h 6387849"/>
                    <a:gd name="connsiteX2" fmla="*/ 5407612 w 10837508"/>
                    <a:gd name="connsiteY2" fmla="*/ 208330 h 6387849"/>
                    <a:gd name="connsiteX3" fmla="*/ 3669996 w 10837508"/>
                    <a:gd name="connsiteY3" fmla="*/ 56877 h 6387849"/>
                    <a:gd name="connsiteX4" fmla="*/ 2416800 w 10837508"/>
                    <a:gd name="connsiteY4" fmla="*/ 945618 h 6387849"/>
                    <a:gd name="connsiteX5" fmla="*/ 1891069 w 10837508"/>
                    <a:gd name="connsiteY5" fmla="*/ 1731667 h 6387849"/>
                    <a:gd name="connsiteX6" fmla="*/ 1565232 w 10837508"/>
                    <a:gd name="connsiteY6" fmla="*/ 2639498 h 6387849"/>
                    <a:gd name="connsiteX7" fmla="*/ 956644 w 10837508"/>
                    <a:gd name="connsiteY7" fmla="*/ 3331708 h 6387849"/>
                    <a:gd name="connsiteX8" fmla="*/ 413833 w 10837508"/>
                    <a:gd name="connsiteY8" fmla="*/ 3423626 h 6387849"/>
                    <a:gd name="connsiteX9" fmla="*/ 2006 w 10837508"/>
                    <a:gd name="connsiteY9" fmla="*/ 3170140 h 6387849"/>
                    <a:gd name="connsiteX10" fmla="*/ 277277 w 10837508"/>
                    <a:gd name="connsiteY10" fmla="*/ 3728252 h 6387849"/>
                    <a:gd name="connsiteX11" fmla="*/ 735172 w 10837508"/>
                    <a:gd name="connsiteY11" fmla="*/ 3857405 h 6387849"/>
                    <a:gd name="connsiteX12" fmla="*/ 1159261 w 10837508"/>
                    <a:gd name="connsiteY12" fmla="*/ 3726028 h 6387849"/>
                    <a:gd name="connsiteX13" fmla="*/ 1506870 w 10837508"/>
                    <a:gd name="connsiteY13" fmla="*/ 3436627 h 6387849"/>
                    <a:gd name="connsiteX14" fmla="*/ 1659269 w 10837508"/>
                    <a:gd name="connsiteY14" fmla="*/ 4182267 h 6387849"/>
                    <a:gd name="connsiteX15" fmla="*/ 2059406 w 10837508"/>
                    <a:gd name="connsiteY15" fmla="*/ 5148329 h 6387849"/>
                    <a:gd name="connsiteX16" fmla="*/ 2576616 w 10837508"/>
                    <a:gd name="connsiteY16" fmla="*/ 5767227 h 6387849"/>
                    <a:gd name="connsiteX17" fmla="*/ 3583753 w 10837508"/>
                    <a:gd name="connsiteY17" fmla="*/ 6282977 h 6387849"/>
                    <a:gd name="connsiteX18" fmla="*/ 4650553 w 10837508"/>
                    <a:gd name="connsiteY18" fmla="*/ 6387245 h 6387849"/>
                    <a:gd name="connsiteX19" fmla="*/ 6037393 w 10837508"/>
                    <a:gd name="connsiteY19" fmla="*/ 6265325 h 6387849"/>
                    <a:gd name="connsiteX20" fmla="*/ 7241353 w 10837508"/>
                    <a:gd name="connsiteY20" fmla="*/ 5701445 h 6387849"/>
                    <a:gd name="connsiteX21" fmla="*/ 8186233 w 10837508"/>
                    <a:gd name="connsiteY21" fmla="*/ 5168045 h 6387849"/>
                    <a:gd name="connsiteX22" fmla="*/ 8856793 w 10837508"/>
                    <a:gd name="connsiteY22" fmla="*/ 4832765 h 6387849"/>
                    <a:gd name="connsiteX23" fmla="*/ 9527353 w 10837508"/>
                    <a:gd name="connsiteY23" fmla="*/ 4527965 h 6387849"/>
                    <a:gd name="connsiteX24" fmla="*/ 10243633 w 10837508"/>
                    <a:gd name="connsiteY24" fmla="*/ 4619405 h 6387849"/>
                    <a:gd name="connsiteX25" fmla="*/ 10792273 w 10837508"/>
                    <a:gd name="connsiteY25" fmla="*/ 5289965 h 6387849"/>
                    <a:gd name="connsiteX26" fmla="*/ 10731313 w 10837508"/>
                    <a:gd name="connsiteY26" fmla="*/ 4467005 h 6387849"/>
                    <a:gd name="connsiteX27" fmla="*/ 10136953 w 10837508"/>
                    <a:gd name="connsiteY27" fmla="*/ 4162205 h 6387849"/>
                    <a:gd name="connsiteX28" fmla="*/ 9451153 w 10837508"/>
                    <a:gd name="connsiteY28" fmla="*/ 4101245 h 6387849"/>
                    <a:gd name="connsiteX29" fmla="*/ 8430073 w 10837508"/>
                    <a:gd name="connsiteY29" fmla="*/ 4497485 h 6387849"/>
                    <a:gd name="connsiteX30" fmla="*/ 7119433 w 10837508"/>
                    <a:gd name="connsiteY30" fmla="*/ 5244245 h 6387849"/>
                    <a:gd name="connsiteX31" fmla="*/ 6006913 w 10837508"/>
                    <a:gd name="connsiteY31" fmla="*/ 5731925 h 6387849"/>
                    <a:gd name="connsiteX32" fmla="*/ 5001073 w 10837508"/>
                    <a:gd name="connsiteY32" fmla="*/ 5869085 h 6387849"/>
                    <a:gd name="connsiteX33" fmla="*/ 3781873 w 10837508"/>
                    <a:gd name="connsiteY33" fmla="*/ 5655725 h 6387849"/>
                    <a:gd name="connsiteX34" fmla="*/ 2732910 w 10837508"/>
                    <a:gd name="connsiteY34" fmla="*/ 5021586 h 6387849"/>
                    <a:gd name="connsiteX35" fmla="*/ 2181673 w 10837508"/>
                    <a:gd name="connsiteY35" fmla="*/ 4009805 h 6387849"/>
                    <a:gd name="connsiteX36" fmla="*/ 2197865 w 10837508"/>
                    <a:gd name="connsiteY36" fmla="*/ 2705105 h 6387849"/>
                    <a:gd name="connsiteX37" fmla="*/ 2690740 w 10837508"/>
                    <a:gd name="connsiteY37" fmla="*/ 1428476 h 6387849"/>
                    <a:gd name="connsiteX38" fmla="*/ 3492313 w 10837508"/>
                    <a:gd name="connsiteY38" fmla="*/ 657005 h 6387849"/>
                    <a:gd name="connsiteX39" fmla="*/ 4264704 w 10837508"/>
                    <a:gd name="connsiteY39" fmla="*/ 369857 h 6387849"/>
                    <a:gd name="connsiteX40" fmla="*/ 5166810 w 10837508"/>
                    <a:gd name="connsiteY40" fmla="*/ 467238 h 6387849"/>
                    <a:gd name="connsiteX41" fmla="*/ 6147019 w 10837508"/>
                    <a:gd name="connsiteY41" fmla="*/ 865889 h 6387849"/>
                    <a:gd name="connsiteX0" fmla="*/ 6147019 w 10837508"/>
                    <a:gd name="connsiteY0" fmla="*/ 865889 h 6387849"/>
                    <a:gd name="connsiteX1" fmla="*/ 6666220 w 10837508"/>
                    <a:gd name="connsiteY1" fmla="*/ 1174993 h 6387849"/>
                    <a:gd name="connsiteX2" fmla="*/ 5407612 w 10837508"/>
                    <a:gd name="connsiteY2" fmla="*/ 208330 h 6387849"/>
                    <a:gd name="connsiteX3" fmla="*/ 3669996 w 10837508"/>
                    <a:gd name="connsiteY3" fmla="*/ 56877 h 6387849"/>
                    <a:gd name="connsiteX4" fmla="*/ 2416800 w 10837508"/>
                    <a:gd name="connsiteY4" fmla="*/ 945618 h 6387849"/>
                    <a:gd name="connsiteX5" fmla="*/ 1891069 w 10837508"/>
                    <a:gd name="connsiteY5" fmla="*/ 1731667 h 6387849"/>
                    <a:gd name="connsiteX6" fmla="*/ 1565232 w 10837508"/>
                    <a:gd name="connsiteY6" fmla="*/ 2639498 h 6387849"/>
                    <a:gd name="connsiteX7" fmla="*/ 956644 w 10837508"/>
                    <a:gd name="connsiteY7" fmla="*/ 3331708 h 6387849"/>
                    <a:gd name="connsiteX8" fmla="*/ 413833 w 10837508"/>
                    <a:gd name="connsiteY8" fmla="*/ 3423626 h 6387849"/>
                    <a:gd name="connsiteX9" fmla="*/ 2006 w 10837508"/>
                    <a:gd name="connsiteY9" fmla="*/ 3170140 h 6387849"/>
                    <a:gd name="connsiteX10" fmla="*/ 277277 w 10837508"/>
                    <a:gd name="connsiteY10" fmla="*/ 3728252 h 6387849"/>
                    <a:gd name="connsiteX11" fmla="*/ 735172 w 10837508"/>
                    <a:gd name="connsiteY11" fmla="*/ 3857405 h 6387849"/>
                    <a:gd name="connsiteX12" fmla="*/ 1159261 w 10837508"/>
                    <a:gd name="connsiteY12" fmla="*/ 3726028 h 6387849"/>
                    <a:gd name="connsiteX13" fmla="*/ 1506870 w 10837508"/>
                    <a:gd name="connsiteY13" fmla="*/ 3436627 h 6387849"/>
                    <a:gd name="connsiteX14" fmla="*/ 1659269 w 10837508"/>
                    <a:gd name="connsiteY14" fmla="*/ 4182267 h 6387849"/>
                    <a:gd name="connsiteX15" fmla="*/ 2059406 w 10837508"/>
                    <a:gd name="connsiteY15" fmla="*/ 5148329 h 6387849"/>
                    <a:gd name="connsiteX16" fmla="*/ 2576616 w 10837508"/>
                    <a:gd name="connsiteY16" fmla="*/ 5767227 h 6387849"/>
                    <a:gd name="connsiteX17" fmla="*/ 3583753 w 10837508"/>
                    <a:gd name="connsiteY17" fmla="*/ 6282977 h 6387849"/>
                    <a:gd name="connsiteX18" fmla="*/ 4650553 w 10837508"/>
                    <a:gd name="connsiteY18" fmla="*/ 6387245 h 6387849"/>
                    <a:gd name="connsiteX19" fmla="*/ 6037393 w 10837508"/>
                    <a:gd name="connsiteY19" fmla="*/ 6265325 h 6387849"/>
                    <a:gd name="connsiteX20" fmla="*/ 7241353 w 10837508"/>
                    <a:gd name="connsiteY20" fmla="*/ 5701445 h 6387849"/>
                    <a:gd name="connsiteX21" fmla="*/ 8186233 w 10837508"/>
                    <a:gd name="connsiteY21" fmla="*/ 5168045 h 6387849"/>
                    <a:gd name="connsiteX22" fmla="*/ 8856793 w 10837508"/>
                    <a:gd name="connsiteY22" fmla="*/ 4832765 h 6387849"/>
                    <a:gd name="connsiteX23" fmla="*/ 9527353 w 10837508"/>
                    <a:gd name="connsiteY23" fmla="*/ 4527965 h 6387849"/>
                    <a:gd name="connsiteX24" fmla="*/ 10243633 w 10837508"/>
                    <a:gd name="connsiteY24" fmla="*/ 4619405 h 6387849"/>
                    <a:gd name="connsiteX25" fmla="*/ 10792273 w 10837508"/>
                    <a:gd name="connsiteY25" fmla="*/ 5289965 h 6387849"/>
                    <a:gd name="connsiteX26" fmla="*/ 10731313 w 10837508"/>
                    <a:gd name="connsiteY26" fmla="*/ 4467005 h 6387849"/>
                    <a:gd name="connsiteX27" fmla="*/ 10136953 w 10837508"/>
                    <a:gd name="connsiteY27" fmla="*/ 4162205 h 6387849"/>
                    <a:gd name="connsiteX28" fmla="*/ 9451153 w 10837508"/>
                    <a:gd name="connsiteY28" fmla="*/ 4101245 h 6387849"/>
                    <a:gd name="connsiteX29" fmla="*/ 8430073 w 10837508"/>
                    <a:gd name="connsiteY29" fmla="*/ 4497485 h 6387849"/>
                    <a:gd name="connsiteX30" fmla="*/ 7119433 w 10837508"/>
                    <a:gd name="connsiteY30" fmla="*/ 5244245 h 6387849"/>
                    <a:gd name="connsiteX31" fmla="*/ 6006913 w 10837508"/>
                    <a:gd name="connsiteY31" fmla="*/ 5731925 h 6387849"/>
                    <a:gd name="connsiteX32" fmla="*/ 5001073 w 10837508"/>
                    <a:gd name="connsiteY32" fmla="*/ 5869085 h 6387849"/>
                    <a:gd name="connsiteX33" fmla="*/ 3781873 w 10837508"/>
                    <a:gd name="connsiteY33" fmla="*/ 5655725 h 6387849"/>
                    <a:gd name="connsiteX34" fmla="*/ 2732910 w 10837508"/>
                    <a:gd name="connsiteY34" fmla="*/ 5021586 h 6387849"/>
                    <a:gd name="connsiteX35" fmla="*/ 2181673 w 10837508"/>
                    <a:gd name="connsiteY35" fmla="*/ 4009805 h 6387849"/>
                    <a:gd name="connsiteX36" fmla="*/ 2197865 w 10837508"/>
                    <a:gd name="connsiteY36" fmla="*/ 2705105 h 6387849"/>
                    <a:gd name="connsiteX37" fmla="*/ 2690740 w 10837508"/>
                    <a:gd name="connsiteY37" fmla="*/ 1428476 h 6387849"/>
                    <a:gd name="connsiteX38" fmla="*/ 3492313 w 10837508"/>
                    <a:gd name="connsiteY38" fmla="*/ 657005 h 6387849"/>
                    <a:gd name="connsiteX39" fmla="*/ 4264704 w 10837508"/>
                    <a:gd name="connsiteY39" fmla="*/ 369857 h 6387849"/>
                    <a:gd name="connsiteX40" fmla="*/ 5166810 w 10837508"/>
                    <a:gd name="connsiteY40" fmla="*/ 467238 h 6387849"/>
                    <a:gd name="connsiteX41" fmla="*/ 6147019 w 10837508"/>
                    <a:gd name="connsiteY41" fmla="*/ 865889 h 6387849"/>
                    <a:gd name="connsiteX0" fmla="*/ 6147019 w 10837508"/>
                    <a:gd name="connsiteY0" fmla="*/ 865889 h 6387849"/>
                    <a:gd name="connsiteX1" fmla="*/ 6666220 w 10837508"/>
                    <a:gd name="connsiteY1" fmla="*/ 1174993 h 6387849"/>
                    <a:gd name="connsiteX2" fmla="*/ 5407612 w 10837508"/>
                    <a:gd name="connsiteY2" fmla="*/ 208330 h 6387849"/>
                    <a:gd name="connsiteX3" fmla="*/ 3669996 w 10837508"/>
                    <a:gd name="connsiteY3" fmla="*/ 56877 h 6387849"/>
                    <a:gd name="connsiteX4" fmla="*/ 2416800 w 10837508"/>
                    <a:gd name="connsiteY4" fmla="*/ 945618 h 6387849"/>
                    <a:gd name="connsiteX5" fmla="*/ 1891069 w 10837508"/>
                    <a:gd name="connsiteY5" fmla="*/ 1731667 h 6387849"/>
                    <a:gd name="connsiteX6" fmla="*/ 1565232 w 10837508"/>
                    <a:gd name="connsiteY6" fmla="*/ 2639498 h 6387849"/>
                    <a:gd name="connsiteX7" fmla="*/ 956644 w 10837508"/>
                    <a:gd name="connsiteY7" fmla="*/ 3331708 h 6387849"/>
                    <a:gd name="connsiteX8" fmla="*/ 413833 w 10837508"/>
                    <a:gd name="connsiteY8" fmla="*/ 3423626 h 6387849"/>
                    <a:gd name="connsiteX9" fmla="*/ 2006 w 10837508"/>
                    <a:gd name="connsiteY9" fmla="*/ 3170140 h 6387849"/>
                    <a:gd name="connsiteX10" fmla="*/ 277277 w 10837508"/>
                    <a:gd name="connsiteY10" fmla="*/ 3728252 h 6387849"/>
                    <a:gd name="connsiteX11" fmla="*/ 735172 w 10837508"/>
                    <a:gd name="connsiteY11" fmla="*/ 3857405 h 6387849"/>
                    <a:gd name="connsiteX12" fmla="*/ 1159261 w 10837508"/>
                    <a:gd name="connsiteY12" fmla="*/ 3726028 h 6387849"/>
                    <a:gd name="connsiteX13" fmla="*/ 1506870 w 10837508"/>
                    <a:gd name="connsiteY13" fmla="*/ 3436627 h 6387849"/>
                    <a:gd name="connsiteX14" fmla="*/ 1659269 w 10837508"/>
                    <a:gd name="connsiteY14" fmla="*/ 4182267 h 6387849"/>
                    <a:gd name="connsiteX15" fmla="*/ 2059406 w 10837508"/>
                    <a:gd name="connsiteY15" fmla="*/ 5148329 h 6387849"/>
                    <a:gd name="connsiteX16" fmla="*/ 2576616 w 10837508"/>
                    <a:gd name="connsiteY16" fmla="*/ 5767227 h 6387849"/>
                    <a:gd name="connsiteX17" fmla="*/ 3583753 w 10837508"/>
                    <a:gd name="connsiteY17" fmla="*/ 6282977 h 6387849"/>
                    <a:gd name="connsiteX18" fmla="*/ 4650553 w 10837508"/>
                    <a:gd name="connsiteY18" fmla="*/ 6387245 h 6387849"/>
                    <a:gd name="connsiteX19" fmla="*/ 6037393 w 10837508"/>
                    <a:gd name="connsiteY19" fmla="*/ 6265325 h 6387849"/>
                    <a:gd name="connsiteX20" fmla="*/ 7241353 w 10837508"/>
                    <a:gd name="connsiteY20" fmla="*/ 5701445 h 6387849"/>
                    <a:gd name="connsiteX21" fmla="*/ 8186233 w 10837508"/>
                    <a:gd name="connsiteY21" fmla="*/ 5168045 h 6387849"/>
                    <a:gd name="connsiteX22" fmla="*/ 8856793 w 10837508"/>
                    <a:gd name="connsiteY22" fmla="*/ 4832765 h 6387849"/>
                    <a:gd name="connsiteX23" fmla="*/ 9527353 w 10837508"/>
                    <a:gd name="connsiteY23" fmla="*/ 4527965 h 6387849"/>
                    <a:gd name="connsiteX24" fmla="*/ 10243633 w 10837508"/>
                    <a:gd name="connsiteY24" fmla="*/ 4619405 h 6387849"/>
                    <a:gd name="connsiteX25" fmla="*/ 10792273 w 10837508"/>
                    <a:gd name="connsiteY25" fmla="*/ 5289965 h 6387849"/>
                    <a:gd name="connsiteX26" fmla="*/ 10731313 w 10837508"/>
                    <a:gd name="connsiteY26" fmla="*/ 4467005 h 6387849"/>
                    <a:gd name="connsiteX27" fmla="*/ 10136953 w 10837508"/>
                    <a:gd name="connsiteY27" fmla="*/ 4162205 h 6387849"/>
                    <a:gd name="connsiteX28" fmla="*/ 9451153 w 10837508"/>
                    <a:gd name="connsiteY28" fmla="*/ 4101245 h 6387849"/>
                    <a:gd name="connsiteX29" fmla="*/ 8430073 w 10837508"/>
                    <a:gd name="connsiteY29" fmla="*/ 4497485 h 6387849"/>
                    <a:gd name="connsiteX30" fmla="*/ 7119433 w 10837508"/>
                    <a:gd name="connsiteY30" fmla="*/ 5244245 h 6387849"/>
                    <a:gd name="connsiteX31" fmla="*/ 6006913 w 10837508"/>
                    <a:gd name="connsiteY31" fmla="*/ 5731925 h 6387849"/>
                    <a:gd name="connsiteX32" fmla="*/ 5001073 w 10837508"/>
                    <a:gd name="connsiteY32" fmla="*/ 5869085 h 6387849"/>
                    <a:gd name="connsiteX33" fmla="*/ 3781873 w 10837508"/>
                    <a:gd name="connsiteY33" fmla="*/ 5655725 h 6387849"/>
                    <a:gd name="connsiteX34" fmla="*/ 2732910 w 10837508"/>
                    <a:gd name="connsiteY34" fmla="*/ 5021586 h 6387849"/>
                    <a:gd name="connsiteX35" fmla="*/ 2181673 w 10837508"/>
                    <a:gd name="connsiteY35" fmla="*/ 4009805 h 6387849"/>
                    <a:gd name="connsiteX36" fmla="*/ 2197865 w 10837508"/>
                    <a:gd name="connsiteY36" fmla="*/ 2705105 h 6387849"/>
                    <a:gd name="connsiteX37" fmla="*/ 2690740 w 10837508"/>
                    <a:gd name="connsiteY37" fmla="*/ 1428476 h 6387849"/>
                    <a:gd name="connsiteX38" fmla="*/ 3492313 w 10837508"/>
                    <a:gd name="connsiteY38" fmla="*/ 657005 h 6387849"/>
                    <a:gd name="connsiteX39" fmla="*/ 4264704 w 10837508"/>
                    <a:gd name="connsiteY39" fmla="*/ 369857 h 6387849"/>
                    <a:gd name="connsiteX40" fmla="*/ 5166810 w 10837508"/>
                    <a:gd name="connsiteY40" fmla="*/ 467238 h 6387849"/>
                    <a:gd name="connsiteX41" fmla="*/ 6147019 w 10837508"/>
                    <a:gd name="connsiteY41" fmla="*/ 865889 h 6387849"/>
                    <a:gd name="connsiteX0" fmla="*/ 6147019 w 10837508"/>
                    <a:gd name="connsiteY0" fmla="*/ 865889 h 6387849"/>
                    <a:gd name="connsiteX1" fmla="*/ 6666220 w 10837508"/>
                    <a:gd name="connsiteY1" fmla="*/ 1174993 h 6387849"/>
                    <a:gd name="connsiteX2" fmla="*/ 5407612 w 10837508"/>
                    <a:gd name="connsiteY2" fmla="*/ 208330 h 6387849"/>
                    <a:gd name="connsiteX3" fmla="*/ 3669996 w 10837508"/>
                    <a:gd name="connsiteY3" fmla="*/ 56877 h 6387849"/>
                    <a:gd name="connsiteX4" fmla="*/ 2416800 w 10837508"/>
                    <a:gd name="connsiteY4" fmla="*/ 945618 h 6387849"/>
                    <a:gd name="connsiteX5" fmla="*/ 1891069 w 10837508"/>
                    <a:gd name="connsiteY5" fmla="*/ 1731667 h 6387849"/>
                    <a:gd name="connsiteX6" fmla="*/ 1565232 w 10837508"/>
                    <a:gd name="connsiteY6" fmla="*/ 2639498 h 6387849"/>
                    <a:gd name="connsiteX7" fmla="*/ 956644 w 10837508"/>
                    <a:gd name="connsiteY7" fmla="*/ 3331708 h 6387849"/>
                    <a:gd name="connsiteX8" fmla="*/ 413833 w 10837508"/>
                    <a:gd name="connsiteY8" fmla="*/ 3423626 h 6387849"/>
                    <a:gd name="connsiteX9" fmla="*/ 2006 w 10837508"/>
                    <a:gd name="connsiteY9" fmla="*/ 3170140 h 6387849"/>
                    <a:gd name="connsiteX10" fmla="*/ 277277 w 10837508"/>
                    <a:gd name="connsiteY10" fmla="*/ 3728252 h 6387849"/>
                    <a:gd name="connsiteX11" fmla="*/ 735172 w 10837508"/>
                    <a:gd name="connsiteY11" fmla="*/ 3857405 h 6387849"/>
                    <a:gd name="connsiteX12" fmla="*/ 1159261 w 10837508"/>
                    <a:gd name="connsiteY12" fmla="*/ 3726028 h 6387849"/>
                    <a:gd name="connsiteX13" fmla="*/ 1506870 w 10837508"/>
                    <a:gd name="connsiteY13" fmla="*/ 3436627 h 6387849"/>
                    <a:gd name="connsiteX14" fmla="*/ 1659269 w 10837508"/>
                    <a:gd name="connsiteY14" fmla="*/ 4182267 h 6387849"/>
                    <a:gd name="connsiteX15" fmla="*/ 2059406 w 10837508"/>
                    <a:gd name="connsiteY15" fmla="*/ 5148329 h 6387849"/>
                    <a:gd name="connsiteX16" fmla="*/ 2576616 w 10837508"/>
                    <a:gd name="connsiteY16" fmla="*/ 5767227 h 6387849"/>
                    <a:gd name="connsiteX17" fmla="*/ 3583753 w 10837508"/>
                    <a:gd name="connsiteY17" fmla="*/ 6282977 h 6387849"/>
                    <a:gd name="connsiteX18" fmla="*/ 4650553 w 10837508"/>
                    <a:gd name="connsiteY18" fmla="*/ 6387245 h 6387849"/>
                    <a:gd name="connsiteX19" fmla="*/ 6037393 w 10837508"/>
                    <a:gd name="connsiteY19" fmla="*/ 6265325 h 6387849"/>
                    <a:gd name="connsiteX20" fmla="*/ 7241353 w 10837508"/>
                    <a:gd name="connsiteY20" fmla="*/ 5701445 h 6387849"/>
                    <a:gd name="connsiteX21" fmla="*/ 8186233 w 10837508"/>
                    <a:gd name="connsiteY21" fmla="*/ 5168045 h 6387849"/>
                    <a:gd name="connsiteX22" fmla="*/ 8856793 w 10837508"/>
                    <a:gd name="connsiteY22" fmla="*/ 4832765 h 6387849"/>
                    <a:gd name="connsiteX23" fmla="*/ 9527353 w 10837508"/>
                    <a:gd name="connsiteY23" fmla="*/ 4527965 h 6387849"/>
                    <a:gd name="connsiteX24" fmla="*/ 10243633 w 10837508"/>
                    <a:gd name="connsiteY24" fmla="*/ 4619405 h 6387849"/>
                    <a:gd name="connsiteX25" fmla="*/ 10792273 w 10837508"/>
                    <a:gd name="connsiteY25" fmla="*/ 5289965 h 6387849"/>
                    <a:gd name="connsiteX26" fmla="*/ 10731313 w 10837508"/>
                    <a:gd name="connsiteY26" fmla="*/ 4467005 h 6387849"/>
                    <a:gd name="connsiteX27" fmla="*/ 10136953 w 10837508"/>
                    <a:gd name="connsiteY27" fmla="*/ 4162205 h 6387849"/>
                    <a:gd name="connsiteX28" fmla="*/ 9451153 w 10837508"/>
                    <a:gd name="connsiteY28" fmla="*/ 4101245 h 6387849"/>
                    <a:gd name="connsiteX29" fmla="*/ 8430073 w 10837508"/>
                    <a:gd name="connsiteY29" fmla="*/ 4497485 h 6387849"/>
                    <a:gd name="connsiteX30" fmla="*/ 7119433 w 10837508"/>
                    <a:gd name="connsiteY30" fmla="*/ 5244245 h 6387849"/>
                    <a:gd name="connsiteX31" fmla="*/ 6006913 w 10837508"/>
                    <a:gd name="connsiteY31" fmla="*/ 5731925 h 6387849"/>
                    <a:gd name="connsiteX32" fmla="*/ 5001073 w 10837508"/>
                    <a:gd name="connsiteY32" fmla="*/ 5869085 h 6387849"/>
                    <a:gd name="connsiteX33" fmla="*/ 3781873 w 10837508"/>
                    <a:gd name="connsiteY33" fmla="*/ 5655725 h 6387849"/>
                    <a:gd name="connsiteX34" fmla="*/ 2732910 w 10837508"/>
                    <a:gd name="connsiteY34" fmla="*/ 5021586 h 6387849"/>
                    <a:gd name="connsiteX35" fmla="*/ 2181673 w 10837508"/>
                    <a:gd name="connsiteY35" fmla="*/ 4009805 h 6387849"/>
                    <a:gd name="connsiteX36" fmla="*/ 2197865 w 10837508"/>
                    <a:gd name="connsiteY36" fmla="*/ 2705105 h 6387849"/>
                    <a:gd name="connsiteX37" fmla="*/ 2690740 w 10837508"/>
                    <a:gd name="connsiteY37" fmla="*/ 1428476 h 6387849"/>
                    <a:gd name="connsiteX38" fmla="*/ 3492313 w 10837508"/>
                    <a:gd name="connsiteY38" fmla="*/ 657005 h 6387849"/>
                    <a:gd name="connsiteX39" fmla="*/ 4264704 w 10837508"/>
                    <a:gd name="connsiteY39" fmla="*/ 369857 h 6387849"/>
                    <a:gd name="connsiteX40" fmla="*/ 5166810 w 10837508"/>
                    <a:gd name="connsiteY40" fmla="*/ 467238 h 6387849"/>
                    <a:gd name="connsiteX41" fmla="*/ 6147019 w 10837508"/>
                    <a:gd name="connsiteY41" fmla="*/ 865889 h 6387849"/>
                    <a:gd name="connsiteX0" fmla="*/ 6147019 w 10837508"/>
                    <a:gd name="connsiteY0" fmla="*/ 865889 h 6387849"/>
                    <a:gd name="connsiteX1" fmla="*/ 6666220 w 10837508"/>
                    <a:gd name="connsiteY1" fmla="*/ 1174993 h 6387849"/>
                    <a:gd name="connsiteX2" fmla="*/ 5407612 w 10837508"/>
                    <a:gd name="connsiteY2" fmla="*/ 208330 h 6387849"/>
                    <a:gd name="connsiteX3" fmla="*/ 3669996 w 10837508"/>
                    <a:gd name="connsiteY3" fmla="*/ 56877 h 6387849"/>
                    <a:gd name="connsiteX4" fmla="*/ 2416800 w 10837508"/>
                    <a:gd name="connsiteY4" fmla="*/ 945618 h 6387849"/>
                    <a:gd name="connsiteX5" fmla="*/ 1891069 w 10837508"/>
                    <a:gd name="connsiteY5" fmla="*/ 1731667 h 6387849"/>
                    <a:gd name="connsiteX6" fmla="*/ 1565232 w 10837508"/>
                    <a:gd name="connsiteY6" fmla="*/ 2639498 h 6387849"/>
                    <a:gd name="connsiteX7" fmla="*/ 956644 w 10837508"/>
                    <a:gd name="connsiteY7" fmla="*/ 3331708 h 6387849"/>
                    <a:gd name="connsiteX8" fmla="*/ 413833 w 10837508"/>
                    <a:gd name="connsiteY8" fmla="*/ 3423626 h 6387849"/>
                    <a:gd name="connsiteX9" fmla="*/ 2006 w 10837508"/>
                    <a:gd name="connsiteY9" fmla="*/ 3170140 h 6387849"/>
                    <a:gd name="connsiteX10" fmla="*/ 277277 w 10837508"/>
                    <a:gd name="connsiteY10" fmla="*/ 3728252 h 6387849"/>
                    <a:gd name="connsiteX11" fmla="*/ 735172 w 10837508"/>
                    <a:gd name="connsiteY11" fmla="*/ 3857405 h 6387849"/>
                    <a:gd name="connsiteX12" fmla="*/ 1159261 w 10837508"/>
                    <a:gd name="connsiteY12" fmla="*/ 3726028 h 6387849"/>
                    <a:gd name="connsiteX13" fmla="*/ 1506870 w 10837508"/>
                    <a:gd name="connsiteY13" fmla="*/ 3436627 h 6387849"/>
                    <a:gd name="connsiteX14" fmla="*/ 1659269 w 10837508"/>
                    <a:gd name="connsiteY14" fmla="*/ 4182267 h 6387849"/>
                    <a:gd name="connsiteX15" fmla="*/ 2059406 w 10837508"/>
                    <a:gd name="connsiteY15" fmla="*/ 5148329 h 6387849"/>
                    <a:gd name="connsiteX16" fmla="*/ 2576616 w 10837508"/>
                    <a:gd name="connsiteY16" fmla="*/ 5767227 h 6387849"/>
                    <a:gd name="connsiteX17" fmla="*/ 3583753 w 10837508"/>
                    <a:gd name="connsiteY17" fmla="*/ 6282977 h 6387849"/>
                    <a:gd name="connsiteX18" fmla="*/ 4650553 w 10837508"/>
                    <a:gd name="connsiteY18" fmla="*/ 6387245 h 6387849"/>
                    <a:gd name="connsiteX19" fmla="*/ 6037393 w 10837508"/>
                    <a:gd name="connsiteY19" fmla="*/ 6265325 h 6387849"/>
                    <a:gd name="connsiteX20" fmla="*/ 7241353 w 10837508"/>
                    <a:gd name="connsiteY20" fmla="*/ 5701445 h 6387849"/>
                    <a:gd name="connsiteX21" fmla="*/ 8186233 w 10837508"/>
                    <a:gd name="connsiteY21" fmla="*/ 5168045 h 6387849"/>
                    <a:gd name="connsiteX22" fmla="*/ 8856793 w 10837508"/>
                    <a:gd name="connsiteY22" fmla="*/ 4832765 h 6387849"/>
                    <a:gd name="connsiteX23" fmla="*/ 9527353 w 10837508"/>
                    <a:gd name="connsiteY23" fmla="*/ 4527965 h 6387849"/>
                    <a:gd name="connsiteX24" fmla="*/ 10243633 w 10837508"/>
                    <a:gd name="connsiteY24" fmla="*/ 4619405 h 6387849"/>
                    <a:gd name="connsiteX25" fmla="*/ 10792273 w 10837508"/>
                    <a:gd name="connsiteY25" fmla="*/ 5289965 h 6387849"/>
                    <a:gd name="connsiteX26" fmla="*/ 10731313 w 10837508"/>
                    <a:gd name="connsiteY26" fmla="*/ 4467005 h 6387849"/>
                    <a:gd name="connsiteX27" fmla="*/ 10136953 w 10837508"/>
                    <a:gd name="connsiteY27" fmla="*/ 4162205 h 6387849"/>
                    <a:gd name="connsiteX28" fmla="*/ 9451153 w 10837508"/>
                    <a:gd name="connsiteY28" fmla="*/ 4101245 h 6387849"/>
                    <a:gd name="connsiteX29" fmla="*/ 8430073 w 10837508"/>
                    <a:gd name="connsiteY29" fmla="*/ 4497485 h 6387849"/>
                    <a:gd name="connsiteX30" fmla="*/ 7119433 w 10837508"/>
                    <a:gd name="connsiteY30" fmla="*/ 5244245 h 6387849"/>
                    <a:gd name="connsiteX31" fmla="*/ 6006913 w 10837508"/>
                    <a:gd name="connsiteY31" fmla="*/ 5731925 h 6387849"/>
                    <a:gd name="connsiteX32" fmla="*/ 5001073 w 10837508"/>
                    <a:gd name="connsiteY32" fmla="*/ 5869085 h 6387849"/>
                    <a:gd name="connsiteX33" fmla="*/ 3781873 w 10837508"/>
                    <a:gd name="connsiteY33" fmla="*/ 5655725 h 6387849"/>
                    <a:gd name="connsiteX34" fmla="*/ 2732910 w 10837508"/>
                    <a:gd name="connsiteY34" fmla="*/ 5021586 h 6387849"/>
                    <a:gd name="connsiteX35" fmla="*/ 2181673 w 10837508"/>
                    <a:gd name="connsiteY35" fmla="*/ 4009805 h 6387849"/>
                    <a:gd name="connsiteX36" fmla="*/ 2169634 w 10837508"/>
                    <a:gd name="connsiteY36" fmla="*/ 2705105 h 6387849"/>
                    <a:gd name="connsiteX37" fmla="*/ 2690740 w 10837508"/>
                    <a:gd name="connsiteY37" fmla="*/ 1428476 h 6387849"/>
                    <a:gd name="connsiteX38" fmla="*/ 3492313 w 10837508"/>
                    <a:gd name="connsiteY38" fmla="*/ 657005 h 6387849"/>
                    <a:gd name="connsiteX39" fmla="*/ 4264704 w 10837508"/>
                    <a:gd name="connsiteY39" fmla="*/ 369857 h 6387849"/>
                    <a:gd name="connsiteX40" fmla="*/ 5166810 w 10837508"/>
                    <a:gd name="connsiteY40" fmla="*/ 467238 h 6387849"/>
                    <a:gd name="connsiteX41" fmla="*/ 6147019 w 10837508"/>
                    <a:gd name="connsiteY41" fmla="*/ 865889 h 6387849"/>
                    <a:gd name="connsiteX0" fmla="*/ 6147019 w 10837508"/>
                    <a:gd name="connsiteY0" fmla="*/ 865889 h 6387849"/>
                    <a:gd name="connsiteX1" fmla="*/ 6666220 w 10837508"/>
                    <a:gd name="connsiteY1" fmla="*/ 1174993 h 6387849"/>
                    <a:gd name="connsiteX2" fmla="*/ 5407612 w 10837508"/>
                    <a:gd name="connsiteY2" fmla="*/ 208330 h 6387849"/>
                    <a:gd name="connsiteX3" fmla="*/ 3669996 w 10837508"/>
                    <a:gd name="connsiteY3" fmla="*/ 56877 h 6387849"/>
                    <a:gd name="connsiteX4" fmla="*/ 2416800 w 10837508"/>
                    <a:gd name="connsiteY4" fmla="*/ 945618 h 6387849"/>
                    <a:gd name="connsiteX5" fmla="*/ 1891069 w 10837508"/>
                    <a:gd name="connsiteY5" fmla="*/ 1731667 h 6387849"/>
                    <a:gd name="connsiteX6" fmla="*/ 1565232 w 10837508"/>
                    <a:gd name="connsiteY6" fmla="*/ 2639498 h 6387849"/>
                    <a:gd name="connsiteX7" fmla="*/ 956644 w 10837508"/>
                    <a:gd name="connsiteY7" fmla="*/ 3331708 h 6387849"/>
                    <a:gd name="connsiteX8" fmla="*/ 413833 w 10837508"/>
                    <a:gd name="connsiteY8" fmla="*/ 3423626 h 6387849"/>
                    <a:gd name="connsiteX9" fmla="*/ 2006 w 10837508"/>
                    <a:gd name="connsiteY9" fmla="*/ 3170140 h 6387849"/>
                    <a:gd name="connsiteX10" fmla="*/ 277277 w 10837508"/>
                    <a:gd name="connsiteY10" fmla="*/ 3728252 h 6387849"/>
                    <a:gd name="connsiteX11" fmla="*/ 735172 w 10837508"/>
                    <a:gd name="connsiteY11" fmla="*/ 3857405 h 6387849"/>
                    <a:gd name="connsiteX12" fmla="*/ 1159261 w 10837508"/>
                    <a:gd name="connsiteY12" fmla="*/ 3726028 h 6387849"/>
                    <a:gd name="connsiteX13" fmla="*/ 1506870 w 10837508"/>
                    <a:gd name="connsiteY13" fmla="*/ 3436627 h 6387849"/>
                    <a:gd name="connsiteX14" fmla="*/ 1659269 w 10837508"/>
                    <a:gd name="connsiteY14" fmla="*/ 4182267 h 6387849"/>
                    <a:gd name="connsiteX15" fmla="*/ 2059406 w 10837508"/>
                    <a:gd name="connsiteY15" fmla="*/ 5148329 h 6387849"/>
                    <a:gd name="connsiteX16" fmla="*/ 2576616 w 10837508"/>
                    <a:gd name="connsiteY16" fmla="*/ 5767227 h 6387849"/>
                    <a:gd name="connsiteX17" fmla="*/ 3583753 w 10837508"/>
                    <a:gd name="connsiteY17" fmla="*/ 6282977 h 6387849"/>
                    <a:gd name="connsiteX18" fmla="*/ 4650553 w 10837508"/>
                    <a:gd name="connsiteY18" fmla="*/ 6387245 h 6387849"/>
                    <a:gd name="connsiteX19" fmla="*/ 6037393 w 10837508"/>
                    <a:gd name="connsiteY19" fmla="*/ 6265325 h 6387849"/>
                    <a:gd name="connsiteX20" fmla="*/ 7241353 w 10837508"/>
                    <a:gd name="connsiteY20" fmla="*/ 5701445 h 6387849"/>
                    <a:gd name="connsiteX21" fmla="*/ 8186233 w 10837508"/>
                    <a:gd name="connsiteY21" fmla="*/ 5168045 h 6387849"/>
                    <a:gd name="connsiteX22" fmla="*/ 8856793 w 10837508"/>
                    <a:gd name="connsiteY22" fmla="*/ 4832765 h 6387849"/>
                    <a:gd name="connsiteX23" fmla="*/ 9527353 w 10837508"/>
                    <a:gd name="connsiteY23" fmla="*/ 4527965 h 6387849"/>
                    <a:gd name="connsiteX24" fmla="*/ 10243633 w 10837508"/>
                    <a:gd name="connsiteY24" fmla="*/ 4619405 h 6387849"/>
                    <a:gd name="connsiteX25" fmla="*/ 10792273 w 10837508"/>
                    <a:gd name="connsiteY25" fmla="*/ 5289965 h 6387849"/>
                    <a:gd name="connsiteX26" fmla="*/ 10731313 w 10837508"/>
                    <a:gd name="connsiteY26" fmla="*/ 4467005 h 6387849"/>
                    <a:gd name="connsiteX27" fmla="*/ 10136953 w 10837508"/>
                    <a:gd name="connsiteY27" fmla="*/ 4162205 h 6387849"/>
                    <a:gd name="connsiteX28" fmla="*/ 9451153 w 10837508"/>
                    <a:gd name="connsiteY28" fmla="*/ 4101245 h 6387849"/>
                    <a:gd name="connsiteX29" fmla="*/ 8430073 w 10837508"/>
                    <a:gd name="connsiteY29" fmla="*/ 4497485 h 6387849"/>
                    <a:gd name="connsiteX30" fmla="*/ 7119433 w 10837508"/>
                    <a:gd name="connsiteY30" fmla="*/ 5244245 h 6387849"/>
                    <a:gd name="connsiteX31" fmla="*/ 6006913 w 10837508"/>
                    <a:gd name="connsiteY31" fmla="*/ 5731925 h 6387849"/>
                    <a:gd name="connsiteX32" fmla="*/ 5010483 w 10837508"/>
                    <a:gd name="connsiteY32" fmla="*/ 5717046 h 6387849"/>
                    <a:gd name="connsiteX33" fmla="*/ 3781873 w 10837508"/>
                    <a:gd name="connsiteY33" fmla="*/ 5655725 h 6387849"/>
                    <a:gd name="connsiteX34" fmla="*/ 2732910 w 10837508"/>
                    <a:gd name="connsiteY34" fmla="*/ 5021586 h 6387849"/>
                    <a:gd name="connsiteX35" fmla="*/ 2181673 w 10837508"/>
                    <a:gd name="connsiteY35" fmla="*/ 4009805 h 6387849"/>
                    <a:gd name="connsiteX36" fmla="*/ 2169634 w 10837508"/>
                    <a:gd name="connsiteY36" fmla="*/ 2705105 h 6387849"/>
                    <a:gd name="connsiteX37" fmla="*/ 2690740 w 10837508"/>
                    <a:gd name="connsiteY37" fmla="*/ 1428476 h 6387849"/>
                    <a:gd name="connsiteX38" fmla="*/ 3492313 w 10837508"/>
                    <a:gd name="connsiteY38" fmla="*/ 657005 h 6387849"/>
                    <a:gd name="connsiteX39" fmla="*/ 4264704 w 10837508"/>
                    <a:gd name="connsiteY39" fmla="*/ 369857 h 6387849"/>
                    <a:gd name="connsiteX40" fmla="*/ 5166810 w 10837508"/>
                    <a:gd name="connsiteY40" fmla="*/ 467238 h 6387849"/>
                    <a:gd name="connsiteX41" fmla="*/ 6147019 w 10837508"/>
                    <a:gd name="connsiteY41" fmla="*/ 865889 h 6387849"/>
                    <a:gd name="connsiteX0" fmla="*/ 6147019 w 10837508"/>
                    <a:gd name="connsiteY0" fmla="*/ 865889 h 6387849"/>
                    <a:gd name="connsiteX1" fmla="*/ 6666220 w 10837508"/>
                    <a:gd name="connsiteY1" fmla="*/ 1174993 h 6387849"/>
                    <a:gd name="connsiteX2" fmla="*/ 5407612 w 10837508"/>
                    <a:gd name="connsiteY2" fmla="*/ 208330 h 6387849"/>
                    <a:gd name="connsiteX3" fmla="*/ 3669996 w 10837508"/>
                    <a:gd name="connsiteY3" fmla="*/ 56877 h 6387849"/>
                    <a:gd name="connsiteX4" fmla="*/ 2416800 w 10837508"/>
                    <a:gd name="connsiteY4" fmla="*/ 945618 h 6387849"/>
                    <a:gd name="connsiteX5" fmla="*/ 1891069 w 10837508"/>
                    <a:gd name="connsiteY5" fmla="*/ 1731667 h 6387849"/>
                    <a:gd name="connsiteX6" fmla="*/ 1565232 w 10837508"/>
                    <a:gd name="connsiteY6" fmla="*/ 2639498 h 6387849"/>
                    <a:gd name="connsiteX7" fmla="*/ 956644 w 10837508"/>
                    <a:gd name="connsiteY7" fmla="*/ 3331708 h 6387849"/>
                    <a:gd name="connsiteX8" fmla="*/ 413833 w 10837508"/>
                    <a:gd name="connsiteY8" fmla="*/ 3423626 h 6387849"/>
                    <a:gd name="connsiteX9" fmla="*/ 2006 w 10837508"/>
                    <a:gd name="connsiteY9" fmla="*/ 3170140 h 6387849"/>
                    <a:gd name="connsiteX10" fmla="*/ 277277 w 10837508"/>
                    <a:gd name="connsiteY10" fmla="*/ 3728252 h 6387849"/>
                    <a:gd name="connsiteX11" fmla="*/ 735172 w 10837508"/>
                    <a:gd name="connsiteY11" fmla="*/ 3857405 h 6387849"/>
                    <a:gd name="connsiteX12" fmla="*/ 1159261 w 10837508"/>
                    <a:gd name="connsiteY12" fmla="*/ 3726028 h 6387849"/>
                    <a:gd name="connsiteX13" fmla="*/ 1506870 w 10837508"/>
                    <a:gd name="connsiteY13" fmla="*/ 3436627 h 6387849"/>
                    <a:gd name="connsiteX14" fmla="*/ 1659269 w 10837508"/>
                    <a:gd name="connsiteY14" fmla="*/ 4182267 h 6387849"/>
                    <a:gd name="connsiteX15" fmla="*/ 2059406 w 10837508"/>
                    <a:gd name="connsiteY15" fmla="*/ 5148329 h 6387849"/>
                    <a:gd name="connsiteX16" fmla="*/ 2576616 w 10837508"/>
                    <a:gd name="connsiteY16" fmla="*/ 5767227 h 6387849"/>
                    <a:gd name="connsiteX17" fmla="*/ 3583753 w 10837508"/>
                    <a:gd name="connsiteY17" fmla="*/ 6282977 h 6387849"/>
                    <a:gd name="connsiteX18" fmla="*/ 4650553 w 10837508"/>
                    <a:gd name="connsiteY18" fmla="*/ 6387245 h 6387849"/>
                    <a:gd name="connsiteX19" fmla="*/ 6037393 w 10837508"/>
                    <a:gd name="connsiteY19" fmla="*/ 6265325 h 6387849"/>
                    <a:gd name="connsiteX20" fmla="*/ 7241353 w 10837508"/>
                    <a:gd name="connsiteY20" fmla="*/ 5701445 h 6387849"/>
                    <a:gd name="connsiteX21" fmla="*/ 8186233 w 10837508"/>
                    <a:gd name="connsiteY21" fmla="*/ 5168045 h 6387849"/>
                    <a:gd name="connsiteX22" fmla="*/ 8856793 w 10837508"/>
                    <a:gd name="connsiteY22" fmla="*/ 4832765 h 6387849"/>
                    <a:gd name="connsiteX23" fmla="*/ 9527353 w 10837508"/>
                    <a:gd name="connsiteY23" fmla="*/ 4527965 h 6387849"/>
                    <a:gd name="connsiteX24" fmla="*/ 10243633 w 10837508"/>
                    <a:gd name="connsiteY24" fmla="*/ 4619405 h 6387849"/>
                    <a:gd name="connsiteX25" fmla="*/ 10792273 w 10837508"/>
                    <a:gd name="connsiteY25" fmla="*/ 5289965 h 6387849"/>
                    <a:gd name="connsiteX26" fmla="*/ 10731313 w 10837508"/>
                    <a:gd name="connsiteY26" fmla="*/ 4467005 h 6387849"/>
                    <a:gd name="connsiteX27" fmla="*/ 10136953 w 10837508"/>
                    <a:gd name="connsiteY27" fmla="*/ 4162205 h 6387849"/>
                    <a:gd name="connsiteX28" fmla="*/ 9451153 w 10837508"/>
                    <a:gd name="connsiteY28" fmla="*/ 4101245 h 6387849"/>
                    <a:gd name="connsiteX29" fmla="*/ 8430073 w 10837508"/>
                    <a:gd name="connsiteY29" fmla="*/ 4497485 h 6387849"/>
                    <a:gd name="connsiteX30" fmla="*/ 7119433 w 10837508"/>
                    <a:gd name="connsiteY30" fmla="*/ 5244245 h 6387849"/>
                    <a:gd name="connsiteX31" fmla="*/ 6101015 w 10837508"/>
                    <a:gd name="connsiteY31" fmla="*/ 5453188 h 6387849"/>
                    <a:gd name="connsiteX32" fmla="*/ 5010483 w 10837508"/>
                    <a:gd name="connsiteY32" fmla="*/ 5717046 h 6387849"/>
                    <a:gd name="connsiteX33" fmla="*/ 3781873 w 10837508"/>
                    <a:gd name="connsiteY33" fmla="*/ 5655725 h 6387849"/>
                    <a:gd name="connsiteX34" fmla="*/ 2732910 w 10837508"/>
                    <a:gd name="connsiteY34" fmla="*/ 5021586 h 6387849"/>
                    <a:gd name="connsiteX35" fmla="*/ 2181673 w 10837508"/>
                    <a:gd name="connsiteY35" fmla="*/ 4009805 h 6387849"/>
                    <a:gd name="connsiteX36" fmla="*/ 2169634 w 10837508"/>
                    <a:gd name="connsiteY36" fmla="*/ 2705105 h 6387849"/>
                    <a:gd name="connsiteX37" fmla="*/ 2690740 w 10837508"/>
                    <a:gd name="connsiteY37" fmla="*/ 1428476 h 6387849"/>
                    <a:gd name="connsiteX38" fmla="*/ 3492313 w 10837508"/>
                    <a:gd name="connsiteY38" fmla="*/ 657005 h 6387849"/>
                    <a:gd name="connsiteX39" fmla="*/ 4264704 w 10837508"/>
                    <a:gd name="connsiteY39" fmla="*/ 369857 h 6387849"/>
                    <a:gd name="connsiteX40" fmla="*/ 5166810 w 10837508"/>
                    <a:gd name="connsiteY40" fmla="*/ 467238 h 6387849"/>
                    <a:gd name="connsiteX41" fmla="*/ 6147019 w 10837508"/>
                    <a:gd name="connsiteY41" fmla="*/ 865889 h 6387849"/>
                    <a:gd name="connsiteX0" fmla="*/ 6147019 w 10837508"/>
                    <a:gd name="connsiteY0" fmla="*/ 865889 h 6387849"/>
                    <a:gd name="connsiteX1" fmla="*/ 6666220 w 10837508"/>
                    <a:gd name="connsiteY1" fmla="*/ 1174993 h 6387849"/>
                    <a:gd name="connsiteX2" fmla="*/ 5407612 w 10837508"/>
                    <a:gd name="connsiteY2" fmla="*/ 208330 h 6387849"/>
                    <a:gd name="connsiteX3" fmla="*/ 3669996 w 10837508"/>
                    <a:gd name="connsiteY3" fmla="*/ 56877 h 6387849"/>
                    <a:gd name="connsiteX4" fmla="*/ 2416800 w 10837508"/>
                    <a:gd name="connsiteY4" fmla="*/ 945618 h 6387849"/>
                    <a:gd name="connsiteX5" fmla="*/ 1891069 w 10837508"/>
                    <a:gd name="connsiteY5" fmla="*/ 1731667 h 6387849"/>
                    <a:gd name="connsiteX6" fmla="*/ 1565232 w 10837508"/>
                    <a:gd name="connsiteY6" fmla="*/ 2639498 h 6387849"/>
                    <a:gd name="connsiteX7" fmla="*/ 956644 w 10837508"/>
                    <a:gd name="connsiteY7" fmla="*/ 3331708 h 6387849"/>
                    <a:gd name="connsiteX8" fmla="*/ 413833 w 10837508"/>
                    <a:gd name="connsiteY8" fmla="*/ 3423626 h 6387849"/>
                    <a:gd name="connsiteX9" fmla="*/ 2006 w 10837508"/>
                    <a:gd name="connsiteY9" fmla="*/ 3170140 h 6387849"/>
                    <a:gd name="connsiteX10" fmla="*/ 277277 w 10837508"/>
                    <a:gd name="connsiteY10" fmla="*/ 3728252 h 6387849"/>
                    <a:gd name="connsiteX11" fmla="*/ 735172 w 10837508"/>
                    <a:gd name="connsiteY11" fmla="*/ 3857405 h 6387849"/>
                    <a:gd name="connsiteX12" fmla="*/ 1159261 w 10837508"/>
                    <a:gd name="connsiteY12" fmla="*/ 3726028 h 6387849"/>
                    <a:gd name="connsiteX13" fmla="*/ 1506870 w 10837508"/>
                    <a:gd name="connsiteY13" fmla="*/ 3436627 h 6387849"/>
                    <a:gd name="connsiteX14" fmla="*/ 1659269 w 10837508"/>
                    <a:gd name="connsiteY14" fmla="*/ 4182267 h 6387849"/>
                    <a:gd name="connsiteX15" fmla="*/ 2059406 w 10837508"/>
                    <a:gd name="connsiteY15" fmla="*/ 5148329 h 6387849"/>
                    <a:gd name="connsiteX16" fmla="*/ 2576616 w 10837508"/>
                    <a:gd name="connsiteY16" fmla="*/ 5767227 h 6387849"/>
                    <a:gd name="connsiteX17" fmla="*/ 3583753 w 10837508"/>
                    <a:gd name="connsiteY17" fmla="*/ 6282977 h 6387849"/>
                    <a:gd name="connsiteX18" fmla="*/ 4650553 w 10837508"/>
                    <a:gd name="connsiteY18" fmla="*/ 6387245 h 6387849"/>
                    <a:gd name="connsiteX19" fmla="*/ 6037393 w 10837508"/>
                    <a:gd name="connsiteY19" fmla="*/ 6265325 h 6387849"/>
                    <a:gd name="connsiteX20" fmla="*/ 7241353 w 10837508"/>
                    <a:gd name="connsiteY20" fmla="*/ 5701445 h 6387849"/>
                    <a:gd name="connsiteX21" fmla="*/ 8186233 w 10837508"/>
                    <a:gd name="connsiteY21" fmla="*/ 5168045 h 6387849"/>
                    <a:gd name="connsiteX22" fmla="*/ 8856793 w 10837508"/>
                    <a:gd name="connsiteY22" fmla="*/ 4832765 h 6387849"/>
                    <a:gd name="connsiteX23" fmla="*/ 9527353 w 10837508"/>
                    <a:gd name="connsiteY23" fmla="*/ 4527965 h 6387849"/>
                    <a:gd name="connsiteX24" fmla="*/ 10243633 w 10837508"/>
                    <a:gd name="connsiteY24" fmla="*/ 4619405 h 6387849"/>
                    <a:gd name="connsiteX25" fmla="*/ 10792273 w 10837508"/>
                    <a:gd name="connsiteY25" fmla="*/ 5289965 h 6387849"/>
                    <a:gd name="connsiteX26" fmla="*/ 10731313 w 10837508"/>
                    <a:gd name="connsiteY26" fmla="*/ 4467005 h 6387849"/>
                    <a:gd name="connsiteX27" fmla="*/ 10136953 w 10837508"/>
                    <a:gd name="connsiteY27" fmla="*/ 4162205 h 6387849"/>
                    <a:gd name="connsiteX28" fmla="*/ 9451153 w 10837508"/>
                    <a:gd name="connsiteY28" fmla="*/ 4101245 h 6387849"/>
                    <a:gd name="connsiteX29" fmla="*/ 8430073 w 10837508"/>
                    <a:gd name="connsiteY29" fmla="*/ 4497485 h 6387849"/>
                    <a:gd name="connsiteX30" fmla="*/ 7072382 w 10837508"/>
                    <a:gd name="connsiteY30" fmla="*/ 5130216 h 6387849"/>
                    <a:gd name="connsiteX31" fmla="*/ 6101015 w 10837508"/>
                    <a:gd name="connsiteY31" fmla="*/ 5453188 h 6387849"/>
                    <a:gd name="connsiteX32" fmla="*/ 5010483 w 10837508"/>
                    <a:gd name="connsiteY32" fmla="*/ 5717046 h 6387849"/>
                    <a:gd name="connsiteX33" fmla="*/ 3781873 w 10837508"/>
                    <a:gd name="connsiteY33" fmla="*/ 5655725 h 6387849"/>
                    <a:gd name="connsiteX34" fmla="*/ 2732910 w 10837508"/>
                    <a:gd name="connsiteY34" fmla="*/ 5021586 h 6387849"/>
                    <a:gd name="connsiteX35" fmla="*/ 2181673 w 10837508"/>
                    <a:gd name="connsiteY35" fmla="*/ 4009805 h 6387849"/>
                    <a:gd name="connsiteX36" fmla="*/ 2169634 w 10837508"/>
                    <a:gd name="connsiteY36" fmla="*/ 2705105 h 6387849"/>
                    <a:gd name="connsiteX37" fmla="*/ 2690740 w 10837508"/>
                    <a:gd name="connsiteY37" fmla="*/ 1428476 h 6387849"/>
                    <a:gd name="connsiteX38" fmla="*/ 3492313 w 10837508"/>
                    <a:gd name="connsiteY38" fmla="*/ 657005 h 6387849"/>
                    <a:gd name="connsiteX39" fmla="*/ 4264704 w 10837508"/>
                    <a:gd name="connsiteY39" fmla="*/ 369857 h 6387849"/>
                    <a:gd name="connsiteX40" fmla="*/ 5166810 w 10837508"/>
                    <a:gd name="connsiteY40" fmla="*/ 467238 h 6387849"/>
                    <a:gd name="connsiteX41" fmla="*/ 6147019 w 10837508"/>
                    <a:gd name="connsiteY41" fmla="*/ 865889 h 6387849"/>
                    <a:gd name="connsiteX0" fmla="*/ 6147019 w 10837508"/>
                    <a:gd name="connsiteY0" fmla="*/ 865889 h 6387849"/>
                    <a:gd name="connsiteX1" fmla="*/ 6666220 w 10837508"/>
                    <a:gd name="connsiteY1" fmla="*/ 1174993 h 6387849"/>
                    <a:gd name="connsiteX2" fmla="*/ 5407612 w 10837508"/>
                    <a:gd name="connsiteY2" fmla="*/ 208330 h 6387849"/>
                    <a:gd name="connsiteX3" fmla="*/ 3669996 w 10837508"/>
                    <a:gd name="connsiteY3" fmla="*/ 56877 h 6387849"/>
                    <a:gd name="connsiteX4" fmla="*/ 2416800 w 10837508"/>
                    <a:gd name="connsiteY4" fmla="*/ 945618 h 6387849"/>
                    <a:gd name="connsiteX5" fmla="*/ 1891069 w 10837508"/>
                    <a:gd name="connsiteY5" fmla="*/ 1731667 h 6387849"/>
                    <a:gd name="connsiteX6" fmla="*/ 1565232 w 10837508"/>
                    <a:gd name="connsiteY6" fmla="*/ 2639498 h 6387849"/>
                    <a:gd name="connsiteX7" fmla="*/ 956644 w 10837508"/>
                    <a:gd name="connsiteY7" fmla="*/ 3331708 h 6387849"/>
                    <a:gd name="connsiteX8" fmla="*/ 413833 w 10837508"/>
                    <a:gd name="connsiteY8" fmla="*/ 3423626 h 6387849"/>
                    <a:gd name="connsiteX9" fmla="*/ 2006 w 10837508"/>
                    <a:gd name="connsiteY9" fmla="*/ 3170140 h 6387849"/>
                    <a:gd name="connsiteX10" fmla="*/ 277277 w 10837508"/>
                    <a:gd name="connsiteY10" fmla="*/ 3728252 h 6387849"/>
                    <a:gd name="connsiteX11" fmla="*/ 735172 w 10837508"/>
                    <a:gd name="connsiteY11" fmla="*/ 3857405 h 6387849"/>
                    <a:gd name="connsiteX12" fmla="*/ 1159261 w 10837508"/>
                    <a:gd name="connsiteY12" fmla="*/ 3726028 h 6387849"/>
                    <a:gd name="connsiteX13" fmla="*/ 1506870 w 10837508"/>
                    <a:gd name="connsiteY13" fmla="*/ 3436627 h 6387849"/>
                    <a:gd name="connsiteX14" fmla="*/ 1659269 w 10837508"/>
                    <a:gd name="connsiteY14" fmla="*/ 4182267 h 6387849"/>
                    <a:gd name="connsiteX15" fmla="*/ 2059406 w 10837508"/>
                    <a:gd name="connsiteY15" fmla="*/ 5148329 h 6387849"/>
                    <a:gd name="connsiteX16" fmla="*/ 2576616 w 10837508"/>
                    <a:gd name="connsiteY16" fmla="*/ 5767227 h 6387849"/>
                    <a:gd name="connsiteX17" fmla="*/ 3583753 w 10837508"/>
                    <a:gd name="connsiteY17" fmla="*/ 6282977 h 6387849"/>
                    <a:gd name="connsiteX18" fmla="*/ 4650553 w 10837508"/>
                    <a:gd name="connsiteY18" fmla="*/ 6387245 h 6387849"/>
                    <a:gd name="connsiteX19" fmla="*/ 6037393 w 10837508"/>
                    <a:gd name="connsiteY19" fmla="*/ 6265325 h 6387849"/>
                    <a:gd name="connsiteX20" fmla="*/ 7241353 w 10837508"/>
                    <a:gd name="connsiteY20" fmla="*/ 5701445 h 6387849"/>
                    <a:gd name="connsiteX21" fmla="*/ 8186233 w 10837508"/>
                    <a:gd name="connsiteY21" fmla="*/ 5168045 h 6387849"/>
                    <a:gd name="connsiteX22" fmla="*/ 8856793 w 10837508"/>
                    <a:gd name="connsiteY22" fmla="*/ 4832765 h 6387849"/>
                    <a:gd name="connsiteX23" fmla="*/ 9527353 w 10837508"/>
                    <a:gd name="connsiteY23" fmla="*/ 4527965 h 6387849"/>
                    <a:gd name="connsiteX24" fmla="*/ 10243633 w 10837508"/>
                    <a:gd name="connsiteY24" fmla="*/ 4619405 h 6387849"/>
                    <a:gd name="connsiteX25" fmla="*/ 10792273 w 10837508"/>
                    <a:gd name="connsiteY25" fmla="*/ 5289965 h 6387849"/>
                    <a:gd name="connsiteX26" fmla="*/ 10731313 w 10837508"/>
                    <a:gd name="connsiteY26" fmla="*/ 4467005 h 6387849"/>
                    <a:gd name="connsiteX27" fmla="*/ 10136953 w 10837508"/>
                    <a:gd name="connsiteY27" fmla="*/ 4162205 h 6387849"/>
                    <a:gd name="connsiteX28" fmla="*/ 8430073 w 10837508"/>
                    <a:gd name="connsiteY28" fmla="*/ 4497485 h 6387849"/>
                    <a:gd name="connsiteX29" fmla="*/ 7072382 w 10837508"/>
                    <a:gd name="connsiteY29" fmla="*/ 5130216 h 6387849"/>
                    <a:gd name="connsiteX30" fmla="*/ 6101015 w 10837508"/>
                    <a:gd name="connsiteY30" fmla="*/ 5453188 h 6387849"/>
                    <a:gd name="connsiteX31" fmla="*/ 5010483 w 10837508"/>
                    <a:gd name="connsiteY31" fmla="*/ 5717046 h 6387849"/>
                    <a:gd name="connsiteX32" fmla="*/ 3781873 w 10837508"/>
                    <a:gd name="connsiteY32" fmla="*/ 5655725 h 6387849"/>
                    <a:gd name="connsiteX33" fmla="*/ 2732910 w 10837508"/>
                    <a:gd name="connsiteY33" fmla="*/ 5021586 h 6387849"/>
                    <a:gd name="connsiteX34" fmla="*/ 2181673 w 10837508"/>
                    <a:gd name="connsiteY34" fmla="*/ 4009805 h 6387849"/>
                    <a:gd name="connsiteX35" fmla="*/ 2169634 w 10837508"/>
                    <a:gd name="connsiteY35" fmla="*/ 2705105 h 6387849"/>
                    <a:gd name="connsiteX36" fmla="*/ 2690740 w 10837508"/>
                    <a:gd name="connsiteY36" fmla="*/ 1428476 h 6387849"/>
                    <a:gd name="connsiteX37" fmla="*/ 3492313 w 10837508"/>
                    <a:gd name="connsiteY37" fmla="*/ 657005 h 6387849"/>
                    <a:gd name="connsiteX38" fmla="*/ 4264704 w 10837508"/>
                    <a:gd name="connsiteY38" fmla="*/ 369857 h 6387849"/>
                    <a:gd name="connsiteX39" fmla="*/ 5166810 w 10837508"/>
                    <a:gd name="connsiteY39" fmla="*/ 467238 h 6387849"/>
                    <a:gd name="connsiteX40" fmla="*/ 6147019 w 10837508"/>
                    <a:gd name="connsiteY40" fmla="*/ 865889 h 6387849"/>
                    <a:gd name="connsiteX0" fmla="*/ 6147019 w 10946411"/>
                    <a:gd name="connsiteY0" fmla="*/ 865889 h 6387849"/>
                    <a:gd name="connsiteX1" fmla="*/ 6666220 w 10946411"/>
                    <a:gd name="connsiteY1" fmla="*/ 1174993 h 6387849"/>
                    <a:gd name="connsiteX2" fmla="*/ 5407612 w 10946411"/>
                    <a:gd name="connsiteY2" fmla="*/ 208330 h 6387849"/>
                    <a:gd name="connsiteX3" fmla="*/ 3669996 w 10946411"/>
                    <a:gd name="connsiteY3" fmla="*/ 56877 h 6387849"/>
                    <a:gd name="connsiteX4" fmla="*/ 2416800 w 10946411"/>
                    <a:gd name="connsiteY4" fmla="*/ 945618 h 6387849"/>
                    <a:gd name="connsiteX5" fmla="*/ 1891069 w 10946411"/>
                    <a:gd name="connsiteY5" fmla="*/ 1731667 h 6387849"/>
                    <a:gd name="connsiteX6" fmla="*/ 1565232 w 10946411"/>
                    <a:gd name="connsiteY6" fmla="*/ 2639498 h 6387849"/>
                    <a:gd name="connsiteX7" fmla="*/ 956644 w 10946411"/>
                    <a:gd name="connsiteY7" fmla="*/ 3331708 h 6387849"/>
                    <a:gd name="connsiteX8" fmla="*/ 413833 w 10946411"/>
                    <a:gd name="connsiteY8" fmla="*/ 3423626 h 6387849"/>
                    <a:gd name="connsiteX9" fmla="*/ 2006 w 10946411"/>
                    <a:gd name="connsiteY9" fmla="*/ 3170140 h 6387849"/>
                    <a:gd name="connsiteX10" fmla="*/ 277277 w 10946411"/>
                    <a:gd name="connsiteY10" fmla="*/ 3728252 h 6387849"/>
                    <a:gd name="connsiteX11" fmla="*/ 735172 w 10946411"/>
                    <a:gd name="connsiteY11" fmla="*/ 3857405 h 6387849"/>
                    <a:gd name="connsiteX12" fmla="*/ 1159261 w 10946411"/>
                    <a:gd name="connsiteY12" fmla="*/ 3726028 h 6387849"/>
                    <a:gd name="connsiteX13" fmla="*/ 1506870 w 10946411"/>
                    <a:gd name="connsiteY13" fmla="*/ 3436627 h 6387849"/>
                    <a:gd name="connsiteX14" fmla="*/ 1659269 w 10946411"/>
                    <a:gd name="connsiteY14" fmla="*/ 4182267 h 6387849"/>
                    <a:gd name="connsiteX15" fmla="*/ 2059406 w 10946411"/>
                    <a:gd name="connsiteY15" fmla="*/ 5148329 h 6387849"/>
                    <a:gd name="connsiteX16" fmla="*/ 2576616 w 10946411"/>
                    <a:gd name="connsiteY16" fmla="*/ 5767227 h 6387849"/>
                    <a:gd name="connsiteX17" fmla="*/ 3583753 w 10946411"/>
                    <a:gd name="connsiteY17" fmla="*/ 6282977 h 6387849"/>
                    <a:gd name="connsiteX18" fmla="*/ 4650553 w 10946411"/>
                    <a:gd name="connsiteY18" fmla="*/ 6387245 h 6387849"/>
                    <a:gd name="connsiteX19" fmla="*/ 6037393 w 10946411"/>
                    <a:gd name="connsiteY19" fmla="*/ 6265325 h 6387849"/>
                    <a:gd name="connsiteX20" fmla="*/ 7241353 w 10946411"/>
                    <a:gd name="connsiteY20" fmla="*/ 5701445 h 6387849"/>
                    <a:gd name="connsiteX21" fmla="*/ 8186233 w 10946411"/>
                    <a:gd name="connsiteY21" fmla="*/ 5168045 h 6387849"/>
                    <a:gd name="connsiteX22" fmla="*/ 8856793 w 10946411"/>
                    <a:gd name="connsiteY22" fmla="*/ 4832765 h 6387849"/>
                    <a:gd name="connsiteX23" fmla="*/ 9527353 w 10946411"/>
                    <a:gd name="connsiteY23" fmla="*/ 4527965 h 6387849"/>
                    <a:gd name="connsiteX24" fmla="*/ 10243633 w 10946411"/>
                    <a:gd name="connsiteY24" fmla="*/ 4619405 h 6387849"/>
                    <a:gd name="connsiteX25" fmla="*/ 10792273 w 10946411"/>
                    <a:gd name="connsiteY25" fmla="*/ 5289965 h 6387849"/>
                    <a:gd name="connsiteX26" fmla="*/ 10731313 w 10946411"/>
                    <a:gd name="connsiteY26" fmla="*/ 4467005 h 6387849"/>
                    <a:gd name="connsiteX27" fmla="*/ 8430073 w 10946411"/>
                    <a:gd name="connsiteY27" fmla="*/ 4497485 h 6387849"/>
                    <a:gd name="connsiteX28" fmla="*/ 7072382 w 10946411"/>
                    <a:gd name="connsiteY28" fmla="*/ 5130216 h 6387849"/>
                    <a:gd name="connsiteX29" fmla="*/ 6101015 w 10946411"/>
                    <a:gd name="connsiteY29" fmla="*/ 5453188 h 6387849"/>
                    <a:gd name="connsiteX30" fmla="*/ 5010483 w 10946411"/>
                    <a:gd name="connsiteY30" fmla="*/ 5717046 h 6387849"/>
                    <a:gd name="connsiteX31" fmla="*/ 3781873 w 10946411"/>
                    <a:gd name="connsiteY31" fmla="*/ 5655725 h 6387849"/>
                    <a:gd name="connsiteX32" fmla="*/ 2732910 w 10946411"/>
                    <a:gd name="connsiteY32" fmla="*/ 5021586 h 6387849"/>
                    <a:gd name="connsiteX33" fmla="*/ 2181673 w 10946411"/>
                    <a:gd name="connsiteY33" fmla="*/ 4009805 h 6387849"/>
                    <a:gd name="connsiteX34" fmla="*/ 2169634 w 10946411"/>
                    <a:gd name="connsiteY34" fmla="*/ 2705105 h 6387849"/>
                    <a:gd name="connsiteX35" fmla="*/ 2690740 w 10946411"/>
                    <a:gd name="connsiteY35" fmla="*/ 1428476 h 6387849"/>
                    <a:gd name="connsiteX36" fmla="*/ 3492313 w 10946411"/>
                    <a:gd name="connsiteY36" fmla="*/ 657005 h 6387849"/>
                    <a:gd name="connsiteX37" fmla="*/ 4264704 w 10946411"/>
                    <a:gd name="connsiteY37" fmla="*/ 369857 h 6387849"/>
                    <a:gd name="connsiteX38" fmla="*/ 5166810 w 10946411"/>
                    <a:gd name="connsiteY38" fmla="*/ 467238 h 6387849"/>
                    <a:gd name="connsiteX39" fmla="*/ 6147019 w 10946411"/>
                    <a:gd name="connsiteY39" fmla="*/ 865889 h 6387849"/>
                    <a:gd name="connsiteX0" fmla="*/ 6147019 w 10871957"/>
                    <a:gd name="connsiteY0" fmla="*/ 865889 h 6387849"/>
                    <a:gd name="connsiteX1" fmla="*/ 6666220 w 10871957"/>
                    <a:gd name="connsiteY1" fmla="*/ 1174993 h 6387849"/>
                    <a:gd name="connsiteX2" fmla="*/ 5407612 w 10871957"/>
                    <a:gd name="connsiteY2" fmla="*/ 208330 h 6387849"/>
                    <a:gd name="connsiteX3" fmla="*/ 3669996 w 10871957"/>
                    <a:gd name="connsiteY3" fmla="*/ 56877 h 6387849"/>
                    <a:gd name="connsiteX4" fmla="*/ 2416800 w 10871957"/>
                    <a:gd name="connsiteY4" fmla="*/ 945618 h 6387849"/>
                    <a:gd name="connsiteX5" fmla="*/ 1891069 w 10871957"/>
                    <a:gd name="connsiteY5" fmla="*/ 1731667 h 6387849"/>
                    <a:gd name="connsiteX6" fmla="*/ 1565232 w 10871957"/>
                    <a:gd name="connsiteY6" fmla="*/ 2639498 h 6387849"/>
                    <a:gd name="connsiteX7" fmla="*/ 956644 w 10871957"/>
                    <a:gd name="connsiteY7" fmla="*/ 3331708 h 6387849"/>
                    <a:gd name="connsiteX8" fmla="*/ 413833 w 10871957"/>
                    <a:gd name="connsiteY8" fmla="*/ 3423626 h 6387849"/>
                    <a:gd name="connsiteX9" fmla="*/ 2006 w 10871957"/>
                    <a:gd name="connsiteY9" fmla="*/ 3170140 h 6387849"/>
                    <a:gd name="connsiteX10" fmla="*/ 277277 w 10871957"/>
                    <a:gd name="connsiteY10" fmla="*/ 3728252 h 6387849"/>
                    <a:gd name="connsiteX11" fmla="*/ 735172 w 10871957"/>
                    <a:gd name="connsiteY11" fmla="*/ 3857405 h 6387849"/>
                    <a:gd name="connsiteX12" fmla="*/ 1159261 w 10871957"/>
                    <a:gd name="connsiteY12" fmla="*/ 3726028 h 6387849"/>
                    <a:gd name="connsiteX13" fmla="*/ 1506870 w 10871957"/>
                    <a:gd name="connsiteY13" fmla="*/ 3436627 h 6387849"/>
                    <a:gd name="connsiteX14" fmla="*/ 1659269 w 10871957"/>
                    <a:gd name="connsiteY14" fmla="*/ 4182267 h 6387849"/>
                    <a:gd name="connsiteX15" fmla="*/ 2059406 w 10871957"/>
                    <a:gd name="connsiteY15" fmla="*/ 5148329 h 6387849"/>
                    <a:gd name="connsiteX16" fmla="*/ 2576616 w 10871957"/>
                    <a:gd name="connsiteY16" fmla="*/ 5767227 h 6387849"/>
                    <a:gd name="connsiteX17" fmla="*/ 3583753 w 10871957"/>
                    <a:gd name="connsiteY17" fmla="*/ 6282977 h 6387849"/>
                    <a:gd name="connsiteX18" fmla="*/ 4650553 w 10871957"/>
                    <a:gd name="connsiteY18" fmla="*/ 6387245 h 6387849"/>
                    <a:gd name="connsiteX19" fmla="*/ 6037393 w 10871957"/>
                    <a:gd name="connsiteY19" fmla="*/ 6265325 h 6387849"/>
                    <a:gd name="connsiteX20" fmla="*/ 7241353 w 10871957"/>
                    <a:gd name="connsiteY20" fmla="*/ 5701445 h 6387849"/>
                    <a:gd name="connsiteX21" fmla="*/ 8186233 w 10871957"/>
                    <a:gd name="connsiteY21" fmla="*/ 5168045 h 6387849"/>
                    <a:gd name="connsiteX22" fmla="*/ 8856793 w 10871957"/>
                    <a:gd name="connsiteY22" fmla="*/ 4832765 h 6387849"/>
                    <a:gd name="connsiteX23" fmla="*/ 9527353 w 10871957"/>
                    <a:gd name="connsiteY23" fmla="*/ 4527965 h 6387849"/>
                    <a:gd name="connsiteX24" fmla="*/ 10243633 w 10871957"/>
                    <a:gd name="connsiteY24" fmla="*/ 4619405 h 6387849"/>
                    <a:gd name="connsiteX25" fmla="*/ 10792273 w 10871957"/>
                    <a:gd name="connsiteY25" fmla="*/ 5289965 h 6387849"/>
                    <a:gd name="connsiteX26" fmla="*/ 8430073 w 10871957"/>
                    <a:gd name="connsiteY26" fmla="*/ 4497485 h 6387849"/>
                    <a:gd name="connsiteX27" fmla="*/ 7072382 w 10871957"/>
                    <a:gd name="connsiteY27" fmla="*/ 5130216 h 6387849"/>
                    <a:gd name="connsiteX28" fmla="*/ 6101015 w 10871957"/>
                    <a:gd name="connsiteY28" fmla="*/ 5453188 h 6387849"/>
                    <a:gd name="connsiteX29" fmla="*/ 5010483 w 10871957"/>
                    <a:gd name="connsiteY29" fmla="*/ 5717046 h 6387849"/>
                    <a:gd name="connsiteX30" fmla="*/ 3781873 w 10871957"/>
                    <a:gd name="connsiteY30" fmla="*/ 5655725 h 6387849"/>
                    <a:gd name="connsiteX31" fmla="*/ 2732910 w 10871957"/>
                    <a:gd name="connsiteY31" fmla="*/ 5021586 h 6387849"/>
                    <a:gd name="connsiteX32" fmla="*/ 2181673 w 10871957"/>
                    <a:gd name="connsiteY32" fmla="*/ 4009805 h 6387849"/>
                    <a:gd name="connsiteX33" fmla="*/ 2169634 w 10871957"/>
                    <a:gd name="connsiteY33" fmla="*/ 2705105 h 6387849"/>
                    <a:gd name="connsiteX34" fmla="*/ 2690740 w 10871957"/>
                    <a:gd name="connsiteY34" fmla="*/ 1428476 h 6387849"/>
                    <a:gd name="connsiteX35" fmla="*/ 3492313 w 10871957"/>
                    <a:gd name="connsiteY35" fmla="*/ 657005 h 6387849"/>
                    <a:gd name="connsiteX36" fmla="*/ 4264704 w 10871957"/>
                    <a:gd name="connsiteY36" fmla="*/ 369857 h 6387849"/>
                    <a:gd name="connsiteX37" fmla="*/ 5166810 w 10871957"/>
                    <a:gd name="connsiteY37" fmla="*/ 467238 h 6387849"/>
                    <a:gd name="connsiteX38" fmla="*/ 6147019 w 10871957"/>
                    <a:gd name="connsiteY38" fmla="*/ 865889 h 6387849"/>
                    <a:gd name="connsiteX0" fmla="*/ 6147019 w 10812238"/>
                    <a:gd name="connsiteY0" fmla="*/ 865889 h 6387849"/>
                    <a:gd name="connsiteX1" fmla="*/ 6666220 w 10812238"/>
                    <a:gd name="connsiteY1" fmla="*/ 1174993 h 6387849"/>
                    <a:gd name="connsiteX2" fmla="*/ 5407612 w 10812238"/>
                    <a:gd name="connsiteY2" fmla="*/ 208330 h 6387849"/>
                    <a:gd name="connsiteX3" fmla="*/ 3669996 w 10812238"/>
                    <a:gd name="connsiteY3" fmla="*/ 56877 h 6387849"/>
                    <a:gd name="connsiteX4" fmla="*/ 2416800 w 10812238"/>
                    <a:gd name="connsiteY4" fmla="*/ 945618 h 6387849"/>
                    <a:gd name="connsiteX5" fmla="*/ 1891069 w 10812238"/>
                    <a:gd name="connsiteY5" fmla="*/ 1731667 h 6387849"/>
                    <a:gd name="connsiteX6" fmla="*/ 1565232 w 10812238"/>
                    <a:gd name="connsiteY6" fmla="*/ 2639498 h 6387849"/>
                    <a:gd name="connsiteX7" fmla="*/ 956644 w 10812238"/>
                    <a:gd name="connsiteY7" fmla="*/ 3331708 h 6387849"/>
                    <a:gd name="connsiteX8" fmla="*/ 413833 w 10812238"/>
                    <a:gd name="connsiteY8" fmla="*/ 3423626 h 6387849"/>
                    <a:gd name="connsiteX9" fmla="*/ 2006 w 10812238"/>
                    <a:gd name="connsiteY9" fmla="*/ 3170140 h 6387849"/>
                    <a:gd name="connsiteX10" fmla="*/ 277277 w 10812238"/>
                    <a:gd name="connsiteY10" fmla="*/ 3728252 h 6387849"/>
                    <a:gd name="connsiteX11" fmla="*/ 735172 w 10812238"/>
                    <a:gd name="connsiteY11" fmla="*/ 3857405 h 6387849"/>
                    <a:gd name="connsiteX12" fmla="*/ 1159261 w 10812238"/>
                    <a:gd name="connsiteY12" fmla="*/ 3726028 h 6387849"/>
                    <a:gd name="connsiteX13" fmla="*/ 1506870 w 10812238"/>
                    <a:gd name="connsiteY13" fmla="*/ 3436627 h 6387849"/>
                    <a:gd name="connsiteX14" fmla="*/ 1659269 w 10812238"/>
                    <a:gd name="connsiteY14" fmla="*/ 4182267 h 6387849"/>
                    <a:gd name="connsiteX15" fmla="*/ 2059406 w 10812238"/>
                    <a:gd name="connsiteY15" fmla="*/ 5148329 h 6387849"/>
                    <a:gd name="connsiteX16" fmla="*/ 2576616 w 10812238"/>
                    <a:gd name="connsiteY16" fmla="*/ 5767227 h 6387849"/>
                    <a:gd name="connsiteX17" fmla="*/ 3583753 w 10812238"/>
                    <a:gd name="connsiteY17" fmla="*/ 6282977 h 6387849"/>
                    <a:gd name="connsiteX18" fmla="*/ 4650553 w 10812238"/>
                    <a:gd name="connsiteY18" fmla="*/ 6387245 h 6387849"/>
                    <a:gd name="connsiteX19" fmla="*/ 6037393 w 10812238"/>
                    <a:gd name="connsiteY19" fmla="*/ 6265325 h 6387849"/>
                    <a:gd name="connsiteX20" fmla="*/ 7241353 w 10812238"/>
                    <a:gd name="connsiteY20" fmla="*/ 5701445 h 6387849"/>
                    <a:gd name="connsiteX21" fmla="*/ 8186233 w 10812238"/>
                    <a:gd name="connsiteY21" fmla="*/ 5168045 h 6387849"/>
                    <a:gd name="connsiteX22" fmla="*/ 8856793 w 10812238"/>
                    <a:gd name="connsiteY22" fmla="*/ 4832765 h 6387849"/>
                    <a:gd name="connsiteX23" fmla="*/ 9527353 w 10812238"/>
                    <a:gd name="connsiteY23" fmla="*/ 4527965 h 6387849"/>
                    <a:gd name="connsiteX24" fmla="*/ 10792273 w 10812238"/>
                    <a:gd name="connsiteY24" fmla="*/ 5289965 h 6387849"/>
                    <a:gd name="connsiteX25" fmla="*/ 8430073 w 10812238"/>
                    <a:gd name="connsiteY25" fmla="*/ 4497485 h 6387849"/>
                    <a:gd name="connsiteX26" fmla="*/ 7072382 w 10812238"/>
                    <a:gd name="connsiteY26" fmla="*/ 5130216 h 6387849"/>
                    <a:gd name="connsiteX27" fmla="*/ 6101015 w 10812238"/>
                    <a:gd name="connsiteY27" fmla="*/ 5453188 h 6387849"/>
                    <a:gd name="connsiteX28" fmla="*/ 5010483 w 10812238"/>
                    <a:gd name="connsiteY28" fmla="*/ 5717046 h 6387849"/>
                    <a:gd name="connsiteX29" fmla="*/ 3781873 w 10812238"/>
                    <a:gd name="connsiteY29" fmla="*/ 5655725 h 6387849"/>
                    <a:gd name="connsiteX30" fmla="*/ 2732910 w 10812238"/>
                    <a:gd name="connsiteY30" fmla="*/ 5021586 h 6387849"/>
                    <a:gd name="connsiteX31" fmla="*/ 2181673 w 10812238"/>
                    <a:gd name="connsiteY31" fmla="*/ 4009805 h 6387849"/>
                    <a:gd name="connsiteX32" fmla="*/ 2169634 w 10812238"/>
                    <a:gd name="connsiteY32" fmla="*/ 2705105 h 6387849"/>
                    <a:gd name="connsiteX33" fmla="*/ 2690740 w 10812238"/>
                    <a:gd name="connsiteY33" fmla="*/ 1428476 h 6387849"/>
                    <a:gd name="connsiteX34" fmla="*/ 3492313 w 10812238"/>
                    <a:gd name="connsiteY34" fmla="*/ 657005 h 6387849"/>
                    <a:gd name="connsiteX35" fmla="*/ 4264704 w 10812238"/>
                    <a:gd name="connsiteY35" fmla="*/ 369857 h 6387849"/>
                    <a:gd name="connsiteX36" fmla="*/ 5166810 w 10812238"/>
                    <a:gd name="connsiteY36" fmla="*/ 467238 h 6387849"/>
                    <a:gd name="connsiteX37" fmla="*/ 6147019 w 10812238"/>
                    <a:gd name="connsiteY37" fmla="*/ 865889 h 6387849"/>
                    <a:gd name="connsiteX0" fmla="*/ 6147019 w 9533998"/>
                    <a:gd name="connsiteY0" fmla="*/ 865889 h 6387849"/>
                    <a:gd name="connsiteX1" fmla="*/ 6666220 w 9533998"/>
                    <a:gd name="connsiteY1" fmla="*/ 1174993 h 6387849"/>
                    <a:gd name="connsiteX2" fmla="*/ 5407612 w 9533998"/>
                    <a:gd name="connsiteY2" fmla="*/ 208330 h 6387849"/>
                    <a:gd name="connsiteX3" fmla="*/ 3669996 w 9533998"/>
                    <a:gd name="connsiteY3" fmla="*/ 56877 h 6387849"/>
                    <a:gd name="connsiteX4" fmla="*/ 2416800 w 9533998"/>
                    <a:gd name="connsiteY4" fmla="*/ 945618 h 6387849"/>
                    <a:gd name="connsiteX5" fmla="*/ 1891069 w 9533998"/>
                    <a:gd name="connsiteY5" fmla="*/ 1731667 h 6387849"/>
                    <a:gd name="connsiteX6" fmla="*/ 1565232 w 9533998"/>
                    <a:gd name="connsiteY6" fmla="*/ 2639498 h 6387849"/>
                    <a:gd name="connsiteX7" fmla="*/ 956644 w 9533998"/>
                    <a:gd name="connsiteY7" fmla="*/ 3331708 h 6387849"/>
                    <a:gd name="connsiteX8" fmla="*/ 413833 w 9533998"/>
                    <a:gd name="connsiteY8" fmla="*/ 3423626 h 6387849"/>
                    <a:gd name="connsiteX9" fmla="*/ 2006 w 9533998"/>
                    <a:gd name="connsiteY9" fmla="*/ 3170140 h 6387849"/>
                    <a:gd name="connsiteX10" fmla="*/ 277277 w 9533998"/>
                    <a:gd name="connsiteY10" fmla="*/ 3728252 h 6387849"/>
                    <a:gd name="connsiteX11" fmla="*/ 735172 w 9533998"/>
                    <a:gd name="connsiteY11" fmla="*/ 3857405 h 6387849"/>
                    <a:gd name="connsiteX12" fmla="*/ 1159261 w 9533998"/>
                    <a:gd name="connsiteY12" fmla="*/ 3726028 h 6387849"/>
                    <a:gd name="connsiteX13" fmla="*/ 1506870 w 9533998"/>
                    <a:gd name="connsiteY13" fmla="*/ 3436627 h 6387849"/>
                    <a:gd name="connsiteX14" fmla="*/ 1659269 w 9533998"/>
                    <a:gd name="connsiteY14" fmla="*/ 4182267 h 6387849"/>
                    <a:gd name="connsiteX15" fmla="*/ 2059406 w 9533998"/>
                    <a:gd name="connsiteY15" fmla="*/ 5148329 h 6387849"/>
                    <a:gd name="connsiteX16" fmla="*/ 2576616 w 9533998"/>
                    <a:gd name="connsiteY16" fmla="*/ 5767227 h 6387849"/>
                    <a:gd name="connsiteX17" fmla="*/ 3583753 w 9533998"/>
                    <a:gd name="connsiteY17" fmla="*/ 6282977 h 6387849"/>
                    <a:gd name="connsiteX18" fmla="*/ 4650553 w 9533998"/>
                    <a:gd name="connsiteY18" fmla="*/ 6387245 h 6387849"/>
                    <a:gd name="connsiteX19" fmla="*/ 6037393 w 9533998"/>
                    <a:gd name="connsiteY19" fmla="*/ 6265325 h 6387849"/>
                    <a:gd name="connsiteX20" fmla="*/ 7241353 w 9533998"/>
                    <a:gd name="connsiteY20" fmla="*/ 5701445 h 6387849"/>
                    <a:gd name="connsiteX21" fmla="*/ 8186233 w 9533998"/>
                    <a:gd name="connsiteY21" fmla="*/ 5168045 h 6387849"/>
                    <a:gd name="connsiteX22" fmla="*/ 8856793 w 9533998"/>
                    <a:gd name="connsiteY22" fmla="*/ 4832765 h 6387849"/>
                    <a:gd name="connsiteX23" fmla="*/ 9527353 w 9533998"/>
                    <a:gd name="connsiteY23" fmla="*/ 4527965 h 6387849"/>
                    <a:gd name="connsiteX24" fmla="*/ 8430073 w 9533998"/>
                    <a:gd name="connsiteY24" fmla="*/ 4497485 h 6387849"/>
                    <a:gd name="connsiteX25" fmla="*/ 7072382 w 9533998"/>
                    <a:gd name="connsiteY25" fmla="*/ 5130216 h 6387849"/>
                    <a:gd name="connsiteX26" fmla="*/ 6101015 w 9533998"/>
                    <a:gd name="connsiteY26" fmla="*/ 5453188 h 6387849"/>
                    <a:gd name="connsiteX27" fmla="*/ 5010483 w 9533998"/>
                    <a:gd name="connsiteY27" fmla="*/ 5717046 h 6387849"/>
                    <a:gd name="connsiteX28" fmla="*/ 3781873 w 9533998"/>
                    <a:gd name="connsiteY28" fmla="*/ 5655725 h 6387849"/>
                    <a:gd name="connsiteX29" fmla="*/ 2732910 w 9533998"/>
                    <a:gd name="connsiteY29" fmla="*/ 5021586 h 6387849"/>
                    <a:gd name="connsiteX30" fmla="*/ 2181673 w 9533998"/>
                    <a:gd name="connsiteY30" fmla="*/ 4009805 h 6387849"/>
                    <a:gd name="connsiteX31" fmla="*/ 2169634 w 9533998"/>
                    <a:gd name="connsiteY31" fmla="*/ 2705105 h 6387849"/>
                    <a:gd name="connsiteX32" fmla="*/ 2690740 w 9533998"/>
                    <a:gd name="connsiteY32" fmla="*/ 1428476 h 6387849"/>
                    <a:gd name="connsiteX33" fmla="*/ 3492313 w 9533998"/>
                    <a:gd name="connsiteY33" fmla="*/ 657005 h 6387849"/>
                    <a:gd name="connsiteX34" fmla="*/ 4264704 w 9533998"/>
                    <a:gd name="connsiteY34" fmla="*/ 369857 h 6387849"/>
                    <a:gd name="connsiteX35" fmla="*/ 5166810 w 9533998"/>
                    <a:gd name="connsiteY35" fmla="*/ 467238 h 6387849"/>
                    <a:gd name="connsiteX36" fmla="*/ 6147019 w 9533998"/>
                    <a:gd name="connsiteY36" fmla="*/ 865889 h 6387849"/>
                    <a:gd name="connsiteX0" fmla="*/ 6147019 w 8862751"/>
                    <a:gd name="connsiteY0" fmla="*/ 865889 h 6387849"/>
                    <a:gd name="connsiteX1" fmla="*/ 6666220 w 8862751"/>
                    <a:gd name="connsiteY1" fmla="*/ 1174993 h 6387849"/>
                    <a:gd name="connsiteX2" fmla="*/ 5407612 w 8862751"/>
                    <a:gd name="connsiteY2" fmla="*/ 208330 h 6387849"/>
                    <a:gd name="connsiteX3" fmla="*/ 3669996 w 8862751"/>
                    <a:gd name="connsiteY3" fmla="*/ 56877 h 6387849"/>
                    <a:gd name="connsiteX4" fmla="*/ 2416800 w 8862751"/>
                    <a:gd name="connsiteY4" fmla="*/ 945618 h 6387849"/>
                    <a:gd name="connsiteX5" fmla="*/ 1891069 w 8862751"/>
                    <a:gd name="connsiteY5" fmla="*/ 1731667 h 6387849"/>
                    <a:gd name="connsiteX6" fmla="*/ 1565232 w 8862751"/>
                    <a:gd name="connsiteY6" fmla="*/ 2639498 h 6387849"/>
                    <a:gd name="connsiteX7" fmla="*/ 956644 w 8862751"/>
                    <a:gd name="connsiteY7" fmla="*/ 3331708 h 6387849"/>
                    <a:gd name="connsiteX8" fmla="*/ 413833 w 8862751"/>
                    <a:gd name="connsiteY8" fmla="*/ 3423626 h 6387849"/>
                    <a:gd name="connsiteX9" fmla="*/ 2006 w 8862751"/>
                    <a:gd name="connsiteY9" fmla="*/ 3170140 h 6387849"/>
                    <a:gd name="connsiteX10" fmla="*/ 277277 w 8862751"/>
                    <a:gd name="connsiteY10" fmla="*/ 3728252 h 6387849"/>
                    <a:gd name="connsiteX11" fmla="*/ 735172 w 8862751"/>
                    <a:gd name="connsiteY11" fmla="*/ 3857405 h 6387849"/>
                    <a:gd name="connsiteX12" fmla="*/ 1159261 w 8862751"/>
                    <a:gd name="connsiteY12" fmla="*/ 3726028 h 6387849"/>
                    <a:gd name="connsiteX13" fmla="*/ 1506870 w 8862751"/>
                    <a:gd name="connsiteY13" fmla="*/ 3436627 h 6387849"/>
                    <a:gd name="connsiteX14" fmla="*/ 1659269 w 8862751"/>
                    <a:gd name="connsiteY14" fmla="*/ 4182267 h 6387849"/>
                    <a:gd name="connsiteX15" fmla="*/ 2059406 w 8862751"/>
                    <a:gd name="connsiteY15" fmla="*/ 5148329 h 6387849"/>
                    <a:gd name="connsiteX16" fmla="*/ 2576616 w 8862751"/>
                    <a:gd name="connsiteY16" fmla="*/ 5767227 h 6387849"/>
                    <a:gd name="connsiteX17" fmla="*/ 3583753 w 8862751"/>
                    <a:gd name="connsiteY17" fmla="*/ 6282977 h 6387849"/>
                    <a:gd name="connsiteX18" fmla="*/ 4650553 w 8862751"/>
                    <a:gd name="connsiteY18" fmla="*/ 6387245 h 6387849"/>
                    <a:gd name="connsiteX19" fmla="*/ 6037393 w 8862751"/>
                    <a:gd name="connsiteY19" fmla="*/ 6265325 h 6387849"/>
                    <a:gd name="connsiteX20" fmla="*/ 7241353 w 8862751"/>
                    <a:gd name="connsiteY20" fmla="*/ 5701445 h 6387849"/>
                    <a:gd name="connsiteX21" fmla="*/ 8186233 w 8862751"/>
                    <a:gd name="connsiteY21" fmla="*/ 5168045 h 6387849"/>
                    <a:gd name="connsiteX22" fmla="*/ 8856793 w 8862751"/>
                    <a:gd name="connsiteY22" fmla="*/ 4832765 h 6387849"/>
                    <a:gd name="connsiteX23" fmla="*/ 8430073 w 8862751"/>
                    <a:gd name="connsiteY23" fmla="*/ 4497485 h 6387849"/>
                    <a:gd name="connsiteX24" fmla="*/ 7072382 w 8862751"/>
                    <a:gd name="connsiteY24" fmla="*/ 5130216 h 6387849"/>
                    <a:gd name="connsiteX25" fmla="*/ 6101015 w 8862751"/>
                    <a:gd name="connsiteY25" fmla="*/ 5453188 h 6387849"/>
                    <a:gd name="connsiteX26" fmla="*/ 5010483 w 8862751"/>
                    <a:gd name="connsiteY26" fmla="*/ 5717046 h 6387849"/>
                    <a:gd name="connsiteX27" fmla="*/ 3781873 w 8862751"/>
                    <a:gd name="connsiteY27" fmla="*/ 5655725 h 6387849"/>
                    <a:gd name="connsiteX28" fmla="*/ 2732910 w 8862751"/>
                    <a:gd name="connsiteY28" fmla="*/ 5021586 h 6387849"/>
                    <a:gd name="connsiteX29" fmla="*/ 2181673 w 8862751"/>
                    <a:gd name="connsiteY29" fmla="*/ 4009805 h 6387849"/>
                    <a:gd name="connsiteX30" fmla="*/ 2169634 w 8862751"/>
                    <a:gd name="connsiteY30" fmla="*/ 2705105 h 6387849"/>
                    <a:gd name="connsiteX31" fmla="*/ 2690740 w 8862751"/>
                    <a:gd name="connsiteY31" fmla="*/ 1428476 h 6387849"/>
                    <a:gd name="connsiteX32" fmla="*/ 3492313 w 8862751"/>
                    <a:gd name="connsiteY32" fmla="*/ 657005 h 6387849"/>
                    <a:gd name="connsiteX33" fmla="*/ 4264704 w 8862751"/>
                    <a:gd name="connsiteY33" fmla="*/ 369857 h 6387849"/>
                    <a:gd name="connsiteX34" fmla="*/ 5166810 w 8862751"/>
                    <a:gd name="connsiteY34" fmla="*/ 467238 h 6387849"/>
                    <a:gd name="connsiteX35" fmla="*/ 6147019 w 8862751"/>
                    <a:gd name="connsiteY35" fmla="*/ 865889 h 6387849"/>
                    <a:gd name="connsiteX0" fmla="*/ 6147019 w 8474745"/>
                    <a:gd name="connsiteY0" fmla="*/ 865889 h 6387849"/>
                    <a:gd name="connsiteX1" fmla="*/ 6666220 w 8474745"/>
                    <a:gd name="connsiteY1" fmla="*/ 1174993 h 6387849"/>
                    <a:gd name="connsiteX2" fmla="*/ 5407612 w 8474745"/>
                    <a:gd name="connsiteY2" fmla="*/ 208330 h 6387849"/>
                    <a:gd name="connsiteX3" fmla="*/ 3669996 w 8474745"/>
                    <a:gd name="connsiteY3" fmla="*/ 56877 h 6387849"/>
                    <a:gd name="connsiteX4" fmla="*/ 2416800 w 8474745"/>
                    <a:gd name="connsiteY4" fmla="*/ 945618 h 6387849"/>
                    <a:gd name="connsiteX5" fmla="*/ 1891069 w 8474745"/>
                    <a:gd name="connsiteY5" fmla="*/ 1731667 h 6387849"/>
                    <a:gd name="connsiteX6" fmla="*/ 1565232 w 8474745"/>
                    <a:gd name="connsiteY6" fmla="*/ 2639498 h 6387849"/>
                    <a:gd name="connsiteX7" fmla="*/ 956644 w 8474745"/>
                    <a:gd name="connsiteY7" fmla="*/ 3331708 h 6387849"/>
                    <a:gd name="connsiteX8" fmla="*/ 413833 w 8474745"/>
                    <a:gd name="connsiteY8" fmla="*/ 3423626 h 6387849"/>
                    <a:gd name="connsiteX9" fmla="*/ 2006 w 8474745"/>
                    <a:gd name="connsiteY9" fmla="*/ 3170140 h 6387849"/>
                    <a:gd name="connsiteX10" fmla="*/ 277277 w 8474745"/>
                    <a:gd name="connsiteY10" fmla="*/ 3728252 h 6387849"/>
                    <a:gd name="connsiteX11" fmla="*/ 735172 w 8474745"/>
                    <a:gd name="connsiteY11" fmla="*/ 3857405 h 6387849"/>
                    <a:gd name="connsiteX12" fmla="*/ 1159261 w 8474745"/>
                    <a:gd name="connsiteY12" fmla="*/ 3726028 h 6387849"/>
                    <a:gd name="connsiteX13" fmla="*/ 1506870 w 8474745"/>
                    <a:gd name="connsiteY13" fmla="*/ 3436627 h 6387849"/>
                    <a:gd name="connsiteX14" fmla="*/ 1659269 w 8474745"/>
                    <a:gd name="connsiteY14" fmla="*/ 4182267 h 6387849"/>
                    <a:gd name="connsiteX15" fmla="*/ 2059406 w 8474745"/>
                    <a:gd name="connsiteY15" fmla="*/ 5148329 h 6387849"/>
                    <a:gd name="connsiteX16" fmla="*/ 2576616 w 8474745"/>
                    <a:gd name="connsiteY16" fmla="*/ 5767227 h 6387849"/>
                    <a:gd name="connsiteX17" fmla="*/ 3583753 w 8474745"/>
                    <a:gd name="connsiteY17" fmla="*/ 6282977 h 6387849"/>
                    <a:gd name="connsiteX18" fmla="*/ 4650553 w 8474745"/>
                    <a:gd name="connsiteY18" fmla="*/ 6387245 h 6387849"/>
                    <a:gd name="connsiteX19" fmla="*/ 6037393 w 8474745"/>
                    <a:gd name="connsiteY19" fmla="*/ 6265325 h 6387849"/>
                    <a:gd name="connsiteX20" fmla="*/ 7241353 w 8474745"/>
                    <a:gd name="connsiteY20" fmla="*/ 5701445 h 6387849"/>
                    <a:gd name="connsiteX21" fmla="*/ 8186233 w 8474745"/>
                    <a:gd name="connsiteY21" fmla="*/ 5168045 h 6387849"/>
                    <a:gd name="connsiteX22" fmla="*/ 8151028 w 8474745"/>
                    <a:gd name="connsiteY22" fmla="*/ 4820096 h 6387849"/>
                    <a:gd name="connsiteX23" fmla="*/ 8430073 w 8474745"/>
                    <a:gd name="connsiteY23" fmla="*/ 4497485 h 6387849"/>
                    <a:gd name="connsiteX24" fmla="*/ 7072382 w 8474745"/>
                    <a:gd name="connsiteY24" fmla="*/ 5130216 h 6387849"/>
                    <a:gd name="connsiteX25" fmla="*/ 6101015 w 8474745"/>
                    <a:gd name="connsiteY25" fmla="*/ 5453188 h 6387849"/>
                    <a:gd name="connsiteX26" fmla="*/ 5010483 w 8474745"/>
                    <a:gd name="connsiteY26" fmla="*/ 5717046 h 6387849"/>
                    <a:gd name="connsiteX27" fmla="*/ 3781873 w 8474745"/>
                    <a:gd name="connsiteY27" fmla="*/ 5655725 h 6387849"/>
                    <a:gd name="connsiteX28" fmla="*/ 2732910 w 8474745"/>
                    <a:gd name="connsiteY28" fmla="*/ 5021586 h 6387849"/>
                    <a:gd name="connsiteX29" fmla="*/ 2181673 w 8474745"/>
                    <a:gd name="connsiteY29" fmla="*/ 4009805 h 6387849"/>
                    <a:gd name="connsiteX30" fmla="*/ 2169634 w 8474745"/>
                    <a:gd name="connsiteY30" fmla="*/ 2705105 h 6387849"/>
                    <a:gd name="connsiteX31" fmla="*/ 2690740 w 8474745"/>
                    <a:gd name="connsiteY31" fmla="*/ 1428476 h 6387849"/>
                    <a:gd name="connsiteX32" fmla="*/ 3492313 w 8474745"/>
                    <a:gd name="connsiteY32" fmla="*/ 657005 h 6387849"/>
                    <a:gd name="connsiteX33" fmla="*/ 4264704 w 8474745"/>
                    <a:gd name="connsiteY33" fmla="*/ 369857 h 6387849"/>
                    <a:gd name="connsiteX34" fmla="*/ 5166810 w 8474745"/>
                    <a:gd name="connsiteY34" fmla="*/ 467238 h 6387849"/>
                    <a:gd name="connsiteX35" fmla="*/ 6147019 w 8474745"/>
                    <a:gd name="connsiteY35" fmla="*/ 865889 h 6387849"/>
                    <a:gd name="connsiteX0" fmla="*/ 6147019 w 8481520"/>
                    <a:gd name="connsiteY0" fmla="*/ 865889 h 6387849"/>
                    <a:gd name="connsiteX1" fmla="*/ 6666220 w 8481520"/>
                    <a:gd name="connsiteY1" fmla="*/ 1174993 h 6387849"/>
                    <a:gd name="connsiteX2" fmla="*/ 5407612 w 8481520"/>
                    <a:gd name="connsiteY2" fmla="*/ 208330 h 6387849"/>
                    <a:gd name="connsiteX3" fmla="*/ 3669996 w 8481520"/>
                    <a:gd name="connsiteY3" fmla="*/ 56877 h 6387849"/>
                    <a:gd name="connsiteX4" fmla="*/ 2416800 w 8481520"/>
                    <a:gd name="connsiteY4" fmla="*/ 945618 h 6387849"/>
                    <a:gd name="connsiteX5" fmla="*/ 1891069 w 8481520"/>
                    <a:gd name="connsiteY5" fmla="*/ 1731667 h 6387849"/>
                    <a:gd name="connsiteX6" fmla="*/ 1565232 w 8481520"/>
                    <a:gd name="connsiteY6" fmla="*/ 2639498 h 6387849"/>
                    <a:gd name="connsiteX7" fmla="*/ 956644 w 8481520"/>
                    <a:gd name="connsiteY7" fmla="*/ 3331708 h 6387849"/>
                    <a:gd name="connsiteX8" fmla="*/ 413833 w 8481520"/>
                    <a:gd name="connsiteY8" fmla="*/ 3423626 h 6387849"/>
                    <a:gd name="connsiteX9" fmla="*/ 2006 w 8481520"/>
                    <a:gd name="connsiteY9" fmla="*/ 3170140 h 6387849"/>
                    <a:gd name="connsiteX10" fmla="*/ 277277 w 8481520"/>
                    <a:gd name="connsiteY10" fmla="*/ 3728252 h 6387849"/>
                    <a:gd name="connsiteX11" fmla="*/ 735172 w 8481520"/>
                    <a:gd name="connsiteY11" fmla="*/ 3857405 h 6387849"/>
                    <a:gd name="connsiteX12" fmla="*/ 1159261 w 8481520"/>
                    <a:gd name="connsiteY12" fmla="*/ 3726028 h 6387849"/>
                    <a:gd name="connsiteX13" fmla="*/ 1506870 w 8481520"/>
                    <a:gd name="connsiteY13" fmla="*/ 3436627 h 6387849"/>
                    <a:gd name="connsiteX14" fmla="*/ 1659269 w 8481520"/>
                    <a:gd name="connsiteY14" fmla="*/ 4182267 h 6387849"/>
                    <a:gd name="connsiteX15" fmla="*/ 2059406 w 8481520"/>
                    <a:gd name="connsiteY15" fmla="*/ 5148329 h 6387849"/>
                    <a:gd name="connsiteX16" fmla="*/ 2576616 w 8481520"/>
                    <a:gd name="connsiteY16" fmla="*/ 5767227 h 6387849"/>
                    <a:gd name="connsiteX17" fmla="*/ 3583753 w 8481520"/>
                    <a:gd name="connsiteY17" fmla="*/ 6282977 h 6387849"/>
                    <a:gd name="connsiteX18" fmla="*/ 4650553 w 8481520"/>
                    <a:gd name="connsiteY18" fmla="*/ 6387245 h 6387849"/>
                    <a:gd name="connsiteX19" fmla="*/ 6037393 w 8481520"/>
                    <a:gd name="connsiteY19" fmla="*/ 6265325 h 6387849"/>
                    <a:gd name="connsiteX20" fmla="*/ 7241353 w 8481520"/>
                    <a:gd name="connsiteY20" fmla="*/ 5701445 h 6387849"/>
                    <a:gd name="connsiteX21" fmla="*/ 7715723 w 8481520"/>
                    <a:gd name="connsiteY21" fmla="*/ 5117366 h 6387849"/>
                    <a:gd name="connsiteX22" fmla="*/ 8151028 w 8481520"/>
                    <a:gd name="connsiteY22" fmla="*/ 4820096 h 6387849"/>
                    <a:gd name="connsiteX23" fmla="*/ 8430073 w 8481520"/>
                    <a:gd name="connsiteY23" fmla="*/ 4497485 h 6387849"/>
                    <a:gd name="connsiteX24" fmla="*/ 7072382 w 8481520"/>
                    <a:gd name="connsiteY24" fmla="*/ 5130216 h 6387849"/>
                    <a:gd name="connsiteX25" fmla="*/ 6101015 w 8481520"/>
                    <a:gd name="connsiteY25" fmla="*/ 5453188 h 6387849"/>
                    <a:gd name="connsiteX26" fmla="*/ 5010483 w 8481520"/>
                    <a:gd name="connsiteY26" fmla="*/ 5717046 h 6387849"/>
                    <a:gd name="connsiteX27" fmla="*/ 3781873 w 8481520"/>
                    <a:gd name="connsiteY27" fmla="*/ 5655725 h 6387849"/>
                    <a:gd name="connsiteX28" fmla="*/ 2732910 w 8481520"/>
                    <a:gd name="connsiteY28" fmla="*/ 5021586 h 6387849"/>
                    <a:gd name="connsiteX29" fmla="*/ 2181673 w 8481520"/>
                    <a:gd name="connsiteY29" fmla="*/ 4009805 h 6387849"/>
                    <a:gd name="connsiteX30" fmla="*/ 2169634 w 8481520"/>
                    <a:gd name="connsiteY30" fmla="*/ 2705105 h 6387849"/>
                    <a:gd name="connsiteX31" fmla="*/ 2690740 w 8481520"/>
                    <a:gd name="connsiteY31" fmla="*/ 1428476 h 6387849"/>
                    <a:gd name="connsiteX32" fmla="*/ 3492313 w 8481520"/>
                    <a:gd name="connsiteY32" fmla="*/ 657005 h 6387849"/>
                    <a:gd name="connsiteX33" fmla="*/ 4264704 w 8481520"/>
                    <a:gd name="connsiteY33" fmla="*/ 369857 h 6387849"/>
                    <a:gd name="connsiteX34" fmla="*/ 5166810 w 8481520"/>
                    <a:gd name="connsiteY34" fmla="*/ 467238 h 6387849"/>
                    <a:gd name="connsiteX35" fmla="*/ 6147019 w 8481520"/>
                    <a:gd name="connsiteY35" fmla="*/ 865889 h 6387849"/>
                    <a:gd name="connsiteX0" fmla="*/ 6147019 w 8481520"/>
                    <a:gd name="connsiteY0" fmla="*/ 865889 h 6387849"/>
                    <a:gd name="connsiteX1" fmla="*/ 6666220 w 8481520"/>
                    <a:gd name="connsiteY1" fmla="*/ 1174993 h 6387849"/>
                    <a:gd name="connsiteX2" fmla="*/ 5407612 w 8481520"/>
                    <a:gd name="connsiteY2" fmla="*/ 208330 h 6387849"/>
                    <a:gd name="connsiteX3" fmla="*/ 3669996 w 8481520"/>
                    <a:gd name="connsiteY3" fmla="*/ 56877 h 6387849"/>
                    <a:gd name="connsiteX4" fmla="*/ 2416800 w 8481520"/>
                    <a:gd name="connsiteY4" fmla="*/ 945618 h 6387849"/>
                    <a:gd name="connsiteX5" fmla="*/ 1891069 w 8481520"/>
                    <a:gd name="connsiteY5" fmla="*/ 1731667 h 6387849"/>
                    <a:gd name="connsiteX6" fmla="*/ 1565232 w 8481520"/>
                    <a:gd name="connsiteY6" fmla="*/ 2639498 h 6387849"/>
                    <a:gd name="connsiteX7" fmla="*/ 956644 w 8481520"/>
                    <a:gd name="connsiteY7" fmla="*/ 3331708 h 6387849"/>
                    <a:gd name="connsiteX8" fmla="*/ 413833 w 8481520"/>
                    <a:gd name="connsiteY8" fmla="*/ 3423626 h 6387849"/>
                    <a:gd name="connsiteX9" fmla="*/ 2006 w 8481520"/>
                    <a:gd name="connsiteY9" fmla="*/ 3170140 h 6387849"/>
                    <a:gd name="connsiteX10" fmla="*/ 277277 w 8481520"/>
                    <a:gd name="connsiteY10" fmla="*/ 3728252 h 6387849"/>
                    <a:gd name="connsiteX11" fmla="*/ 735172 w 8481520"/>
                    <a:gd name="connsiteY11" fmla="*/ 3857405 h 6387849"/>
                    <a:gd name="connsiteX12" fmla="*/ 1159261 w 8481520"/>
                    <a:gd name="connsiteY12" fmla="*/ 3726028 h 6387849"/>
                    <a:gd name="connsiteX13" fmla="*/ 1506870 w 8481520"/>
                    <a:gd name="connsiteY13" fmla="*/ 3436627 h 6387849"/>
                    <a:gd name="connsiteX14" fmla="*/ 1659269 w 8481520"/>
                    <a:gd name="connsiteY14" fmla="*/ 4182267 h 6387849"/>
                    <a:gd name="connsiteX15" fmla="*/ 2059406 w 8481520"/>
                    <a:gd name="connsiteY15" fmla="*/ 5148329 h 6387849"/>
                    <a:gd name="connsiteX16" fmla="*/ 2576616 w 8481520"/>
                    <a:gd name="connsiteY16" fmla="*/ 5767227 h 6387849"/>
                    <a:gd name="connsiteX17" fmla="*/ 3583753 w 8481520"/>
                    <a:gd name="connsiteY17" fmla="*/ 6282977 h 6387849"/>
                    <a:gd name="connsiteX18" fmla="*/ 4650553 w 8481520"/>
                    <a:gd name="connsiteY18" fmla="*/ 6387245 h 6387849"/>
                    <a:gd name="connsiteX19" fmla="*/ 6037393 w 8481520"/>
                    <a:gd name="connsiteY19" fmla="*/ 6265325 h 6387849"/>
                    <a:gd name="connsiteX20" fmla="*/ 6996688 w 8481520"/>
                    <a:gd name="connsiteY20" fmla="*/ 5549406 h 6387849"/>
                    <a:gd name="connsiteX21" fmla="*/ 7715723 w 8481520"/>
                    <a:gd name="connsiteY21" fmla="*/ 5117366 h 6387849"/>
                    <a:gd name="connsiteX22" fmla="*/ 8151028 w 8481520"/>
                    <a:gd name="connsiteY22" fmla="*/ 4820096 h 6387849"/>
                    <a:gd name="connsiteX23" fmla="*/ 8430073 w 8481520"/>
                    <a:gd name="connsiteY23" fmla="*/ 4497485 h 6387849"/>
                    <a:gd name="connsiteX24" fmla="*/ 7072382 w 8481520"/>
                    <a:gd name="connsiteY24" fmla="*/ 5130216 h 6387849"/>
                    <a:gd name="connsiteX25" fmla="*/ 6101015 w 8481520"/>
                    <a:gd name="connsiteY25" fmla="*/ 5453188 h 6387849"/>
                    <a:gd name="connsiteX26" fmla="*/ 5010483 w 8481520"/>
                    <a:gd name="connsiteY26" fmla="*/ 5717046 h 6387849"/>
                    <a:gd name="connsiteX27" fmla="*/ 3781873 w 8481520"/>
                    <a:gd name="connsiteY27" fmla="*/ 5655725 h 6387849"/>
                    <a:gd name="connsiteX28" fmla="*/ 2732910 w 8481520"/>
                    <a:gd name="connsiteY28" fmla="*/ 5021586 h 6387849"/>
                    <a:gd name="connsiteX29" fmla="*/ 2181673 w 8481520"/>
                    <a:gd name="connsiteY29" fmla="*/ 4009805 h 6387849"/>
                    <a:gd name="connsiteX30" fmla="*/ 2169634 w 8481520"/>
                    <a:gd name="connsiteY30" fmla="*/ 2705105 h 6387849"/>
                    <a:gd name="connsiteX31" fmla="*/ 2690740 w 8481520"/>
                    <a:gd name="connsiteY31" fmla="*/ 1428476 h 6387849"/>
                    <a:gd name="connsiteX32" fmla="*/ 3492313 w 8481520"/>
                    <a:gd name="connsiteY32" fmla="*/ 657005 h 6387849"/>
                    <a:gd name="connsiteX33" fmla="*/ 4264704 w 8481520"/>
                    <a:gd name="connsiteY33" fmla="*/ 369857 h 6387849"/>
                    <a:gd name="connsiteX34" fmla="*/ 5166810 w 8481520"/>
                    <a:gd name="connsiteY34" fmla="*/ 467238 h 6387849"/>
                    <a:gd name="connsiteX35" fmla="*/ 6147019 w 8481520"/>
                    <a:gd name="connsiteY35" fmla="*/ 865889 h 6387849"/>
                    <a:gd name="connsiteX0" fmla="*/ 6147019 w 8481520"/>
                    <a:gd name="connsiteY0" fmla="*/ 865889 h 6396572"/>
                    <a:gd name="connsiteX1" fmla="*/ 6666220 w 8481520"/>
                    <a:gd name="connsiteY1" fmla="*/ 1174993 h 6396572"/>
                    <a:gd name="connsiteX2" fmla="*/ 5407612 w 8481520"/>
                    <a:gd name="connsiteY2" fmla="*/ 208330 h 6396572"/>
                    <a:gd name="connsiteX3" fmla="*/ 3669996 w 8481520"/>
                    <a:gd name="connsiteY3" fmla="*/ 56877 h 6396572"/>
                    <a:gd name="connsiteX4" fmla="*/ 2416800 w 8481520"/>
                    <a:gd name="connsiteY4" fmla="*/ 945618 h 6396572"/>
                    <a:gd name="connsiteX5" fmla="*/ 1891069 w 8481520"/>
                    <a:gd name="connsiteY5" fmla="*/ 1731667 h 6396572"/>
                    <a:gd name="connsiteX6" fmla="*/ 1565232 w 8481520"/>
                    <a:gd name="connsiteY6" fmla="*/ 2639498 h 6396572"/>
                    <a:gd name="connsiteX7" fmla="*/ 956644 w 8481520"/>
                    <a:gd name="connsiteY7" fmla="*/ 3331708 h 6396572"/>
                    <a:gd name="connsiteX8" fmla="*/ 413833 w 8481520"/>
                    <a:gd name="connsiteY8" fmla="*/ 3423626 h 6396572"/>
                    <a:gd name="connsiteX9" fmla="*/ 2006 w 8481520"/>
                    <a:gd name="connsiteY9" fmla="*/ 3170140 h 6396572"/>
                    <a:gd name="connsiteX10" fmla="*/ 277277 w 8481520"/>
                    <a:gd name="connsiteY10" fmla="*/ 3728252 h 6396572"/>
                    <a:gd name="connsiteX11" fmla="*/ 735172 w 8481520"/>
                    <a:gd name="connsiteY11" fmla="*/ 3857405 h 6396572"/>
                    <a:gd name="connsiteX12" fmla="*/ 1159261 w 8481520"/>
                    <a:gd name="connsiteY12" fmla="*/ 3726028 h 6396572"/>
                    <a:gd name="connsiteX13" fmla="*/ 1506870 w 8481520"/>
                    <a:gd name="connsiteY13" fmla="*/ 3436627 h 6396572"/>
                    <a:gd name="connsiteX14" fmla="*/ 1659269 w 8481520"/>
                    <a:gd name="connsiteY14" fmla="*/ 4182267 h 6396572"/>
                    <a:gd name="connsiteX15" fmla="*/ 2059406 w 8481520"/>
                    <a:gd name="connsiteY15" fmla="*/ 5148329 h 6396572"/>
                    <a:gd name="connsiteX16" fmla="*/ 2576616 w 8481520"/>
                    <a:gd name="connsiteY16" fmla="*/ 5767227 h 6396572"/>
                    <a:gd name="connsiteX17" fmla="*/ 3583753 w 8481520"/>
                    <a:gd name="connsiteY17" fmla="*/ 6282977 h 6396572"/>
                    <a:gd name="connsiteX18" fmla="*/ 4650553 w 8481520"/>
                    <a:gd name="connsiteY18" fmla="*/ 6387245 h 6396572"/>
                    <a:gd name="connsiteX19" fmla="*/ 5924471 w 8481520"/>
                    <a:gd name="connsiteY19" fmla="*/ 6125956 h 6396572"/>
                    <a:gd name="connsiteX20" fmla="*/ 6996688 w 8481520"/>
                    <a:gd name="connsiteY20" fmla="*/ 5549406 h 6396572"/>
                    <a:gd name="connsiteX21" fmla="*/ 7715723 w 8481520"/>
                    <a:gd name="connsiteY21" fmla="*/ 5117366 h 6396572"/>
                    <a:gd name="connsiteX22" fmla="*/ 8151028 w 8481520"/>
                    <a:gd name="connsiteY22" fmla="*/ 4820096 h 6396572"/>
                    <a:gd name="connsiteX23" fmla="*/ 8430073 w 8481520"/>
                    <a:gd name="connsiteY23" fmla="*/ 4497485 h 6396572"/>
                    <a:gd name="connsiteX24" fmla="*/ 7072382 w 8481520"/>
                    <a:gd name="connsiteY24" fmla="*/ 5130216 h 6396572"/>
                    <a:gd name="connsiteX25" fmla="*/ 6101015 w 8481520"/>
                    <a:gd name="connsiteY25" fmla="*/ 5453188 h 6396572"/>
                    <a:gd name="connsiteX26" fmla="*/ 5010483 w 8481520"/>
                    <a:gd name="connsiteY26" fmla="*/ 5717046 h 6396572"/>
                    <a:gd name="connsiteX27" fmla="*/ 3781873 w 8481520"/>
                    <a:gd name="connsiteY27" fmla="*/ 5655725 h 6396572"/>
                    <a:gd name="connsiteX28" fmla="*/ 2732910 w 8481520"/>
                    <a:gd name="connsiteY28" fmla="*/ 5021586 h 6396572"/>
                    <a:gd name="connsiteX29" fmla="*/ 2181673 w 8481520"/>
                    <a:gd name="connsiteY29" fmla="*/ 4009805 h 6396572"/>
                    <a:gd name="connsiteX30" fmla="*/ 2169634 w 8481520"/>
                    <a:gd name="connsiteY30" fmla="*/ 2705105 h 6396572"/>
                    <a:gd name="connsiteX31" fmla="*/ 2690740 w 8481520"/>
                    <a:gd name="connsiteY31" fmla="*/ 1428476 h 6396572"/>
                    <a:gd name="connsiteX32" fmla="*/ 3492313 w 8481520"/>
                    <a:gd name="connsiteY32" fmla="*/ 657005 h 6396572"/>
                    <a:gd name="connsiteX33" fmla="*/ 4264704 w 8481520"/>
                    <a:gd name="connsiteY33" fmla="*/ 369857 h 6396572"/>
                    <a:gd name="connsiteX34" fmla="*/ 5166810 w 8481520"/>
                    <a:gd name="connsiteY34" fmla="*/ 467238 h 6396572"/>
                    <a:gd name="connsiteX35" fmla="*/ 6147019 w 8481520"/>
                    <a:gd name="connsiteY35" fmla="*/ 865889 h 6396572"/>
                    <a:gd name="connsiteX0" fmla="*/ 6147019 w 8481520"/>
                    <a:gd name="connsiteY0" fmla="*/ 865889 h 6396570"/>
                    <a:gd name="connsiteX1" fmla="*/ 6666220 w 8481520"/>
                    <a:gd name="connsiteY1" fmla="*/ 1174993 h 6396570"/>
                    <a:gd name="connsiteX2" fmla="*/ 5407612 w 8481520"/>
                    <a:gd name="connsiteY2" fmla="*/ 208330 h 6396570"/>
                    <a:gd name="connsiteX3" fmla="*/ 3669996 w 8481520"/>
                    <a:gd name="connsiteY3" fmla="*/ 56877 h 6396570"/>
                    <a:gd name="connsiteX4" fmla="*/ 2416800 w 8481520"/>
                    <a:gd name="connsiteY4" fmla="*/ 945618 h 6396570"/>
                    <a:gd name="connsiteX5" fmla="*/ 1891069 w 8481520"/>
                    <a:gd name="connsiteY5" fmla="*/ 1731667 h 6396570"/>
                    <a:gd name="connsiteX6" fmla="*/ 1565232 w 8481520"/>
                    <a:gd name="connsiteY6" fmla="*/ 2639498 h 6396570"/>
                    <a:gd name="connsiteX7" fmla="*/ 956644 w 8481520"/>
                    <a:gd name="connsiteY7" fmla="*/ 3331708 h 6396570"/>
                    <a:gd name="connsiteX8" fmla="*/ 413833 w 8481520"/>
                    <a:gd name="connsiteY8" fmla="*/ 3423626 h 6396570"/>
                    <a:gd name="connsiteX9" fmla="*/ 2006 w 8481520"/>
                    <a:gd name="connsiteY9" fmla="*/ 3170140 h 6396570"/>
                    <a:gd name="connsiteX10" fmla="*/ 277277 w 8481520"/>
                    <a:gd name="connsiteY10" fmla="*/ 3728252 h 6396570"/>
                    <a:gd name="connsiteX11" fmla="*/ 735172 w 8481520"/>
                    <a:gd name="connsiteY11" fmla="*/ 3857405 h 6396570"/>
                    <a:gd name="connsiteX12" fmla="*/ 1159261 w 8481520"/>
                    <a:gd name="connsiteY12" fmla="*/ 3726028 h 6396570"/>
                    <a:gd name="connsiteX13" fmla="*/ 1506870 w 8481520"/>
                    <a:gd name="connsiteY13" fmla="*/ 3436627 h 6396570"/>
                    <a:gd name="connsiteX14" fmla="*/ 1659269 w 8481520"/>
                    <a:gd name="connsiteY14" fmla="*/ 4182267 h 6396570"/>
                    <a:gd name="connsiteX15" fmla="*/ 2059406 w 8481520"/>
                    <a:gd name="connsiteY15" fmla="*/ 5148329 h 6396570"/>
                    <a:gd name="connsiteX16" fmla="*/ 2576616 w 8481520"/>
                    <a:gd name="connsiteY16" fmla="*/ 5767227 h 6396570"/>
                    <a:gd name="connsiteX17" fmla="*/ 3583753 w 8481520"/>
                    <a:gd name="connsiteY17" fmla="*/ 6282977 h 6396570"/>
                    <a:gd name="connsiteX18" fmla="*/ 4650553 w 8481520"/>
                    <a:gd name="connsiteY18" fmla="*/ 6387245 h 6396570"/>
                    <a:gd name="connsiteX19" fmla="*/ 5924471 w 8481520"/>
                    <a:gd name="connsiteY19" fmla="*/ 6125956 h 6396570"/>
                    <a:gd name="connsiteX20" fmla="*/ 6996688 w 8481520"/>
                    <a:gd name="connsiteY20" fmla="*/ 5549406 h 6396570"/>
                    <a:gd name="connsiteX21" fmla="*/ 7715723 w 8481520"/>
                    <a:gd name="connsiteY21" fmla="*/ 5117366 h 6396570"/>
                    <a:gd name="connsiteX22" fmla="*/ 8151028 w 8481520"/>
                    <a:gd name="connsiteY22" fmla="*/ 4820096 h 6396570"/>
                    <a:gd name="connsiteX23" fmla="*/ 8430073 w 8481520"/>
                    <a:gd name="connsiteY23" fmla="*/ 4497485 h 6396570"/>
                    <a:gd name="connsiteX24" fmla="*/ 7072382 w 8481520"/>
                    <a:gd name="connsiteY24" fmla="*/ 5130216 h 6396570"/>
                    <a:gd name="connsiteX25" fmla="*/ 6101016 w 8481520"/>
                    <a:gd name="connsiteY25" fmla="*/ 5491198 h 6396570"/>
                    <a:gd name="connsiteX26" fmla="*/ 5010483 w 8481520"/>
                    <a:gd name="connsiteY26" fmla="*/ 5717046 h 6396570"/>
                    <a:gd name="connsiteX27" fmla="*/ 3781873 w 8481520"/>
                    <a:gd name="connsiteY27" fmla="*/ 5655725 h 6396570"/>
                    <a:gd name="connsiteX28" fmla="*/ 2732910 w 8481520"/>
                    <a:gd name="connsiteY28" fmla="*/ 5021586 h 6396570"/>
                    <a:gd name="connsiteX29" fmla="*/ 2181673 w 8481520"/>
                    <a:gd name="connsiteY29" fmla="*/ 4009805 h 6396570"/>
                    <a:gd name="connsiteX30" fmla="*/ 2169634 w 8481520"/>
                    <a:gd name="connsiteY30" fmla="*/ 2705105 h 6396570"/>
                    <a:gd name="connsiteX31" fmla="*/ 2690740 w 8481520"/>
                    <a:gd name="connsiteY31" fmla="*/ 1428476 h 6396570"/>
                    <a:gd name="connsiteX32" fmla="*/ 3492313 w 8481520"/>
                    <a:gd name="connsiteY32" fmla="*/ 657005 h 6396570"/>
                    <a:gd name="connsiteX33" fmla="*/ 4264704 w 8481520"/>
                    <a:gd name="connsiteY33" fmla="*/ 369857 h 6396570"/>
                    <a:gd name="connsiteX34" fmla="*/ 5166810 w 8481520"/>
                    <a:gd name="connsiteY34" fmla="*/ 467238 h 6396570"/>
                    <a:gd name="connsiteX35" fmla="*/ 6147019 w 8481520"/>
                    <a:gd name="connsiteY35" fmla="*/ 865889 h 6396570"/>
                    <a:gd name="connsiteX0" fmla="*/ 6147019 w 8481520"/>
                    <a:gd name="connsiteY0" fmla="*/ 865889 h 6398321"/>
                    <a:gd name="connsiteX1" fmla="*/ 6666220 w 8481520"/>
                    <a:gd name="connsiteY1" fmla="*/ 1174993 h 6398321"/>
                    <a:gd name="connsiteX2" fmla="*/ 5407612 w 8481520"/>
                    <a:gd name="connsiteY2" fmla="*/ 208330 h 6398321"/>
                    <a:gd name="connsiteX3" fmla="*/ 3669996 w 8481520"/>
                    <a:gd name="connsiteY3" fmla="*/ 56877 h 6398321"/>
                    <a:gd name="connsiteX4" fmla="*/ 2416800 w 8481520"/>
                    <a:gd name="connsiteY4" fmla="*/ 945618 h 6398321"/>
                    <a:gd name="connsiteX5" fmla="*/ 1891069 w 8481520"/>
                    <a:gd name="connsiteY5" fmla="*/ 1731667 h 6398321"/>
                    <a:gd name="connsiteX6" fmla="*/ 1565232 w 8481520"/>
                    <a:gd name="connsiteY6" fmla="*/ 2639498 h 6398321"/>
                    <a:gd name="connsiteX7" fmla="*/ 956644 w 8481520"/>
                    <a:gd name="connsiteY7" fmla="*/ 3331708 h 6398321"/>
                    <a:gd name="connsiteX8" fmla="*/ 413833 w 8481520"/>
                    <a:gd name="connsiteY8" fmla="*/ 3423626 h 6398321"/>
                    <a:gd name="connsiteX9" fmla="*/ 2006 w 8481520"/>
                    <a:gd name="connsiteY9" fmla="*/ 3170140 h 6398321"/>
                    <a:gd name="connsiteX10" fmla="*/ 277277 w 8481520"/>
                    <a:gd name="connsiteY10" fmla="*/ 3728252 h 6398321"/>
                    <a:gd name="connsiteX11" fmla="*/ 735172 w 8481520"/>
                    <a:gd name="connsiteY11" fmla="*/ 3857405 h 6398321"/>
                    <a:gd name="connsiteX12" fmla="*/ 1159261 w 8481520"/>
                    <a:gd name="connsiteY12" fmla="*/ 3726028 h 6398321"/>
                    <a:gd name="connsiteX13" fmla="*/ 1506870 w 8481520"/>
                    <a:gd name="connsiteY13" fmla="*/ 3436627 h 6398321"/>
                    <a:gd name="connsiteX14" fmla="*/ 1659269 w 8481520"/>
                    <a:gd name="connsiteY14" fmla="*/ 4182267 h 6398321"/>
                    <a:gd name="connsiteX15" fmla="*/ 2059406 w 8481520"/>
                    <a:gd name="connsiteY15" fmla="*/ 5148329 h 6398321"/>
                    <a:gd name="connsiteX16" fmla="*/ 2576616 w 8481520"/>
                    <a:gd name="connsiteY16" fmla="*/ 5767227 h 6398321"/>
                    <a:gd name="connsiteX17" fmla="*/ 3583753 w 8481520"/>
                    <a:gd name="connsiteY17" fmla="*/ 6282977 h 6398321"/>
                    <a:gd name="connsiteX18" fmla="*/ 4650553 w 8481520"/>
                    <a:gd name="connsiteY18" fmla="*/ 6387245 h 6398321"/>
                    <a:gd name="connsiteX19" fmla="*/ 5962113 w 8481520"/>
                    <a:gd name="connsiteY19" fmla="*/ 6100617 h 6398321"/>
                    <a:gd name="connsiteX20" fmla="*/ 6996688 w 8481520"/>
                    <a:gd name="connsiteY20" fmla="*/ 5549406 h 6398321"/>
                    <a:gd name="connsiteX21" fmla="*/ 7715723 w 8481520"/>
                    <a:gd name="connsiteY21" fmla="*/ 5117366 h 6398321"/>
                    <a:gd name="connsiteX22" fmla="*/ 8151028 w 8481520"/>
                    <a:gd name="connsiteY22" fmla="*/ 4820096 h 6398321"/>
                    <a:gd name="connsiteX23" fmla="*/ 8430073 w 8481520"/>
                    <a:gd name="connsiteY23" fmla="*/ 4497485 h 6398321"/>
                    <a:gd name="connsiteX24" fmla="*/ 7072382 w 8481520"/>
                    <a:gd name="connsiteY24" fmla="*/ 5130216 h 6398321"/>
                    <a:gd name="connsiteX25" fmla="*/ 6101016 w 8481520"/>
                    <a:gd name="connsiteY25" fmla="*/ 5491198 h 6398321"/>
                    <a:gd name="connsiteX26" fmla="*/ 5010483 w 8481520"/>
                    <a:gd name="connsiteY26" fmla="*/ 5717046 h 6398321"/>
                    <a:gd name="connsiteX27" fmla="*/ 3781873 w 8481520"/>
                    <a:gd name="connsiteY27" fmla="*/ 5655725 h 6398321"/>
                    <a:gd name="connsiteX28" fmla="*/ 2732910 w 8481520"/>
                    <a:gd name="connsiteY28" fmla="*/ 5021586 h 6398321"/>
                    <a:gd name="connsiteX29" fmla="*/ 2181673 w 8481520"/>
                    <a:gd name="connsiteY29" fmla="*/ 4009805 h 6398321"/>
                    <a:gd name="connsiteX30" fmla="*/ 2169634 w 8481520"/>
                    <a:gd name="connsiteY30" fmla="*/ 2705105 h 6398321"/>
                    <a:gd name="connsiteX31" fmla="*/ 2690740 w 8481520"/>
                    <a:gd name="connsiteY31" fmla="*/ 1428476 h 6398321"/>
                    <a:gd name="connsiteX32" fmla="*/ 3492313 w 8481520"/>
                    <a:gd name="connsiteY32" fmla="*/ 657005 h 6398321"/>
                    <a:gd name="connsiteX33" fmla="*/ 4264704 w 8481520"/>
                    <a:gd name="connsiteY33" fmla="*/ 369857 h 6398321"/>
                    <a:gd name="connsiteX34" fmla="*/ 5166810 w 8481520"/>
                    <a:gd name="connsiteY34" fmla="*/ 467238 h 6398321"/>
                    <a:gd name="connsiteX35" fmla="*/ 6147019 w 8481520"/>
                    <a:gd name="connsiteY35" fmla="*/ 865889 h 6398321"/>
                    <a:gd name="connsiteX0" fmla="*/ 6147019 w 8481520"/>
                    <a:gd name="connsiteY0" fmla="*/ 865889 h 6398321"/>
                    <a:gd name="connsiteX1" fmla="*/ 6666220 w 8481520"/>
                    <a:gd name="connsiteY1" fmla="*/ 1174993 h 6398321"/>
                    <a:gd name="connsiteX2" fmla="*/ 5407612 w 8481520"/>
                    <a:gd name="connsiteY2" fmla="*/ 208330 h 6398321"/>
                    <a:gd name="connsiteX3" fmla="*/ 3669996 w 8481520"/>
                    <a:gd name="connsiteY3" fmla="*/ 56877 h 6398321"/>
                    <a:gd name="connsiteX4" fmla="*/ 2416800 w 8481520"/>
                    <a:gd name="connsiteY4" fmla="*/ 945618 h 6398321"/>
                    <a:gd name="connsiteX5" fmla="*/ 1891069 w 8481520"/>
                    <a:gd name="connsiteY5" fmla="*/ 1731667 h 6398321"/>
                    <a:gd name="connsiteX6" fmla="*/ 1565232 w 8481520"/>
                    <a:gd name="connsiteY6" fmla="*/ 2639498 h 6398321"/>
                    <a:gd name="connsiteX7" fmla="*/ 956644 w 8481520"/>
                    <a:gd name="connsiteY7" fmla="*/ 3331708 h 6398321"/>
                    <a:gd name="connsiteX8" fmla="*/ 413833 w 8481520"/>
                    <a:gd name="connsiteY8" fmla="*/ 3423626 h 6398321"/>
                    <a:gd name="connsiteX9" fmla="*/ 2006 w 8481520"/>
                    <a:gd name="connsiteY9" fmla="*/ 3170140 h 6398321"/>
                    <a:gd name="connsiteX10" fmla="*/ 277277 w 8481520"/>
                    <a:gd name="connsiteY10" fmla="*/ 3728252 h 6398321"/>
                    <a:gd name="connsiteX11" fmla="*/ 735172 w 8481520"/>
                    <a:gd name="connsiteY11" fmla="*/ 3857405 h 6398321"/>
                    <a:gd name="connsiteX12" fmla="*/ 1159261 w 8481520"/>
                    <a:gd name="connsiteY12" fmla="*/ 3726028 h 6398321"/>
                    <a:gd name="connsiteX13" fmla="*/ 1506870 w 8481520"/>
                    <a:gd name="connsiteY13" fmla="*/ 3436627 h 6398321"/>
                    <a:gd name="connsiteX14" fmla="*/ 1659269 w 8481520"/>
                    <a:gd name="connsiteY14" fmla="*/ 4182267 h 6398321"/>
                    <a:gd name="connsiteX15" fmla="*/ 2059406 w 8481520"/>
                    <a:gd name="connsiteY15" fmla="*/ 5148329 h 6398321"/>
                    <a:gd name="connsiteX16" fmla="*/ 2576616 w 8481520"/>
                    <a:gd name="connsiteY16" fmla="*/ 5767227 h 6398321"/>
                    <a:gd name="connsiteX17" fmla="*/ 3583753 w 8481520"/>
                    <a:gd name="connsiteY17" fmla="*/ 6282977 h 6398321"/>
                    <a:gd name="connsiteX18" fmla="*/ 4650553 w 8481520"/>
                    <a:gd name="connsiteY18" fmla="*/ 6387245 h 6398321"/>
                    <a:gd name="connsiteX19" fmla="*/ 5962113 w 8481520"/>
                    <a:gd name="connsiteY19" fmla="*/ 6100617 h 6398321"/>
                    <a:gd name="connsiteX20" fmla="*/ 6996688 w 8481520"/>
                    <a:gd name="connsiteY20" fmla="*/ 5549406 h 6398321"/>
                    <a:gd name="connsiteX21" fmla="*/ 7715723 w 8481520"/>
                    <a:gd name="connsiteY21" fmla="*/ 5117366 h 6398321"/>
                    <a:gd name="connsiteX22" fmla="*/ 8151028 w 8481520"/>
                    <a:gd name="connsiteY22" fmla="*/ 4820096 h 6398321"/>
                    <a:gd name="connsiteX23" fmla="*/ 8430073 w 8481520"/>
                    <a:gd name="connsiteY23" fmla="*/ 4497485 h 6398321"/>
                    <a:gd name="connsiteX24" fmla="*/ 7072382 w 8481520"/>
                    <a:gd name="connsiteY24" fmla="*/ 5130216 h 6398321"/>
                    <a:gd name="connsiteX25" fmla="*/ 6101016 w 8481520"/>
                    <a:gd name="connsiteY25" fmla="*/ 5491198 h 6398321"/>
                    <a:gd name="connsiteX26" fmla="*/ 5010483 w 8481520"/>
                    <a:gd name="connsiteY26" fmla="*/ 5717046 h 6398321"/>
                    <a:gd name="connsiteX27" fmla="*/ 3781873 w 8481520"/>
                    <a:gd name="connsiteY27" fmla="*/ 5655725 h 6398321"/>
                    <a:gd name="connsiteX28" fmla="*/ 2732910 w 8481520"/>
                    <a:gd name="connsiteY28" fmla="*/ 5021586 h 6398321"/>
                    <a:gd name="connsiteX29" fmla="*/ 2181673 w 8481520"/>
                    <a:gd name="connsiteY29" fmla="*/ 4009805 h 6398321"/>
                    <a:gd name="connsiteX30" fmla="*/ 2169634 w 8481520"/>
                    <a:gd name="connsiteY30" fmla="*/ 2705105 h 6398321"/>
                    <a:gd name="connsiteX31" fmla="*/ 2690740 w 8481520"/>
                    <a:gd name="connsiteY31" fmla="*/ 1428476 h 6398321"/>
                    <a:gd name="connsiteX32" fmla="*/ 3492313 w 8481520"/>
                    <a:gd name="connsiteY32" fmla="*/ 657005 h 6398321"/>
                    <a:gd name="connsiteX33" fmla="*/ 4264704 w 8481520"/>
                    <a:gd name="connsiteY33" fmla="*/ 369857 h 6398321"/>
                    <a:gd name="connsiteX34" fmla="*/ 5166810 w 8481520"/>
                    <a:gd name="connsiteY34" fmla="*/ 467238 h 6398321"/>
                    <a:gd name="connsiteX35" fmla="*/ 6147019 w 8481520"/>
                    <a:gd name="connsiteY35" fmla="*/ 865889 h 6398321"/>
                    <a:gd name="connsiteX0" fmla="*/ 6147019 w 8481520"/>
                    <a:gd name="connsiteY0" fmla="*/ 865889 h 6398321"/>
                    <a:gd name="connsiteX1" fmla="*/ 6666220 w 8481520"/>
                    <a:gd name="connsiteY1" fmla="*/ 1174993 h 6398321"/>
                    <a:gd name="connsiteX2" fmla="*/ 5407612 w 8481520"/>
                    <a:gd name="connsiteY2" fmla="*/ 208330 h 6398321"/>
                    <a:gd name="connsiteX3" fmla="*/ 3669996 w 8481520"/>
                    <a:gd name="connsiteY3" fmla="*/ 56877 h 6398321"/>
                    <a:gd name="connsiteX4" fmla="*/ 2416800 w 8481520"/>
                    <a:gd name="connsiteY4" fmla="*/ 945618 h 6398321"/>
                    <a:gd name="connsiteX5" fmla="*/ 1891069 w 8481520"/>
                    <a:gd name="connsiteY5" fmla="*/ 1731667 h 6398321"/>
                    <a:gd name="connsiteX6" fmla="*/ 1565232 w 8481520"/>
                    <a:gd name="connsiteY6" fmla="*/ 2639498 h 6398321"/>
                    <a:gd name="connsiteX7" fmla="*/ 956644 w 8481520"/>
                    <a:gd name="connsiteY7" fmla="*/ 3331708 h 6398321"/>
                    <a:gd name="connsiteX8" fmla="*/ 413833 w 8481520"/>
                    <a:gd name="connsiteY8" fmla="*/ 3423626 h 6398321"/>
                    <a:gd name="connsiteX9" fmla="*/ 2006 w 8481520"/>
                    <a:gd name="connsiteY9" fmla="*/ 3170140 h 6398321"/>
                    <a:gd name="connsiteX10" fmla="*/ 277277 w 8481520"/>
                    <a:gd name="connsiteY10" fmla="*/ 3728252 h 6398321"/>
                    <a:gd name="connsiteX11" fmla="*/ 735172 w 8481520"/>
                    <a:gd name="connsiteY11" fmla="*/ 3857405 h 6398321"/>
                    <a:gd name="connsiteX12" fmla="*/ 1159261 w 8481520"/>
                    <a:gd name="connsiteY12" fmla="*/ 3726028 h 6398321"/>
                    <a:gd name="connsiteX13" fmla="*/ 1506870 w 8481520"/>
                    <a:gd name="connsiteY13" fmla="*/ 3436627 h 6398321"/>
                    <a:gd name="connsiteX14" fmla="*/ 1659269 w 8481520"/>
                    <a:gd name="connsiteY14" fmla="*/ 4182267 h 6398321"/>
                    <a:gd name="connsiteX15" fmla="*/ 2059406 w 8481520"/>
                    <a:gd name="connsiteY15" fmla="*/ 5148329 h 6398321"/>
                    <a:gd name="connsiteX16" fmla="*/ 2576616 w 8481520"/>
                    <a:gd name="connsiteY16" fmla="*/ 5767227 h 6398321"/>
                    <a:gd name="connsiteX17" fmla="*/ 3583753 w 8481520"/>
                    <a:gd name="connsiteY17" fmla="*/ 6282977 h 6398321"/>
                    <a:gd name="connsiteX18" fmla="*/ 4650553 w 8481520"/>
                    <a:gd name="connsiteY18" fmla="*/ 6387245 h 6398321"/>
                    <a:gd name="connsiteX19" fmla="*/ 5962113 w 8481520"/>
                    <a:gd name="connsiteY19" fmla="*/ 6100617 h 6398321"/>
                    <a:gd name="connsiteX20" fmla="*/ 6996688 w 8481520"/>
                    <a:gd name="connsiteY20" fmla="*/ 5549406 h 6398321"/>
                    <a:gd name="connsiteX21" fmla="*/ 7715723 w 8481520"/>
                    <a:gd name="connsiteY21" fmla="*/ 5117366 h 6398321"/>
                    <a:gd name="connsiteX22" fmla="*/ 8151028 w 8481520"/>
                    <a:gd name="connsiteY22" fmla="*/ 4820096 h 6398321"/>
                    <a:gd name="connsiteX23" fmla="*/ 8430073 w 8481520"/>
                    <a:gd name="connsiteY23" fmla="*/ 4497485 h 6398321"/>
                    <a:gd name="connsiteX24" fmla="*/ 7072382 w 8481520"/>
                    <a:gd name="connsiteY24" fmla="*/ 5130216 h 6398321"/>
                    <a:gd name="connsiteX25" fmla="*/ 6101016 w 8481520"/>
                    <a:gd name="connsiteY25" fmla="*/ 5491198 h 6398321"/>
                    <a:gd name="connsiteX26" fmla="*/ 5010483 w 8481520"/>
                    <a:gd name="connsiteY26" fmla="*/ 5717046 h 6398321"/>
                    <a:gd name="connsiteX27" fmla="*/ 3781873 w 8481520"/>
                    <a:gd name="connsiteY27" fmla="*/ 5655725 h 6398321"/>
                    <a:gd name="connsiteX28" fmla="*/ 2732910 w 8481520"/>
                    <a:gd name="connsiteY28" fmla="*/ 5021586 h 6398321"/>
                    <a:gd name="connsiteX29" fmla="*/ 2181673 w 8481520"/>
                    <a:gd name="connsiteY29" fmla="*/ 4009805 h 6398321"/>
                    <a:gd name="connsiteX30" fmla="*/ 2169634 w 8481520"/>
                    <a:gd name="connsiteY30" fmla="*/ 2705105 h 6398321"/>
                    <a:gd name="connsiteX31" fmla="*/ 2690740 w 8481520"/>
                    <a:gd name="connsiteY31" fmla="*/ 1428476 h 6398321"/>
                    <a:gd name="connsiteX32" fmla="*/ 3492313 w 8481520"/>
                    <a:gd name="connsiteY32" fmla="*/ 657005 h 6398321"/>
                    <a:gd name="connsiteX33" fmla="*/ 4264704 w 8481520"/>
                    <a:gd name="connsiteY33" fmla="*/ 369857 h 6398321"/>
                    <a:gd name="connsiteX34" fmla="*/ 5166810 w 8481520"/>
                    <a:gd name="connsiteY34" fmla="*/ 467238 h 6398321"/>
                    <a:gd name="connsiteX35" fmla="*/ 6147019 w 8481520"/>
                    <a:gd name="connsiteY35" fmla="*/ 865889 h 6398321"/>
                    <a:gd name="connsiteX0" fmla="*/ 6147019 w 8481520"/>
                    <a:gd name="connsiteY0" fmla="*/ 865889 h 6398321"/>
                    <a:gd name="connsiteX1" fmla="*/ 6666220 w 8481520"/>
                    <a:gd name="connsiteY1" fmla="*/ 1174993 h 6398321"/>
                    <a:gd name="connsiteX2" fmla="*/ 5407612 w 8481520"/>
                    <a:gd name="connsiteY2" fmla="*/ 208330 h 6398321"/>
                    <a:gd name="connsiteX3" fmla="*/ 3669996 w 8481520"/>
                    <a:gd name="connsiteY3" fmla="*/ 56877 h 6398321"/>
                    <a:gd name="connsiteX4" fmla="*/ 2416800 w 8481520"/>
                    <a:gd name="connsiteY4" fmla="*/ 945618 h 6398321"/>
                    <a:gd name="connsiteX5" fmla="*/ 1891069 w 8481520"/>
                    <a:gd name="connsiteY5" fmla="*/ 1731667 h 6398321"/>
                    <a:gd name="connsiteX6" fmla="*/ 1565232 w 8481520"/>
                    <a:gd name="connsiteY6" fmla="*/ 2639498 h 6398321"/>
                    <a:gd name="connsiteX7" fmla="*/ 956644 w 8481520"/>
                    <a:gd name="connsiteY7" fmla="*/ 3331708 h 6398321"/>
                    <a:gd name="connsiteX8" fmla="*/ 413833 w 8481520"/>
                    <a:gd name="connsiteY8" fmla="*/ 3423626 h 6398321"/>
                    <a:gd name="connsiteX9" fmla="*/ 2006 w 8481520"/>
                    <a:gd name="connsiteY9" fmla="*/ 3170140 h 6398321"/>
                    <a:gd name="connsiteX10" fmla="*/ 277277 w 8481520"/>
                    <a:gd name="connsiteY10" fmla="*/ 3728252 h 6398321"/>
                    <a:gd name="connsiteX11" fmla="*/ 735172 w 8481520"/>
                    <a:gd name="connsiteY11" fmla="*/ 3857405 h 6398321"/>
                    <a:gd name="connsiteX12" fmla="*/ 1159261 w 8481520"/>
                    <a:gd name="connsiteY12" fmla="*/ 3726028 h 6398321"/>
                    <a:gd name="connsiteX13" fmla="*/ 1506870 w 8481520"/>
                    <a:gd name="connsiteY13" fmla="*/ 3436627 h 6398321"/>
                    <a:gd name="connsiteX14" fmla="*/ 1659269 w 8481520"/>
                    <a:gd name="connsiteY14" fmla="*/ 4182267 h 6398321"/>
                    <a:gd name="connsiteX15" fmla="*/ 2059406 w 8481520"/>
                    <a:gd name="connsiteY15" fmla="*/ 5148329 h 6398321"/>
                    <a:gd name="connsiteX16" fmla="*/ 2576616 w 8481520"/>
                    <a:gd name="connsiteY16" fmla="*/ 5767227 h 6398321"/>
                    <a:gd name="connsiteX17" fmla="*/ 3583753 w 8481520"/>
                    <a:gd name="connsiteY17" fmla="*/ 6282977 h 6398321"/>
                    <a:gd name="connsiteX18" fmla="*/ 4650553 w 8481520"/>
                    <a:gd name="connsiteY18" fmla="*/ 6387245 h 6398321"/>
                    <a:gd name="connsiteX19" fmla="*/ 5962113 w 8481520"/>
                    <a:gd name="connsiteY19" fmla="*/ 6100617 h 6398321"/>
                    <a:gd name="connsiteX20" fmla="*/ 6996688 w 8481520"/>
                    <a:gd name="connsiteY20" fmla="*/ 5549406 h 6398321"/>
                    <a:gd name="connsiteX21" fmla="*/ 7715723 w 8481520"/>
                    <a:gd name="connsiteY21" fmla="*/ 5117366 h 6398321"/>
                    <a:gd name="connsiteX22" fmla="*/ 8151028 w 8481520"/>
                    <a:gd name="connsiteY22" fmla="*/ 4820096 h 6398321"/>
                    <a:gd name="connsiteX23" fmla="*/ 8430073 w 8481520"/>
                    <a:gd name="connsiteY23" fmla="*/ 4497485 h 6398321"/>
                    <a:gd name="connsiteX24" fmla="*/ 7072382 w 8481520"/>
                    <a:gd name="connsiteY24" fmla="*/ 5130216 h 6398321"/>
                    <a:gd name="connsiteX25" fmla="*/ 6101016 w 8481520"/>
                    <a:gd name="connsiteY25" fmla="*/ 5491198 h 6398321"/>
                    <a:gd name="connsiteX26" fmla="*/ 5010483 w 8481520"/>
                    <a:gd name="connsiteY26" fmla="*/ 5717046 h 6398321"/>
                    <a:gd name="connsiteX27" fmla="*/ 3781873 w 8481520"/>
                    <a:gd name="connsiteY27" fmla="*/ 5655725 h 6398321"/>
                    <a:gd name="connsiteX28" fmla="*/ 2732910 w 8481520"/>
                    <a:gd name="connsiteY28" fmla="*/ 5021586 h 6398321"/>
                    <a:gd name="connsiteX29" fmla="*/ 2181673 w 8481520"/>
                    <a:gd name="connsiteY29" fmla="*/ 4009805 h 6398321"/>
                    <a:gd name="connsiteX30" fmla="*/ 2169634 w 8481520"/>
                    <a:gd name="connsiteY30" fmla="*/ 2705105 h 6398321"/>
                    <a:gd name="connsiteX31" fmla="*/ 2690740 w 8481520"/>
                    <a:gd name="connsiteY31" fmla="*/ 1428476 h 6398321"/>
                    <a:gd name="connsiteX32" fmla="*/ 3492313 w 8481520"/>
                    <a:gd name="connsiteY32" fmla="*/ 657005 h 6398321"/>
                    <a:gd name="connsiteX33" fmla="*/ 4264704 w 8481520"/>
                    <a:gd name="connsiteY33" fmla="*/ 369857 h 6398321"/>
                    <a:gd name="connsiteX34" fmla="*/ 5166810 w 8481520"/>
                    <a:gd name="connsiteY34" fmla="*/ 467238 h 6398321"/>
                    <a:gd name="connsiteX35" fmla="*/ 6147019 w 8481520"/>
                    <a:gd name="connsiteY35" fmla="*/ 865889 h 6398321"/>
                    <a:gd name="connsiteX0" fmla="*/ 6147019 w 8481520"/>
                    <a:gd name="connsiteY0" fmla="*/ 865889 h 6398321"/>
                    <a:gd name="connsiteX1" fmla="*/ 6666220 w 8481520"/>
                    <a:gd name="connsiteY1" fmla="*/ 1174993 h 6398321"/>
                    <a:gd name="connsiteX2" fmla="*/ 5407612 w 8481520"/>
                    <a:gd name="connsiteY2" fmla="*/ 208330 h 6398321"/>
                    <a:gd name="connsiteX3" fmla="*/ 3669996 w 8481520"/>
                    <a:gd name="connsiteY3" fmla="*/ 56877 h 6398321"/>
                    <a:gd name="connsiteX4" fmla="*/ 2416800 w 8481520"/>
                    <a:gd name="connsiteY4" fmla="*/ 945618 h 6398321"/>
                    <a:gd name="connsiteX5" fmla="*/ 1891069 w 8481520"/>
                    <a:gd name="connsiteY5" fmla="*/ 1731667 h 6398321"/>
                    <a:gd name="connsiteX6" fmla="*/ 1565232 w 8481520"/>
                    <a:gd name="connsiteY6" fmla="*/ 2639498 h 6398321"/>
                    <a:gd name="connsiteX7" fmla="*/ 956644 w 8481520"/>
                    <a:gd name="connsiteY7" fmla="*/ 3331708 h 6398321"/>
                    <a:gd name="connsiteX8" fmla="*/ 413833 w 8481520"/>
                    <a:gd name="connsiteY8" fmla="*/ 3423626 h 6398321"/>
                    <a:gd name="connsiteX9" fmla="*/ 2006 w 8481520"/>
                    <a:gd name="connsiteY9" fmla="*/ 3170140 h 6398321"/>
                    <a:gd name="connsiteX10" fmla="*/ 277277 w 8481520"/>
                    <a:gd name="connsiteY10" fmla="*/ 3728252 h 6398321"/>
                    <a:gd name="connsiteX11" fmla="*/ 735172 w 8481520"/>
                    <a:gd name="connsiteY11" fmla="*/ 3857405 h 6398321"/>
                    <a:gd name="connsiteX12" fmla="*/ 1159261 w 8481520"/>
                    <a:gd name="connsiteY12" fmla="*/ 3726028 h 6398321"/>
                    <a:gd name="connsiteX13" fmla="*/ 1506870 w 8481520"/>
                    <a:gd name="connsiteY13" fmla="*/ 3436627 h 6398321"/>
                    <a:gd name="connsiteX14" fmla="*/ 1659269 w 8481520"/>
                    <a:gd name="connsiteY14" fmla="*/ 4182267 h 6398321"/>
                    <a:gd name="connsiteX15" fmla="*/ 2059406 w 8481520"/>
                    <a:gd name="connsiteY15" fmla="*/ 5148329 h 6398321"/>
                    <a:gd name="connsiteX16" fmla="*/ 2576616 w 8481520"/>
                    <a:gd name="connsiteY16" fmla="*/ 5767227 h 6398321"/>
                    <a:gd name="connsiteX17" fmla="*/ 3583753 w 8481520"/>
                    <a:gd name="connsiteY17" fmla="*/ 6282977 h 6398321"/>
                    <a:gd name="connsiteX18" fmla="*/ 4650553 w 8481520"/>
                    <a:gd name="connsiteY18" fmla="*/ 6387245 h 6398321"/>
                    <a:gd name="connsiteX19" fmla="*/ 5962113 w 8481520"/>
                    <a:gd name="connsiteY19" fmla="*/ 6100617 h 6398321"/>
                    <a:gd name="connsiteX20" fmla="*/ 6996688 w 8481520"/>
                    <a:gd name="connsiteY20" fmla="*/ 5549406 h 6398321"/>
                    <a:gd name="connsiteX21" fmla="*/ 7715723 w 8481520"/>
                    <a:gd name="connsiteY21" fmla="*/ 5117366 h 6398321"/>
                    <a:gd name="connsiteX22" fmla="*/ 8151028 w 8481520"/>
                    <a:gd name="connsiteY22" fmla="*/ 4820096 h 6398321"/>
                    <a:gd name="connsiteX23" fmla="*/ 8430073 w 8481520"/>
                    <a:gd name="connsiteY23" fmla="*/ 4497485 h 6398321"/>
                    <a:gd name="connsiteX24" fmla="*/ 7072382 w 8481520"/>
                    <a:gd name="connsiteY24" fmla="*/ 5130216 h 6398321"/>
                    <a:gd name="connsiteX25" fmla="*/ 6101016 w 8481520"/>
                    <a:gd name="connsiteY25" fmla="*/ 5491198 h 6398321"/>
                    <a:gd name="connsiteX26" fmla="*/ 5010483 w 8481520"/>
                    <a:gd name="connsiteY26" fmla="*/ 5717046 h 6398321"/>
                    <a:gd name="connsiteX27" fmla="*/ 3781873 w 8481520"/>
                    <a:gd name="connsiteY27" fmla="*/ 5655725 h 6398321"/>
                    <a:gd name="connsiteX28" fmla="*/ 2732910 w 8481520"/>
                    <a:gd name="connsiteY28" fmla="*/ 5021586 h 6398321"/>
                    <a:gd name="connsiteX29" fmla="*/ 2181673 w 8481520"/>
                    <a:gd name="connsiteY29" fmla="*/ 4009805 h 6398321"/>
                    <a:gd name="connsiteX30" fmla="*/ 2169634 w 8481520"/>
                    <a:gd name="connsiteY30" fmla="*/ 2705105 h 6398321"/>
                    <a:gd name="connsiteX31" fmla="*/ 2690740 w 8481520"/>
                    <a:gd name="connsiteY31" fmla="*/ 1428476 h 6398321"/>
                    <a:gd name="connsiteX32" fmla="*/ 3492313 w 8481520"/>
                    <a:gd name="connsiteY32" fmla="*/ 657005 h 6398321"/>
                    <a:gd name="connsiteX33" fmla="*/ 4264704 w 8481520"/>
                    <a:gd name="connsiteY33" fmla="*/ 369857 h 6398321"/>
                    <a:gd name="connsiteX34" fmla="*/ 5166810 w 8481520"/>
                    <a:gd name="connsiteY34" fmla="*/ 467238 h 6398321"/>
                    <a:gd name="connsiteX35" fmla="*/ 6147019 w 8481520"/>
                    <a:gd name="connsiteY35" fmla="*/ 865889 h 6398321"/>
                    <a:gd name="connsiteX0" fmla="*/ 6147019 w 8481520"/>
                    <a:gd name="connsiteY0" fmla="*/ 865889 h 6398321"/>
                    <a:gd name="connsiteX1" fmla="*/ 6666220 w 8481520"/>
                    <a:gd name="connsiteY1" fmla="*/ 1174993 h 6398321"/>
                    <a:gd name="connsiteX2" fmla="*/ 5407612 w 8481520"/>
                    <a:gd name="connsiteY2" fmla="*/ 208330 h 6398321"/>
                    <a:gd name="connsiteX3" fmla="*/ 3669996 w 8481520"/>
                    <a:gd name="connsiteY3" fmla="*/ 56877 h 6398321"/>
                    <a:gd name="connsiteX4" fmla="*/ 2416800 w 8481520"/>
                    <a:gd name="connsiteY4" fmla="*/ 945618 h 6398321"/>
                    <a:gd name="connsiteX5" fmla="*/ 1891069 w 8481520"/>
                    <a:gd name="connsiteY5" fmla="*/ 1731667 h 6398321"/>
                    <a:gd name="connsiteX6" fmla="*/ 1565232 w 8481520"/>
                    <a:gd name="connsiteY6" fmla="*/ 2639498 h 6398321"/>
                    <a:gd name="connsiteX7" fmla="*/ 956644 w 8481520"/>
                    <a:gd name="connsiteY7" fmla="*/ 3331708 h 6398321"/>
                    <a:gd name="connsiteX8" fmla="*/ 413833 w 8481520"/>
                    <a:gd name="connsiteY8" fmla="*/ 3423626 h 6398321"/>
                    <a:gd name="connsiteX9" fmla="*/ 2006 w 8481520"/>
                    <a:gd name="connsiteY9" fmla="*/ 3170140 h 6398321"/>
                    <a:gd name="connsiteX10" fmla="*/ 277277 w 8481520"/>
                    <a:gd name="connsiteY10" fmla="*/ 3728252 h 6398321"/>
                    <a:gd name="connsiteX11" fmla="*/ 735172 w 8481520"/>
                    <a:gd name="connsiteY11" fmla="*/ 3857405 h 6398321"/>
                    <a:gd name="connsiteX12" fmla="*/ 1159261 w 8481520"/>
                    <a:gd name="connsiteY12" fmla="*/ 3726028 h 6398321"/>
                    <a:gd name="connsiteX13" fmla="*/ 1506870 w 8481520"/>
                    <a:gd name="connsiteY13" fmla="*/ 3436627 h 6398321"/>
                    <a:gd name="connsiteX14" fmla="*/ 1659269 w 8481520"/>
                    <a:gd name="connsiteY14" fmla="*/ 4182267 h 6398321"/>
                    <a:gd name="connsiteX15" fmla="*/ 2059406 w 8481520"/>
                    <a:gd name="connsiteY15" fmla="*/ 5148329 h 6398321"/>
                    <a:gd name="connsiteX16" fmla="*/ 2576616 w 8481520"/>
                    <a:gd name="connsiteY16" fmla="*/ 5767227 h 6398321"/>
                    <a:gd name="connsiteX17" fmla="*/ 3583753 w 8481520"/>
                    <a:gd name="connsiteY17" fmla="*/ 6282977 h 6398321"/>
                    <a:gd name="connsiteX18" fmla="*/ 4650553 w 8481520"/>
                    <a:gd name="connsiteY18" fmla="*/ 6387245 h 6398321"/>
                    <a:gd name="connsiteX19" fmla="*/ 5962113 w 8481520"/>
                    <a:gd name="connsiteY19" fmla="*/ 6100617 h 6398321"/>
                    <a:gd name="connsiteX20" fmla="*/ 6996688 w 8481520"/>
                    <a:gd name="connsiteY20" fmla="*/ 5549406 h 6398321"/>
                    <a:gd name="connsiteX21" fmla="*/ 7715723 w 8481520"/>
                    <a:gd name="connsiteY21" fmla="*/ 5117366 h 6398321"/>
                    <a:gd name="connsiteX22" fmla="*/ 8151028 w 8481520"/>
                    <a:gd name="connsiteY22" fmla="*/ 4820096 h 6398321"/>
                    <a:gd name="connsiteX23" fmla="*/ 8430073 w 8481520"/>
                    <a:gd name="connsiteY23" fmla="*/ 4497485 h 6398321"/>
                    <a:gd name="connsiteX24" fmla="*/ 7072382 w 8481520"/>
                    <a:gd name="connsiteY24" fmla="*/ 5130216 h 6398321"/>
                    <a:gd name="connsiteX25" fmla="*/ 6101016 w 8481520"/>
                    <a:gd name="connsiteY25" fmla="*/ 5491198 h 6398321"/>
                    <a:gd name="connsiteX26" fmla="*/ 5010483 w 8481520"/>
                    <a:gd name="connsiteY26" fmla="*/ 5717046 h 6398321"/>
                    <a:gd name="connsiteX27" fmla="*/ 3781873 w 8481520"/>
                    <a:gd name="connsiteY27" fmla="*/ 5655725 h 6398321"/>
                    <a:gd name="connsiteX28" fmla="*/ 2732910 w 8481520"/>
                    <a:gd name="connsiteY28" fmla="*/ 5021586 h 6398321"/>
                    <a:gd name="connsiteX29" fmla="*/ 2181673 w 8481520"/>
                    <a:gd name="connsiteY29" fmla="*/ 4009805 h 6398321"/>
                    <a:gd name="connsiteX30" fmla="*/ 2169634 w 8481520"/>
                    <a:gd name="connsiteY30" fmla="*/ 2705105 h 6398321"/>
                    <a:gd name="connsiteX31" fmla="*/ 2690740 w 8481520"/>
                    <a:gd name="connsiteY31" fmla="*/ 1428476 h 6398321"/>
                    <a:gd name="connsiteX32" fmla="*/ 3492313 w 8481520"/>
                    <a:gd name="connsiteY32" fmla="*/ 657005 h 6398321"/>
                    <a:gd name="connsiteX33" fmla="*/ 4264704 w 8481520"/>
                    <a:gd name="connsiteY33" fmla="*/ 369857 h 6398321"/>
                    <a:gd name="connsiteX34" fmla="*/ 5166810 w 8481520"/>
                    <a:gd name="connsiteY34" fmla="*/ 467238 h 6398321"/>
                    <a:gd name="connsiteX35" fmla="*/ 6147019 w 8481520"/>
                    <a:gd name="connsiteY35" fmla="*/ 865889 h 6398321"/>
                    <a:gd name="connsiteX0" fmla="*/ 6147019 w 8481520"/>
                    <a:gd name="connsiteY0" fmla="*/ 865889 h 6398321"/>
                    <a:gd name="connsiteX1" fmla="*/ 6666220 w 8481520"/>
                    <a:gd name="connsiteY1" fmla="*/ 1174993 h 6398321"/>
                    <a:gd name="connsiteX2" fmla="*/ 5407612 w 8481520"/>
                    <a:gd name="connsiteY2" fmla="*/ 208330 h 6398321"/>
                    <a:gd name="connsiteX3" fmla="*/ 3669996 w 8481520"/>
                    <a:gd name="connsiteY3" fmla="*/ 56877 h 6398321"/>
                    <a:gd name="connsiteX4" fmla="*/ 2416800 w 8481520"/>
                    <a:gd name="connsiteY4" fmla="*/ 945618 h 6398321"/>
                    <a:gd name="connsiteX5" fmla="*/ 1891069 w 8481520"/>
                    <a:gd name="connsiteY5" fmla="*/ 1731667 h 6398321"/>
                    <a:gd name="connsiteX6" fmla="*/ 1565232 w 8481520"/>
                    <a:gd name="connsiteY6" fmla="*/ 2639498 h 6398321"/>
                    <a:gd name="connsiteX7" fmla="*/ 1031925 w 8481520"/>
                    <a:gd name="connsiteY7" fmla="*/ 3281028 h 6398321"/>
                    <a:gd name="connsiteX8" fmla="*/ 413833 w 8481520"/>
                    <a:gd name="connsiteY8" fmla="*/ 3423626 h 6398321"/>
                    <a:gd name="connsiteX9" fmla="*/ 2006 w 8481520"/>
                    <a:gd name="connsiteY9" fmla="*/ 3170140 h 6398321"/>
                    <a:gd name="connsiteX10" fmla="*/ 277277 w 8481520"/>
                    <a:gd name="connsiteY10" fmla="*/ 3728252 h 6398321"/>
                    <a:gd name="connsiteX11" fmla="*/ 735172 w 8481520"/>
                    <a:gd name="connsiteY11" fmla="*/ 3857405 h 6398321"/>
                    <a:gd name="connsiteX12" fmla="*/ 1159261 w 8481520"/>
                    <a:gd name="connsiteY12" fmla="*/ 3726028 h 6398321"/>
                    <a:gd name="connsiteX13" fmla="*/ 1506870 w 8481520"/>
                    <a:gd name="connsiteY13" fmla="*/ 3436627 h 6398321"/>
                    <a:gd name="connsiteX14" fmla="*/ 1659269 w 8481520"/>
                    <a:gd name="connsiteY14" fmla="*/ 4182267 h 6398321"/>
                    <a:gd name="connsiteX15" fmla="*/ 2059406 w 8481520"/>
                    <a:gd name="connsiteY15" fmla="*/ 5148329 h 6398321"/>
                    <a:gd name="connsiteX16" fmla="*/ 2576616 w 8481520"/>
                    <a:gd name="connsiteY16" fmla="*/ 5767227 h 6398321"/>
                    <a:gd name="connsiteX17" fmla="*/ 3583753 w 8481520"/>
                    <a:gd name="connsiteY17" fmla="*/ 6282977 h 6398321"/>
                    <a:gd name="connsiteX18" fmla="*/ 4650553 w 8481520"/>
                    <a:gd name="connsiteY18" fmla="*/ 6387245 h 6398321"/>
                    <a:gd name="connsiteX19" fmla="*/ 5962113 w 8481520"/>
                    <a:gd name="connsiteY19" fmla="*/ 6100617 h 6398321"/>
                    <a:gd name="connsiteX20" fmla="*/ 6996688 w 8481520"/>
                    <a:gd name="connsiteY20" fmla="*/ 5549406 h 6398321"/>
                    <a:gd name="connsiteX21" fmla="*/ 7715723 w 8481520"/>
                    <a:gd name="connsiteY21" fmla="*/ 5117366 h 6398321"/>
                    <a:gd name="connsiteX22" fmla="*/ 8151028 w 8481520"/>
                    <a:gd name="connsiteY22" fmla="*/ 4820096 h 6398321"/>
                    <a:gd name="connsiteX23" fmla="*/ 8430073 w 8481520"/>
                    <a:gd name="connsiteY23" fmla="*/ 4497485 h 6398321"/>
                    <a:gd name="connsiteX24" fmla="*/ 7072382 w 8481520"/>
                    <a:gd name="connsiteY24" fmla="*/ 5130216 h 6398321"/>
                    <a:gd name="connsiteX25" fmla="*/ 6101016 w 8481520"/>
                    <a:gd name="connsiteY25" fmla="*/ 5491198 h 6398321"/>
                    <a:gd name="connsiteX26" fmla="*/ 5010483 w 8481520"/>
                    <a:gd name="connsiteY26" fmla="*/ 5717046 h 6398321"/>
                    <a:gd name="connsiteX27" fmla="*/ 3781873 w 8481520"/>
                    <a:gd name="connsiteY27" fmla="*/ 5655725 h 6398321"/>
                    <a:gd name="connsiteX28" fmla="*/ 2732910 w 8481520"/>
                    <a:gd name="connsiteY28" fmla="*/ 5021586 h 6398321"/>
                    <a:gd name="connsiteX29" fmla="*/ 2181673 w 8481520"/>
                    <a:gd name="connsiteY29" fmla="*/ 4009805 h 6398321"/>
                    <a:gd name="connsiteX30" fmla="*/ 2169634 w 8481520"/>
                    <a:gd name="connsiteY30" fmla="*/ 2705105 h 6398321"/>
                    <a:gd name="connsiteX31" fmla="*/ 2690740 w 8481520"/>
                    <a:gd name="connsiteY31" fmla="*/ 1428476 h 6398321"/>
                    <a:gd name="connsiteX32" fmla="*/ 3492313 w 8481520"/>
                    <a:gd name="connsiteY32" fmla="*/ 657005 h 6398321"/>
                    <a:gd name="connsiteX33" fmla="*/ 4264704 w 8481520"/>
                    <a:gd name="connsiteY33" fmla="*/ 369857 h 6398321"/>
                    <a:gd name="connsiteX34" fmla="*/ 5166810 w 8481520"/>
                    <a:gd name="connsiteY34" fmla="*/ 467238 h 6398321"/>
                    <a:gd name="connsiteX35" fmla="*/ 6147019 w 8481520"/>
                    <a:gd name="connsiteY35" fmla="*/ 865889 h 6398321"/>
                    <a:gd name="connsiteX0" fmla="*/ 6147019 w 8481520"/>
                    <a:gd name="connsiteY0" fmla="*/ 879058 h 6411490"/>
                    <a:gd name="connsiteX1" fmla="*/ 6666220 w 8481520"/>
                    <a:gd name="connsiteY1" fmla="*/ 1188162 h 6411490"/>
                    <a:gd name="connsiteX2" fmla="*/ 5294689 w 8481520"/>
                    <a:gd name="connsiteY2" fmla="*/ 183489 h 6411490"/>
                    <a:gd name="connsiteX3" fmla="*/ 3669996 w 8481520"/>
                    <a:gd name="connsiteY3" fmla="*/ 70046 h 6411490"/>
                    <a:gd name="connsiteX4" fmla="*/ 2416800 w 8481520"/>
                    <a:gd name="connsiteY4" fmla="*/ 958787 h 6411490"/>
                    <a:gd name="connsiteX5" fmla="*/ 1891069 w 8481520"/>
                    <a:gd name="connsiteY5" fmla="*/ 1744836 h 6411490"/>
                    <a:gd name="connsiteX6" fmla="*/ 1565232 w 8481520"/>
                    <a:gd name="connsiteY6" fmla="*/ 2652667 h 6411490"/>
                    <a:gd name="connsiteX7" fmla="*/ 1031925 w 8481520"/>
                    <a:gd name="connsiteY7" fmla="*/ 3294197 h 6411490"/>
                    <a:gd name="connsiteX8" fmla="*/ 413833 w 8481520"/>
                    <a:gd name="connsiteY8" fmla="*/ 3436795 h 6411490"/>
                    <a:gd name="connsiteX9" fmla="*/ 2006 w 8481520"/>
                    <a:gd name="connsiteY9" fmla="*/ 3183309 h 6411490"/>
                    <a:gd name="connsiteX10" fmla="*/ 277277 w 8481520"/>
                    <a:gd name="connsiteY10" fmla="*/ 3741421 h 6411490"/>
                    <a:gd name="connsiteX11" fmla="*/ 735172 w 8481520"/>
                    <a:gd name="connsiteY11" fmla="*/ 3870574 h 6411490"/>
                    <a:gd name="connsiteX12" fmla="*/ 1159261 w 8481520"/>
                    <a:gd name="connsiteY12" fmla="*/ 3739197 h 6411490"/>
                    <a:gd name="connsiteX13" fmla="*/ 1506870 w 8481520"/>
                    <a:gd name="connsiteY13" fmla="*/ 3449796 h 6411490"/>
                    <a:gd name="connsiteX14" fmla="*/ 1659269 w 8481520"/>
                    <a:gd name="connsiteY14" fmla="*/ 4195436 h 6411490"/>
                    <a:gd name="connsiteX15" fmla="*/ 2059406 w 8481520"/>
                    <a:gd name="connsiteY15" fmla="*/ 5161498 h 6411490"/>
                    <a:gd name="connsiteX16" fmla="*/ 2576616 w 8481520"/>
                    <a:gd name="connsiteY16" fmla="*/ 5780396 h 6411490"/>
                    <a:gd name="connsiteX17" fmla="*/ 3583753 w 8481520"/>
                    <a:gd name="connsiteY17" fmla="*/ 6296146 h 6411490"/>
                    <a:gd name="connsiteX18" fmla="*/ 4650553 w 8481520"/>
                    <a:gd name="connsiteY18" fmla="*/ 6400414 h 6411490"/>
                    <a:gd name="connsiteX19" fmla="*/ 5962113 w 8481520"/>
                    <a:gd name="connsiteY19" fmla="*/ 6113786 h 6411490"/>
                    <a:gd name="connsiteX20" fmla="*/ 6996688 w 8481520"/>
                    <a:gd name="connsiteY20" fmla="*/ 5562575 h 6411490"/>
                    <a:gd name="connsiteX21" fmla="*/ 7715723 w 8481520"/>
                    <a:gd name="connsiteY21" fmla="*/ 5130535 h 6411490"/>
                    <a:gd name="connsiteX22" fmla="*/ 8151028 w 8481520"/>
                    <a:gd name="connsiteY22" fmla="*/ 4833265 h 6411490"/>
                    <a:gd name="connsiteX23" fmla="*/ 8430073 w 8481520"/>
                    <a:gd name="connsiteY23" fmla="*/ 4510654 h 6411490"/>
                    <a:gd name="connsiteX24" fmla="*/ 7072382 w 8481520"/>
                    <a:gd name="connsiteY24" fmla="*/ 5143385 h 6411490"/>
                    <a:gd name="connsiteX25" fmla="*/ 6101016 w 8481520"/>
                    <a:gd name="connsiteY25" fmla="*/ 5504367 h 6411490"/>
                    <a:gd name="connsiteX26" fmla="*/ 5010483 w 8481520"/>
                    <a:gd name="connsiteY26" fmla="*/ 5730215 h 6411490"/>
                    <a:gd name="connsiteX27" fmla="*/ 3781873 w 8481520"/>
                    <a:gd name="connsiteY27" fmla="*/ 5668894 h 6411490"/>
                    <a:gd name="connsiteX28" fmla="*/ 2732910 w 8481520"/>
                    <a:gd name="connsiteY28" fmla="*/ 5034755 h 6411490"/>
                    <a:gd name="connsiteX29" fmla="*/ 2181673 w 8481520"/>
                    <a:gd name="connsiteY29" fmla="*/ 4022974 h 6411490"/>
                    <a:gd name="connsiteX30" fmla="*/ 2169634 w 8481520"/>
                    <a:gd name="connsiteY30" fmla="*/ 2718274 h 6411490"/>
                    <a:gd name="connsiteX31" fmla="*/ 2690740 w 8481520"/>
                    <a:gd name="connsiteY31" fmla="*/ 1441645 h 6411490"/>
                    <a:gd name="connsiteX32" fmla="*/ 3492313 w 8481520"/>
                    <a:gd name="connsiteY32" fmla="*/ 670174 h 6411490"/>
                    <a:gd name="connsiteX33" fmla="*/ 4264704 w 8481520"/>
                    <a:gd name="connsiteY33" fmla="*/ 383026 h 6411490"/>
                    <a:gd name="connsiteX34" fmla="*/ 5166810 w 8481520"/>
                    <a:gd name="connsiteY34" fmla="*/ 480407 h 6411490"/>
                    <a:gd name="connsiteX35" fmla="*/ 6147019 w 8481520"/>
                    <a:gd name="connsiteY35" fmla="*/ 879058 h 6411490"/>
                    <a:gd name="connsiteX0" fmla="*/ 6147019 w 8481520"/>
                    <a:gd name="connsiteY0" fmla="*/ 879058 h 6411490"/>
                    <a:gd name="connsiteX1" fmla="*/ 6666220 w 8481520"/>
                    <a:gd name="connsiteY1" fmla="*/ 1188162 h 6411490"/>
                    <a:gd name="connsiteX2" fmla="*/ 5294689 w 8481520"/>
                    <a:gd name="connsiteY2" fmla="*/ 183489 h 6411490"/>
                    <a:gd name="connsiteX3" fmla="*/ 3669996 w 8481520"/>
                    <a:gd name="connsiteY3" fmla="*/ 70046 h 6411490"/>
                    <a:gd name="connsiteX4" fmla="*/ 2416800 w 8481520"/>
                    <a:gd name="connsiteY4" fmla="*/ 958787 h 6411490"/>
                    <a:gd name="connsiteX5" fmla="*/ 1900479 w 8481520"/>
                    <a:gd name="connsiteY5" fmla="*/ 1808185 h 6411490"/>
                    <a:gd name="connsiteX6" fmla="*/ 1565232 w 8481520"/>
                    <a:gd name="connsiteY6" fmla="*/ 2652667 h 6411490"/>
                    <a:gd name="connsiteX7" fmla="*/ 1031925 w 8481520"/>
                    <a:gd name="connsiteY7" fmla="*/ 3294197 h 6411490"/>
                    <a:gd name="connsiteX8" fmla="*/ 413833 w 8481520"/>
                    <a:gd name="connsiteY8" fmla="*/ 3436795 h 6411490"/>
                    <a:gd name="connsiteX9" fmla="*/ 2006 w 8481520"/>
                    <a:gd name="connsiteY9" fmla="*/ 3183309 h 6411490"/>
                    <a:gd name="connsiteX10" fmla="*/ 277277 w 8481520"/>
                    <a:gd name="connsiteY10" fmla="*/ 3741421 h 6411490"/>
                    <a:gd name="connsiteX11" fmla="*/ 735172 w 8481520"/>
                    <a:gd name="connsiteY11" fmla="*/ 3870574 h 6411490"/>
                    <a:gd name="connsiteX12" fmla="*/ 1159261 w 8481520"/>
                    <a:gd name="connsiteY12" fmla="*/ 3739197 h 6411490"/>
                    <a:gd name="connsiteX13" fmla="*/ 1506870 w 8481520"/>
                    <a:gd name="connsiteY13" fmla="*/ 3449796 h 6411490"/>
                    <a:gd name="connsiteX14" fmla="*/ 1659269 w 8481520"/>
                    <a:gd name="connsiteY14" fmla="*/ 4195436 h 6411490"/>
                    <a:gd name="connsiteX15" fmla="*/ 2059406 w 8481520"/>
                    <a:gd name="connsiteY15" fmla="*/ 5161498 h 6411490"/>
                    <a:gd name="connsiteX16" fmla="*/ 2576616 w 8481520"/>
                    <a:gd name="connsiteY16" fmla="*/ 5780396 h 6411490"/>
                    <a:gd name="connsiteX17" fmla="*/ 3583753 w 8481520"/>
                    <a:gd name="connsiteY17" fmla="*/ 6296146 h 6411490"/>
                    <a:gd name="connsiteX18" fmla="*/ 4650553 w 8481520"/>
                    <a:gd name="connsiteY18" fmla="*/ 6400414 h 6411490"/>
                    <a:gd name="connsiteX19" fmla="*/ 5962113 w 8481520"/>
                    <a:gd name="connsiteY19" fmla="*/ 6113786 h 6411490"/>
                    <a:gd name="connsiteX20" fmla="*/ 6996688 w 8481520"/>
                    <a:gd name="connsiteY20" fmla="*/ 5562575 h 6411490"/>
                    <a:gd name="connsiteX21" fmla="*/ 7715723 w 8481520"/>
                    <a:gd name="connsiteY21" fmla="*/ 5130535 h 6411490"/>
                    <a:gd name="connsiteX22" fmla="*/ 8151028 w 8481520"/>
                    <a:gd name="connsiteY22" fmla="*/ 4833265 h 6411490"/>
                    <a:gd name="connsiteX23" fmla="*/ 8430073 w 8481520"/>
                    <a:gd name="connsiteY23" fmla="*/ 4510654 h 6411490"/>
                    <a:gd name="connsiteX24" fmla="*/ 7072382 w 8481520"/>
                    <a:gd name="connsiteY24" fmla="*/ 5143385 h 6411490"/>
                    <a:gd name="connsiteX25" fmla="*/ 6101016 w 8481520"/>
                    <a:gd name="connsiteY25" fmla="*/ 5504367 h 6411490"/>
                    <a:gd name="connsiteX26" fmla="*/ 5010483 w 8481520"/>
                    <a:gd name="connsiteY26" fmla="*/ 5730215 h 6411490"/>
                    <a:gd name="connsiteX27" fmla="*/ 3781873 w 8481520"/>
                    <a:gd name="connsiteY27" fmla="*/ 5668894 h 6411490"/>
                    <a:gd name="connsiteX28" fmla="*/ 2732910 w 8481520"/>
                    <a:gd name="connsiteY28" fmla="*/ 5034755 h 6411490"/>
                    <a:gd name="connsiteX29" fmla="*/ 2181673 w 8481520"/>
                    <a:gd name="connsiteY29" fmla="*/ 4022974 h 6411490"/>
                    <a:gd name="connsiteX30" fmla="*/ 2169634 w 8481520"/>
                    <a:gd name="connsiteY30" fmla="*/ 2718274 h 6411490"/>
                    <a:gd name="connsiteX31" fmla="*/ 2690740 w 8481520"/>
                    <a:gd name="connsiteY31" fmla="*/ 1441645 h 6411490"/>
                    <a:gd name="connsiteX32" fmla="*/ 3492313 w 8481520"/>
                    <a:gd name="connsiteY32" fmla="*/ 670174 h 6411490"/>
                    <a:gd name="connsiteX33" fmla="*/ 4264704 w 8481520"/>
                    <a:gd name="connsiteY33" fmla="*/ 383026 h 6411490"/>
                    <a:gd name="connsiteX34" fmla="*/ 5166810 w 8481520"/>
                    <a:gd name="connsiteY34" fmla="*/ 480407 h 6411490"/>
                    <a:gd name="connsiteX35" fmla="*/ 6147019 w 8481520"/>
                    <a:gd name="connsiteY35" fmla="*/ 879058 h 6411490"/>
                    <a:gd name="connsiteX0" fmla="*/ 6147019 w 8481520"/>
                    <a:gd name="connsiteY0" fmla="*/ 879058 h 6411490"/>
                    <a:gd name="connsiteX1" fmla="*/ 6666220 w 8481520"/>
                    <a:gd name="connsiteY1" fmla="*/ 1188162 h 6411490"/>
                    <a:gd name="connsiteX2" fmla="*/ 5294689 w 8481520"/>
                    <a:gd name="connsiteY2" fmla="*/ 183489 h 6411490"/>
                    <a:gd name="connsiteX3" fmla="*/ 3669996 w 8481520"/>
                    <a:gd name="connsiteY3" fmla="*/ 70046 h 6411490"/>
                    <a:gd name="connsiteX4" fmla="*/ 2416800 w 8481520"/>
                    <a:gd name="connsiteY4" fmla="*/ 958787 h 6411490"/>
                    <a:gd name="connsiteX5" fmla="*/ 1900479 w 8481520"/>
                    <a:gd name="connsiteY5" fmla="*/ 1808185 h 6411490"/>
                    <a:gd name="connsiteX6" fmla="*/ 1565232 w 8481520"/>
                    <a:gd name="connsiteY6" fmla="*/ 2716016 h 6411490"/>
                    <a:gd name="connsiteX7" fmla="*/ 1031925 w 8481520"/>
                    <a:gd name="connsiteY7" fmla="*/ 3294197 h 6411490"/>
                    <a:gd name="connsiteX8" fmla="*/ 413833 w 8481520"/>
                    <a:gd name="connsiteY8" fmla="*/ 3436795 h 6411490"/>
                    <a:gd name="connsiteX9" fmla="*/ 2006 w 8481520"/>
                    <a:gd name="connsiteY9" fmla="*/ 3183309 h 6411490"/>
                    <a:gd name="connsiteX10" fmla="*/ 277277 w 8481520"/>
                    <a:gd name="connsiteY10" fmla="*/ 3741421 h 6411490"/>
                    <a:gd name="connsiteX11" fmla="*/ 735172 w 8481520"/>
                    <a:gd name="connsiteY11" fmla="*/ 3870574 h 6411490"/>
                    <a:gd name="connsiteX12" fmla="*/ 1159261 w 8481520"/>
                    <a:gd name="connsiteY12" fmla="*/ 3739197 h 6411490"/>
                    <a:gd name="connsiteX13" fmla="*/ 1506870 w 8481520"/>
                    <a:gd name="connsiteY13" fmla="*/ 3449796 h 6411490"/>
                    <a:gd name="connsiteX14" fmla="*/ 1659269 w 8481520"/>
                    <a:gd name="connsiteY14" fmla="*/ 4195436 h 6411490"/>
                    <a:gd name="connsiteX15" fmla="*/ 2059406 w 8481520"/>
                    <a:gd name="connsiteY15" fmla="*/ 5161498 h 6411490"/>
                    <a:gd name="connsiteX16" fmla="*/ 2576616 w 8481520"/>
                    <a:gd name="connsiteY16" fmla="*/ 5780396 h 6411490"/>
                    <a:gd name="connsiteX17" fmla="*/ 3583753 w 8481520"/>
                    <a:gd name="connsiteY17" fmla="*/ 6296146 h 6411490"/>
                    <a:gd name="connsiteX18" fmla="*/ 4650553 w 8481520"/>
                    <a:gd name="connsiteY18" fmla="*/ 6400414 h 6411490"/>
                    <a:gd name="connsiteX19" fmla="*/ 5962113 w 8481520"/>
                    <a:gd name="connsiteY19" fmla="*/ 6113786 h 6411490"/>
                    <a:gd name="connsiteX20" fmla="*/ 6996688 w 8481520"/>
                    <a:gd name="connsiteY20" fmla="*/ 5562575 h 6411490"/>
                    <a:gd name="connsiteX21" fmla="*/ 7715723 w 8481520"/>
                    <a:gd name="connsiteY21" fmla="*/ 5130535 h 6411490"/>
                    <a:gd name="connsiteX22" fmla="*/ 8151028 w 8481520"/>
                    <a:gd name="connsiteY22" fmla="*/ 4833265 h 6411490"/>
                    <a:gd name="connsiteX23" fmla="*/ 8430073 w 8481520"/>
                    <a:gd name="connsiteY23" fmla="*/ 4510654 h 6411490"/>
                    <a:gd name="connsiteX24" fmla="*/ 7072382 w 8481520"/>
                    <a:gd name="connsiteY24" fmla="*/ 5143385 h 6411490"/>
                    <a:gd name="connsiteX25" fmla="*/ 6101016 w 8481520"/>
                    <a:gd name="connsiteY25" fmla="*/ 5504367 h 6411490"/>
                    <a:gd name="connsiteX26" fmla="*/ 5010483 w 8481520"/>
                    <a:gd name="connsiteY26" fmla="*/ 5730215 h 6411490"/>
                    <a:gd name="connsiteX27" fmla="*/ 3781873 w 8481520"/>
                    <a:gd name="connsiteY27" fmla="*/ 5668894 h 6411490"/>
                    <a:gd name="connsiteX28" fmla="*/ 2732910 w 8481520"/>
                    <a:gd name="connsiteY28" fmla="*/ 5034755 h 6411490"/>
                    <a:gd name="connsiteX29" fmla="*/ 2181673 w 8481520"/>
                    <a:gd name="connsiteY29" fmla="*/ 4022974 h 6411490"/>
                    <a:gd name="connsiteX30" fmla="*/ 2169634 w 8481520"/>
                    <a:gd name="connsiteY30" fmla="*/ 2718274 h 6411490"/>
                    <a:gd name="connsiteX31" fmla="*/ 2690740 w 8481520"/>
                    <a:gd name="connsiteY31" fmla="*/ 1441645 h 6411490"/>
                    <a:gd name="connsiteX32" fmla="*/ 3492313 w 8481520"/>
                    <a:gd name="connsiteY32" fmla="*/ 670174 h 6411490"/>
                    <a:gd name="connsiteX33" fmla="*/ 4264704 w 8481520"/>
                    <a:gd name="connsiteY33" fmla="*/ 383026 h 6411490"/>
                    <a:gd name="connsiteX34" fmla="*/ 5166810 w 8481520"/>
                    <a:gd name="connsiteY34" fmla="*/ 480407 h 6411490"/>
                    <a:gd name="connsiteX35" fmla="*/ 6147019 w 8481520"/>
                    <a:gd name="connsiteY35" fmla="*/ 879058 h 6411490"/>
                    <a:gd name="connsiteX0" fmla="*/ 6147019 w 8481520"/>
                    <a:gd name="connsiteY0" fmla="*/ 879058 h 6411490"/>
                    <a:gd name="connsiteX1" fmla="*/ 6666220 w 8481520"/>
                    <a:gd name="connsiteY1" fmla="*/ 1188162 h 6411490"/>
                    <a:gd name="connsiteX2" fmla="*/ 5294689 w 8481520"/>
                    <a:gd name="connsiteY2" fmla="*/ 183489 h 6411490"/>
                    <a:gd name="connsiteX3" fmla="*/ 3669996 w 8481520"/>
                    <a:gd name="connsiteY3" fmla="*/ 70046 h 6411490"/>
                    <a:gd name="connsiteX4" fmla="*/ 2416800 w 8481520"/>
                    <a:gd name="connsiteY4" fmla="*/ 958787 h 6411490"/>
                    <a:gd name="connsiteX5" fmla="*/ 1900479 w 8481520"/>
                    <a:gd name="connsiteY5" fmla="*/ 1808185 h 6411490"/>
                    <a:gd name="connsiteX6" fmla="*/ 1565232 w 8481520"/>
                    <a:gd name="connsiteY6" fmla="*/ 2716016 h 6411490"/>
                    <a:gd name="connsiteX7" fmla="*/ 1031925 w 8481520"/>
                    <a:gd name="connsiteY7" fmla="*/ 3294197 h 6411490"/>
                    <a:gd name="connsiteX8" fmla="*/ 413833 w 8481520"/>
                    <a:gd name="connsiteY8" fmla="*/ 3436795 h 6411490"/>
                    <a:gd name="connsiteX9" fmla="*/ 2006 w 8481520"/>
                    <a:gd name="connsiteY9" fmla="*/ 3183309 h 6411490"/>
                    <a:gd name="connsiteX10" fmla="*/ 277277 w 8481520"/>
                    <a:gd name="connsiteY10" fmla="*/ 3741421 h 6411490"/>
                    <a:gd name="connsiteX11" fmla="*/ 735172 w 8481520"/>
                    <a:gd name="connsiteY11" fmla="*/ 3870574 h 6411490"/>
                    <a:gd name="connsiteX12" fmla="*/ 1159261 w 8481520"/>
                    <a:gd name="connsiteY12" fmla="*/ 3739197 h 6411490"/>
                    <a:gd name="connsiteX13" fmla="*/ 1516281 w 8481520"/>
                    <a:gd name="connsiteY13" fmla="*/ 3487806 h 6411490"/>
                    <a:gd name="connsiteX14" fmla="*/ 1659269 w 8481520"/>
                    <a:gd name="connsiteY14" fmla="*/ 4195436 h 6411490"/>
                    <a:gd name="connsiteX15" fmla="*/ 2059406 w 8481520"/>
                    <a:gd name="connsiteY15" fmla="*/ 5161498 h 6411490"/>
                    <a:gd name="connsiteX16" fmla="*/ 2576616 w 8481520"/>
                    <a:gd name="connsiteY16" fmla="*/ 5780396 h 6411490"/>
                    <a:gd name="connsiteX17" fmla="*/ 3583753 w 8481520"/>
                    <a:gd name="connsiteY17" fmla="*/ 6296146 h 6411490"/>
                    <a:gd name="connsiteX18" fmla="*/ 4650553 w 8481520"/>
                    <a:gd name="connsiteY18" fmla="*/ 6400414 h 6411490"/>
                    <a:gd name="connsiteX19" fmla="*/ 5962113 w 8481520"/>
                    <a:gd name="connsiteY19" fmla="*/ 6113786 h 6411490"/>
                    <a:gd name="connsiteX20" fmla="*/ 6996688 w 8481520"/>
                    <a:gd name="connsiteY20" fmla="*/ 5562575 h 6411490"/>
                    <a:gd name="connsiteX21" fmla="*/ 7715723 w 8481520"/>
                    <a:gd name="connsiteY21" fmla="*/ 5130535 h 6411490"/>
                    <a:gd name="connsiteX22" fmla="*/ 8151028 w 8481520"/>
                    <a:gd name="connsiteY22" fmla="*/ 4833265 h 6411490"/>
                    <a:gd name="connsiteX23" fmla="*/ 8430073 w 8481520"/>
                    <a:gd name="connsiteY23" fmla="*/ 4510654 h 6411490"/>
                    <a:gd name="connsiteX24" fmla="*/ 7072382 w 8481520"/>
                    <a:gd name="connsiteY24" fmla="*/ 5143385 h 6411490"/>
                    <a:gd name="connsiteX25" fmla="*/ 6101016 w 8481520"/>
                    <a:gd name="connsiteY25" fmla="*/ 5504367 h 6411490"/>
                    <a:gd name="connsiteX26" fmla="*/ 5010483 w 8481520"/>
                    <a:gd name="connsiteY26" fmla="*/ 5730215 h 6411490"/>
                    <a:gd name="connsiteX27" fmla="*/ 3781873 w 8481520"/>
                    <a:gd name="connsiteY27" fmla="*/ 5668894 h 6411490"/>
                    <a:gd name="connsiteX28" fmla="*/ 2732910 w 8481520"/>
                    <a:gd name="connsiteY28" fmla="*/ 5034755 h 6411490"/>
                    <a:gd name="connsiteX29" fmla="*/ 2181673 w 8481520"/>
                    <a:gd name="connsiteY29" fmla="*/ 4022974 h 6411490"/>
                    <a:gd name="connsiteX30" fmla="*/ 2169634 w 8481520"/>
                    <a:gd name="connsiteY30" fmla="*/ 2718274 h 6411490"/>
                    <a:gd name="connsiteX31" fmla="*/ 2690740 w 8481520"/>
                    <a:gd name="connsiteY31" fmla="*/ 1441645 h 6411490"/>
                    <a:gd name="connsiteX32" fmla="*/ 3492313 w 8481520"/>
                    <a:gd name="connsiteY32" fmla="*/ 670174 h 6411490"/>
                    <a:gd name="connsiteX33" fmla="*/ 4264704 w 8481520"/>
                    <a:gd name="connsiteY33" fmla="*/ 383026 h 6411490"/>
                    <a:gd name="connsiteX34" fmla="*/ 5166810 w 8481520"/>
                    <a:gd name="connsiteY34" fmla="*/ 480407 h 6411490"/>
                    <a:gd name="connsiteX35" fmla="*/ 6147019 w 8481520"/>
                    <a:gd name="connsiteY35" fmla="*/ 879058 h 6411490"/>
                    <a:gd name="connsiteX0" fmla="*/ 6147019 w 8481520"/>
                    <a:gd name="connsiteY0" fmla="*/ 879058 h 6411490"/>
                    <a:gd name="connsiteX1" fmla="*/ 6666220 w 8481520"/>
                    <a:gd name="connsiteY1" fmla="*/ 1188162 h 6411490"/>
                    <a:gd name="connsiteX2" fmla="*/ 5294689 w 8481520"/>
                    <a:gd name="connsiteY2" fmla="*/ 183489 h 6411490"/>
                    <a:gd name="connsiteX3" fmla="*/ 3669996 w 8481520"/>
                    <a:gd name="connsiteY3" fmla="*/ 70046 h 6411490"/>
                    <a:gd name="connsiteX4" fmla="*/ 2416800 w 8481520"/>
                    <a:gd name="connsiteY4" fmla="*/ 958787 h 6411490"/>
                    <a:gd name="connsiteX5" fmla="*/ 1900479 w 8481520"/>
                    <a:gd name="connsiteY5" fmla="*/ 1808185 h 6411490"/>
                    <a:gd name="connsiteX6" fmla="*/ 1565232 w 8481520"/>
                    <a:gd name="connsiteY6" fmla="*/ 2716016 h 6411490"/>
                    <a:gd name="connsiteX7" fmla="*/ 1031925 w 8481520"/>
                    <a:gd name="connsiteY7" fmla="*/ 3294197 h 6411490"/>
                    <a:gd name="connsiteX8" fmla="*/ 413833 w 8481520"/>
                    <a:gd name="connsiteY8" fmla="*/ 3436795 h 6411490"/>
                    <a:gd name="connsiteX9" fmla="*/ 2006 w 8481520"/>
                    <a:gd name="connsiteY9" fmla="*/ 3183309 h 6411490"/>
                    <a:gd name="connsiteX10" fmla="*/ 277277 w 8481520"/>
                    <a:gd name="connsiteY10" fmla="*/ 3741421 h 6411490"/>
                    <a:gd name="connsiteX11" fmla="*/ 735172 w 8481520"/>
                    <a:gd name="connsiteY11" fmla="*/ 3870574 h 6411490"/>
                    <a:gd name="connsiteX12" fmla="*/ 1159261 w 8481520"/>
                    <a:gd name="connsiteY12" fmla="*/ 3739197 h 6411490"/>
                    <a:gd name="connsiteX13" fmla="*/ 1516281 w 8481520"/>
                    <a:gd name="connsiteY13" fmla="*/ 3487806 h 6411490"/>
                    <a:gd name="connsiteX14" fmla="*/ 1659269 w 8481520"/>
                    <a:gd name="connsiteY14" fmla="*/ 4195436 h 6411490"/>
                    <a:gd name="connsiteX15" fmla="*/ 2059406 w 8481520"/>
                    <a:gd name="connsiteY15" fmla="*/ 5161498 h 6411490"/>
                    <a:gd name="connsiteX16" fmla="*/ 2576616 w 8481520"/>
                    <a:gd name="connsiteY16" fmla="*/ 5780396 h 6411490"/>
                    <a:gd name="connsiteX17" fmla="*/ 3583753 w 8481520"/>
                    <a:gd name="connsiteY17" fmla="*/ 6296146 h 6411490"/>
                    <a:gd name="connsiteX18" fmla="*/ 4650553 w 8481520"/>
                    <a:gd name="connsiteY18" fmla="*/ 6400414 h 6411490"/>
                    <a:gd name="connsiteX19" fmla="*/ 5962113 w 8481520"/>
                    <a:gd name="connsiteY19" fmla="*/ 6113786 h 6411490"/>
                    <a:gd name="connsiteX20" fmla="*/ 6996688 w 8481520"/>
                    <a:gd name="connsiteY20" fmla="*/ 5562575 h 6411490"/>
                    <a:gd name="connsiteX21" fmla="*/ 7715723 w 8481520"/>
                    <a:gd name="connsiteY21" fmla="*/ 5130535 h 6411490"/>
                    <a:gd name="connsiteX22" fmla="*/ 8151028 w 8481520"/>
                    <a:gd name="connsiteY22" fmla="*/ 4833265 h 6411490"/>
                    <a:gd name="connsiteX23" fmla="*/ 8430073 w 8481520"/>
                    <a:gd name="connsiteY23" fmla="*/ 4510654 h 6411490"/>
                    <a:gd name="connsiteX24" fmla="*/ 7072382 w 8481520"/>
                    <a:gd name="connsiteY24" fmla="*/ 5143385 h 6411490"/>
                    <a:gd name="connsiteX25" fmla="*/ 6101016 w 8481520"/>
                    <a:gd name="connsiteY25" fmla="*/ 5504367 h 6411490"/>
                    <a:gd name="connsiteX26" fmla="*/ 5010483 w 8481520"/>
                    <a:gd name="connsiteY26" fmla="*/ 5730215 h 6411490"/>
                    <a:gd name="connsiteX27" fmla="*/ 3781873 w 8481520"/>
                    <a:gd name="connsiteY27" fmla="*/ 5668894 h 6411490"/>
                    <a:gd name="connsiteX28" fmla="*/ 2732910 w 8481520"/>
                    <a:gd name="connsiteY28" fmla="*/ 5034755 h 6411490"/>
                    <a:gd name="connsiteX29" fmla="*/ 2181673 w 8481520"/>
                    <a:gd name="connsiteY29" fmla="*/ 4022974 h 6411490"/>
                    <a:gd name="connsiteX30" fmla="*/ 2169634 w 8481520"/>
                    <a:gd name="connsiteY30" fmla="*/ 2718274 h 6411490"/>
                    <a:gd name="connsiteX31" fmla="*/ 2690740 w 8481520"/>
                    <a:gd name="connsiteY31" fmla="*/ 1441645 h 6411490"/>
                    <a:gd name="connsiteX32" fmla="*/ 3492313 w 8481520"/>
                    <a:gd name="connsiteY32" fmla="*/ 670174 h 6411490"/>
                    <a:gd name="connsiteX33" fmla="*/ 4264704 w 8481520"/>
                    <a:gd name="connsiteY33" fmla="*/ 383026 h 6411490"/>
                    <a:gd name="connsiteX34" fmla="*/ 5166810 w 8481520"/>
                    <a:gd name="connsiteY34" fmla="*/ 480407 h 6411490"/>
                    <a:gd name="connsiteX35" fmla="*/ 6147019 w 8481520"/>
                    <a:gd name="connsiteY35" fmla="*/ 879058 h 6411490"/>
                    <a:gd name="connsiteX0" fmla="*/ 6147019 w 8481520"/>
                    <a:gd name="connsiteY0" fmla="*/ 879058 h 6411490"/>
                    <a:gd name="connsiteX1" fmla="*/ 6666220 w 8481520"/>
                    <a:gd name="connsiteY1" fmla="*/ 1188162 h 6411490"/>
                    <a:gd name="connsiteX2" fmla="*/ 5294689 w 8481520"/>
                    <a:gd name="connsiteY2" fmla="*/ 183489 h 6411490"/>
                    <a:gd name="connsiteX3" fmla="*/ 3669996 w 8481520"/>
                    <a:gd name="connsiteY3" fmla="*/ 70046 h 6411490"/>
                    <a:gd name="connsiteX4" fmla="*/ 2416800 w 8481520"/>
                    <a:gd name="connsiteY4" fmla="*/ 958787 h 6411490"/>
                    <a:gd name="connsiteX5" fmla="*/ 1900479 w 8481520"/>
                    <a:gd name="connsiteY5" fmla="*/ 1808185 h 6411490"/>
                    <a:gd name="connsiteX6" fmla="*/ 1565232 w 8481520"/>
                    <a:gd name="connsiteY6" fmla="*/ 2716016 h 6411490"/>
                    <a:gd name="connsiteX7" fmla="*/ 1031925 w 8481520"/>
                    <a:gd name="connsiteY7" fmla="*/ 3294197 h 6411490"/>
                    <a:gd name="connsiteX8" fmla="*/ 413833 w 8481520"/>
                    <a:gd name="connsiteY8" fmla="*/ 3436795 h 6411490"/>
                    <a:gd name="connsiteX9" fmla="*/ 2006 w 8481520"/>
                    <a:gd name="connsiteY9" fmla="*/ 3183309 h 6411490"/>
                    <a:gd name="connsiteX10" fmla="*/ 277277 w 8481520"/>
                    <a:gd name="connsiteY10" fmla="*/ 3741421 h 6411490"/>
                    <a:gd name="connsiteX11" fmla="*/ 735172 w 8481520"/>
                    <a:gd name="connsiteY11" fmla="*/ 3870574 h 6411490"/>
                    <a:gd name="connsiteX12" fmla="*/ 1159261 w 8481520"/>
                    <a:gd name="connsiteY12" fmla="*/ 3739197 h 6411490"/>
                    <a:gd name="connsiteX13" fmla="*/ 1516281 w 8481520"/>
                    <a:gd name="connsiteY13" fmla="*/ 3487806 h 6411490"/>
                    <a:gd name="connsiteX14" fmla="*/ 1659269 w 8481520"/>
                    <a:gd name="connsiteY14" fmla="*/ 4195436 h 6411490"/>
                    <a:gd name="connsiteX15" fmla="*/ 2059406 w 8481520"/>
                    <a:gd name="connsiteY15" fmla="*/ 5161498 h 6411490"/>
                    <a:gd name="connsiteX16" fmla="*/ 2576616 w 8481520"/>
                    <a:gd name="connsiteY16" fmla="*/ 5780396 h 6411490"/>
                    <a:gd name="connsiteX17" fmla="*/ 3583753 w 8481520"/>
                    <a:gd name="connsiteY17" fmla="*/ 6296146 h 6411490"/>
                    <a:gd name="connsiteX18" fmla="*/ 4650553 w 8481520"/>
                    <a:gd name="connsiteY18" fmla="*/ 6400414 h 6411490"/>
                    <a:gd name="connsiteX19" fmla="*/ 5962113 w 8481520"/>
                    <a:gd name="connsiteY19" fmla="*/ 6113786 h 6411490"/>
                    <a:gd name="connsiteX20" fmla="*/ 6996688 w 8481520"/>
                    <a:gd name="connsiteY20" fmla="*/ 5562575 h 6411490"/>
                    <a:gd name="connsiteX21" fmla="*/ 7715723 w 8481520"/>
                    <a:gd name="connsiteY21" fmla="*/ 5130535 h 6411490"/>
                    <a:gd name="connsiteX22" fmla="*/ 8151028 w 8481520"/>
                    <a:gd name="connsiteY22" fmla="*/ 4833265 h 6411490"/>
                    <a:gd name="connsiteX23" fmla="*/ 8430073 w 8481520"/>
                    <a:gd name="connsiteY23" fmla="*/ 4510654 h 6411490"/>
                    <a:gd name="connsiteX24" fmla="*/ 7072382 w 8481520"/>
                    <a:gd name="connsiteY24" fmla="*/ 5143385 h 6411490"/>
                    <a:gd name="connsiteX25" fmla="*/ 6101016 w 8481520"/>
                    <a:gd name="connsiteY25" fmla="*/ 5504367 h 6411490"/>
                    <a:gd name="connsiteX26" fmla="*/ 5010483 w 8481520"/>
                    <a:gd name="connsiteY26" fmla="*/ 5730215 h 6411490"/>
                    <a:gd name="connsiteX27" fmla="*/ 3781873 w 8481520"/>
                    <a:gd name="connsiteY27" fmla="*/ 5668894 h 6411490"/>
                    <a:gd name="connsiteX28" fmla="*/ 2732910 w 8481520"/>
                    <a:gd name="connsiteY28" fmla="*/ 5034755 h 6411490"/>
                    <a:gd name="connsiteX29" fmla="*/ 2181673 w 8481520"/>
                    <a:gd name="connsiteY29" fmla="*/ 4022974 h 6411490"/>
                    <a:gd name="connsiteX30" fmla="*/ 2169634 w 8481520"/>
                    <a:gd name="connsiteY30" fmla="*/ 2718274 h 6411490"/>
                    <a:gd name="connsiteX31" fmla="*/ 2690740 w 8481520"/>
                    <a:gd name="connsiteY31" fmla="*/ 1441645 h 6411490"/>
                    <a:gd name="connsiteX32" fmla="*/ 3492313 w 8481520"/>
                    <a:gd name="connsiteY32" fmla="*/ 670174 h 6411490"/>
                    <a:gd name="connsiteX33" fmla="*/ 4264704 w 8481520"/>
                    <a:gd name="connsiteY33" fmla="*/ 408366 h 6411490"/>
                    <a:gd name="connsiteX34" fmla="*/ 5166810 w 8481520"/>
                    <a:gd name="connsiteY34" fmla="*/ 480407 h 6411490"/>
                    <a:gd name="connsiteX35" fmla="*/ 6147019 w 8481520"/>
                    <a:gd name="connsiteY35" fmla="*/ 879058 h 6411490"/>
                    <a:gd name="connsiteX0" fmla="*/ 6147019 w 8481520"/>
                    <a:gd name="connsiteY0" fmla="*/ 879058 h 6411490"/>
                    <a:gd name="connsiteX1" fmla="*/ 6666220 w 8481520"/>
                    <a:gd name="connsiteY1" fmla="*/ 1188162 h 6411490"/>
                    <a:gd name="connsiteX2" fmla="*/ 5294689 w 8481520"/>
                    <a:gd name="connsiteY2" fmla="*/ 183489 h 6411490"/>
                    <a:gd name="connsiteX3" fmla="*/ 3669996 w 8481520"/>
                    <a:gd name="connsiteY3" fmla="*/ 70046 h 6411490"/>
                    <a:gd name="connsiteX4" fmla="*/ 2416800 w 8481520"/>
                    <a:gd name="connsiteY4" fmla="*/ 958787 h 6411490"/>
                    <a:gd name="connsiteX5" fmla="*/ 1900479 w 8481520"/>
                    <a:gd name="connsiteY5" fmla="*/ 1808185 h 6411490"/>
                    <a:gd name="connsiteX6" fmla="*/ 1565232 w 8481520"/>
                    <a:gd name="connsiteY6" fmla="*/ 2716016 h 6411490"/>
                    <a:gd name="connsiteX7" fmla="*/ 1031925 w 8481520"/>
                    <a:gd name="connsiteY7" fmla="*/ 3294197 h 6411490"/>
                    <a:gd name="connsiteX8" fmla="*/ 413833 w 8481520"/>
                    <a:gd name="connsiteY8" fmla="*/ 3436795 h 6411490"/>
                    <a:gd name="connsiteX9" fmla="*/ 2006 w 8481520"/>
                    <a:gd name="connsiteY9" fmla="*/ 3183309 h 6411490"/>
                    <a:gd name="connsiteX10" fmla="*/ 277277 w 8481520"/>
                    <a:gd name="connsiteY10" fmla="*/ 3741421 h 6411490"/>
                    <a:gd name="connsiteX11" fmla="*/ 735172 w 8481520"/>
                    <a:gd name="connsiteY11" fmla="*/ 3870574 h 6411490"/>
                    <a:gd name="connsiteX12" fmla="*/ 1159261 w 8481520"/>
                    <a:gd name="connsiteY12" fmla="*/ 3739197 h 6411490"/>
                    <a:gd name="connsiteX13" fmla="*/ 1516281 w 8481520"/>
                    <a:gd name="connsiteY13" fmla="*/ 3487806 h 6411490"/>
                    <a:gd name="connsiteX14" fmla="*/ 1659269 w 8481520"/>
                    <a:gd name="connsiteY14" fmla="*/ 4195436 h 6411490"/>
                    <a:gd name="connsiteX15" fmla="*/ 2059406 w 8481520"/>
                    <a:gd name="connsiteY15" fmla="*/ 5161498 h 6411490"/>
                    <a:gd name="connsiteX16" fmla="*/ 2576616 w 8481520"/>
                    <a:gd name="connsiteY16" fmla="*/ 5780396 h 6411490"/>
                    <a:gd name="connsiteX17" fmla="*/ 3583753 w 8481520"/>
                    <a:gd name="connsiteY17" fmla="*/ 6296146 h 6411490"/>
                    <a:gd name="connsiteX18" fmla="*/ 4650553 w 8481520"/>
                    <a:gd name="connsiteY18" fmla="*/ 6400414 h 6411490"/>
                    <a:gd name="connsiteX19" fmla="*/ 5962113 w 8481520"/>
                    <a:gd name="connsiteY19" fmla="*/ 6113786 h 6411490"/>
                    <a:gd name="connsiteX20" fmla="*/ 6996688 w 8481520"/>
                    <a:gd name="connsiteY20" fmla="*/ 5562575 h 6411490"/>
                    <a:gd name="connsiteX21" fmla="*/ 7715723 w 8481520"/>
                    <a:gd name="connsiteY21" fmla="*/ 5130535 h 6411490"/>
                    <a:gd name="connsiteX22" fmla="*/ 8151028 w 8481520"/>
                    <a:gd name="connsiteY22" fmla="*/ 4833265 h 6411490"/>
                    <a:gd name="connsiteX23" fmla="*/ 8430073 w 8481520"/>
                    <a:gd name="connsiteY23" fmla="*/ 4510654 h 6411490"/>
                    <a:gd name="connsiteX24" fmla="*/ 7072382 w 8481520"/>
                    <a:gd name="connsiteY24" fmla="*/ 5143385 h 6411490"/>
                    <a:gd name="connsiteX25" fmla="*/ 6101016 w 8481520"/>
                    <a:gd name="connsiteY25" fmla="*/ 5504367 h 6411490"/>
                    <a:gd name="connsiteX26" fmla="*/ 5010483 w 8481520"/>
                    <a:gd name="connsiteY26" fmla="*/ 5730215 h 6411490"/>
                    <a:gd name="connsiteX27" fmla="*/ 3781873 w 8481520"/>
                    <a:gd name="connsiteY27" fmla="*/ 5668894 h 6411490"/>
                    <a:gd name="connsiteX28" fmla="*/ 2732910 w 8481520"/>
                    <a:gd name="connsiteY28" fmla="*/ 5034755 h 6411490"/>
                    <a:gd name="connsiteX29" fmla="*/ 2181673 w 8481520"/>
                    <a:gd name="connsiteY29" fmla="*/ 4022974 h 6411490"/>
                    <a:gd name="connsiteX30" fmla="*/ 2169634 w 8481520"/>
                    <a:gd name="connsiteY30" fmla="*/ 2718274 h 6411490"/>
                    <a:gd name="connsiteX31" fmla="*/ 2690740 w 8481520"/>
                    <a:gd name="connsiteY31" fmla="*/ 1441645 h 6411490"/>
                    <a:gd name="connsiteX32" fmla="*/ 3492313 w 8481520"/>
                    <a:gd name="connsiteY32" fmla="*/ 670174 h 6411490"/>
                    <a:gd name="connsiteX33" fmla="*/ 4264704 w 8481520"/>
                    <a:gd name="connsiteY33" fmla="*/ 408366 h 6411490"/>
                    <a:gd name="connsiteX34" fmla="*/ 5166810 w 8481520"/>
                    <a:gd name="connsiteY34" fmla="*/ 480407 h 6411490"/>
                    <a:gd name="connsiteX35" fmla="*/ 6147019 w 8481520"/>
                    <a:gd name="connsiteY35" fmla="*/ 879058 h 6411490"/>
                    <a:gd name="connsiteX0" fmla="*/ 6147019 w 8430073"/>
                    <a:gd name="connsiteY0" fmla="*/ 879058 h 6411490"/>
                    <a:gd name="connsiteX1" fmla="*/ 6666220 w 8430073"/>
                    <a:gd name="connsiteY1" fmla="*/ 1188162 h 6411490"/>
                    <a:gd name="connsiteX2" fmla="*/ 5294689 w 8430073"/>
                    <a:gd name="connsiteY2" fmla="*/ 183489 h 6411490"/>
                    <a:gd name="connsiteX3" fmla="*/ 3669996 w 8430073"/>
                    <a:gd name="connsiteY3" fmla="*/ 70046 h 6411490"/>
                    <a:gd name="connsiteX4" fmla="*/ 2416800 w 8430073"/>
                    <a:gd name="connsiteY4" fmla="*/ 958787 h 6411490"/>
                    <a:gd name="connsiteX5" fmla="*/ 1900479 w 8430073"/>
                    <a:gd name="connsiteY5" fmla="*/ 1808185 h 6411490"/>
                    <a:gd name="connsiteX6" fmla="*/ 1565232 w 8430073"/>
                    <a:gd name="connsiteY6" fmla="*/ 2716016 h 6411490"/>
                    <a:gd name="connsiteX7" fmla="*/ 1031925 w 8430073"/>
                    <a:gd name="connsiteY7" fmla="*/ 3294197 h 6411490"/>
                    <a:gd name="connsiteX8" fmla="*/ 413833 w 8430073"/>
                    <a:gd name="connsiteY8" fmla="*/ 3436795 h 6411490"/>
                    <a:gd name="connsiteX9" fmla="*/ 2006 w 8430073"/>
                    <a:gd name="connsiteY9" fmla="*/ 3183309 h 6411490"/>
                    <a:gd name="connsiteX10" fmla="*/ 277277 w 8430073"/>
                    <a:gd name="connsiteY10" fmla="*/ 3741421 h 6411490"/>
                    <a:gd name="connsiteX11" fmla="*/ 735172 w 8430073"/>
                    <a:gd name="connsiteY11" fmla="*/ 3870574 h 6411490"/>
                    <a:gd name="connsiteX12" fmla="*/ 1159261 w 8430073"/>
                    <a:gd name="connsiteY12" fmla="*/ 3739197 h 6411490"/>
                    <a:gd name="connsiteX13" fmla="*/ 1516281 w 8430073"/>
                    <a:gd name="connsiteY13" fmla="*/ 3487806 h 6411490"/>
                    <a:gd name="connsiteX14" fmla="*/ 1659269 w 8430073"/>
                    <a:gd name="connsiteY14" fmla="*/ 4195436 h 6411490"/>
                    <a:gd name="connsiteX15" fmla="*/ 2059406 w 8430073"/>
                    <a:gd name="connsiteY15" fmla="*/ 5161498 h 6411490"/>
                    <a:gd name="connsiteX16" fmla="*/ 2576616 w 8430073"/>
                    <a:gd name="connsiteY16" fmla="*/ 5780396 h 6411490"/>
                    <a:gd name="connsiteX17" fmla="*/ 3583753 w 8430073"/>
                    <a:gd name="connsiteY17" fmla="*/ 6296146 h 6411490"/>
                    <a:gd name="connsiteX18" fmla="*/ 4650553 w 8430073"/>
                    <a:gd name="connsiteY18" fmla="*/ 6400414 h 6411490"/>
                    <a:gd name="connsiteX19" fmla="*/ 5962113 w 8430073"/>
                    <a:gd name="connsiteY19" fmla="*/ 6113786 h 6411490"/>
                    <a:gd name="connsiteX20" fmla="*/ 6996688 w 8430073"/>
                    <a:gd name="connsiteY20" fmla="*/ 5562575 h 6411490"/>
                    <a:gd name="connsiteX21" fmla="*/ 7715723 w 8430073"/>
                    <a:gd name="connsiteY21" fmla="*/ 5130535 h 6411490"/>
                    <a:gd name="connsiteX22" fmla="*/ 8151028 w 8430073"/>
                    <a:gd name="connsiteY22" fmla="*/ 4833265 h 6411490"/>
                    <a:gd name="connsiteX23" fmla="*/ 8430073 w 8430073"/>
                    <a:gd name="connsiteY23" fmla="*/ 4510654 h 6411490"/>
                    <a:gd name="connsiteX24" fmla="*/ 7072382 w 8430073"/>
                    <a:gd name="connsiteY24" fmla="*/ 5143385 h 6411490"/>
                    <a:gd name="connsiteX25" fmla="*/ 6101016 w 8430073"/>
                    <a:gd name="connsiteY25" fmla="*/ 5504367 h 6411490"/>
                    <a:gd name="connsiteX26" fmla="*/ 5010483 w 8430073"/>
                    <a:gd name="connsiteY26" fmla="*/ 5730215 h 6411490"/>
                    <a:gd name="connsiteX27" fmla="*/ 3781873 w 8430073"/>
                    <a:gd name="connsiteY27" fmla="*/ 5668894 h 6411490"/>
                    <a:gd name="connsiteX28" fmla="*/ 2732910 w 8430073"/>
                    <a:gd name="connsiteY28" fmla="*/ 5034755 h 6411490"/>
                    <a:gd name="connsiteX29" fmla="*/ 2181673 w 8430073"/>
                    <a:gd name="connsiteY29" fmla="*/ 4022974 h 6411490"/>
                    <a:gd name="connsiteX30" fmla="*/ 2169634 w 8430073"/>
                    <a:gd name="connsiteY30" fmla="*/ 2718274 h 6411490"/>
                    <a:gd name="connsiteX31" fmla="*/ 2690740 w 8430073"/>
                    <a:gd name="connsiteY31" fmla="*/ 1441645 h 6411490"/>
                    <a:gd name="connsiteX32" fmla="*/ 3492313 w 8430073"/>
                    <a:gd name="connsiteY32" fmla="*/ 670174 h 6411490"/>
                    <a:gd name="connsiteX33" fmla="*/ 4264704 w 8430073"/>
                    <a:gd name="connsiteY33" fmla="*/ 408366 h 6411490"/>
                    <a:gd name="connsiteX34" fmla="*/ 5166810 w 8430073"/>
                    <a:gd name="connsiteY34" fmla="*/ 480407 h 6411490"/>
                    <a:gd name="connsiteX35" fmla="*/ 6147019 w 8430073"/>
                    <a:gd name="connsiteY35" fmla="*/ 879058 h 6411490"/>
                    <a:gd name="connsiteX0" fmla="*/ 6147019 w 8430073"/>
                    <a:gd name="connsiteY0" fmla="*/ 879058 h 6411490"/>
                    <a:gd name="connsiteX1" fmla="*/ 6666220 w 8430073"/>
                    <a:gd name="connsiteY1" fmla="*/ 1188162 h 6411490"/>
                    <a:gd name="connsiteX2" fmla="*/ 5294689 w 8430073"/>
                    <a:gd name="connsiteY2" fmla="*/ 183489 h 6411490"/>
                    <a:gd name="connsiteX3" fmla="*/ 3669996 w 8430073"/>
                    <a:gd name="connsiteY3" fmla="*/ 70046 h 6411490"/>
                    <a:gd name="connsiteX4" fmla="*/ 2416800 w 8430073"/>
                    <a:gd name="connsiteY4" fmla="*/ 958787 h 6411490"/>
                    <a:gd name="connsiteX5" fmla="*/ 1900479 w 8430073"/>
                    <a:gd name="connsiteY5" fmla="*/ 1808185 h 6411490"/>
                    <a:gd name="connsiteX6" fmla="*/ 1565232 w 8430073"/>
                    <a:gd name="connsiteY6" fmla="*/ 2716016 h 6411490"/>
                    <a:gd name="connsiteX7" fmla="*/ 1031925 w 8430073"/>
                    <a:gd name="connsiteY7" fmla="*/ 3294197 h 6411490"/>
                    <a:gd name="connsiteX8" fmla="*/ 413833 w 8430073"/>
                    <a:gd name="connsiteY8" fmla="*/ 3436795 h 6411490"/>
                    <a:gd name="connsiteX9" fmla="*/ 2006 w 8430073"/>
                    <a:gd name="connsiteY9" fmla="*/ 3183309 h 6411490"/>
                    <a:gd name="connsiteX10" fmla="*/ 277277 w 8430073"/>
                    <a:gd name="connsiteY10" fmla="*/ 3741421 h 6411490"/>
                    <a:gd name="connsiteX11" fmla="*/ 735172 w 8430073"/>
                    <a:gd name="connsiteY11" fmla="*/ 3870574 h 6411490"/>
                    <a:gd name="connsiteX12" fmla="*/ 1159261 w 8430073"/>
                    <a:gd name="connsiteY12" fmla="*/ 3739197 h 6411490"/>
                    <a:gd name="connsiteX13" fmla="*/ 1516281 w 8430073"/>
                    <a:gd name="connsiteY13" fmla="*/ 3487806 h 6411490"/>
                    <a:gd name="connsiteX14" fmla="*/ 1659269 w 8430073"/>
                    <a:gd name="connsiteY14" fmla="*/ 4195436 h 6411490"/>
                    <a:gd name="connsiteX15" fmla="*/ 2059406 w 8430073"/>
                    <a:gd name="connsiteY15" fmla="*/ 5161498 h 6411490"/>
                    <a:gd name="connsiteX16" fmla="*/ 2576616 w 8430073"/>
                    <a:gd name="connsiteY16" fmla="*/ 5780396 h 6411490"/>
                    <a:gd name="connsiteX17" fmla="*/ 3583753 w 8430073"/>
                    <a:gd name="connsiteY17" fmla="*/ 6296146 h 6411490"/>
                    <a:gd name="connsiteX18" fmla="*/ 4650553 w 8430073"/>
                    <a:gd name="connsiteY18" fmla="*/ 6400414 h 6411490"/>
                    <a:gd name="connsiteX19" fmla="*/ 5962113 w 8430073"/>
                    <a:gd name="connsiteY19" fmla="*/ 6113786 h 6411490"/>
                    <a:gd name="connsiteX20" fmla="*/ 6996688 w 8430073"/>
                    <a:gd name="connsiteY20" fmla="*/ 5562575 h 6411490"/>
                    <a:gd name="connsiteX21" fmla="*/ 7715723 w 8430073"/>
                    <a:gd name="connsiteY21" fmla="*/ 5130535 h 6411490"/>
                    <a:gd name="connsiteX22" fmla="*/ 8151028 w 8430073"/>
                    <a:gd name="connsiteY22" fmla="*/ 4833265 h 6411490"/>
                    <a:gd name="connsiteX23" fmla="*/ 8430073 w 8430073"/>
                    <a:gd name="connsiteY23" fmla="*/ 4510654 h 6411490"/>
                    <a:gd name="connsiteX24" fmla="*/ 7072382 w 8430073"/>
                    <a:gd name="connsiteY24" fmla="*/ 5143385 h 6411490"/>
                    <a:gd name="connsiteX25" fmla="*/ 6101016 w 8430073"/>
                    <a:gd name="connsiteY25" fmla="*/ 5504367 h 6411490"/>
                    <a:gd name="connsiteX26" fmla="*/ 5010483 w 8430073"/>
                    <a:gd name="connsiteY26" fmla="*/ 5730215 h 6411490"/>
                    <a:gd name="connsiteX27" fmla="*/ 3781873 w 8430073"/>
                    <a:gd name="connsiteY27" fmla="*/ 5668894 h 6411490"/>
                    <a:gd name="connsiteX28" fmla="*/ 2732910 w 8430073"/>
                    <a:gd name="connsiteY28" fmla="*/ 5034755 h 6411490"/>
                    <a:gd name="connsiteX29" fmla="*/ 2181673 w 8430073"/>
                    <a:gd name="connsiteY29" fmla="*/ 4022974 h 6411490"/>
                    <a:gd name="connsiteX30" fmla="*/ 2169634 w 8430073"/>
                    <a:gd name="connsiteY30" fmla="*/ 2718274 h 6411490"/>
                    <a:gd name="connsiteX31" fmla="*/ 2690740 w 8430073"/>
                    <a:gd name="connsiteY31" fmla="*/ 1441645 h 6411490"/>
                    <a:gd name="connsiteX32" fmla="*/ 3492313 w 8430073"/>
                    <a:gd name="connsiteY32" fmla="*/ 670174 h 6411490"/>
                    <a:gd name="connsiteX33" fmla="*/ 4264704 w 8430073"/>
                    <a:gd name="connsiteY33" fmla="*/ 408366 h 6411490"/>
                    <a:gd name="connsiteX34" fmla="*/ 5166810 w 8430073"/>
                    <a:gd name="connsiteY34" fmla="*/ 480407 h 6411490"/>
                    <a:gd name="connsiteX35" fmla="*/ 6147019 w 8430073"/>
                    <a:gd name="connsiteY35" fmla="*/ 879058 h 6411490"/>
                    <a:gd name="connsiteX0" fmla="*/ 6147019 w 8430073"/>
                    <a:gd name="connsiteY0" fmla="*/ 879058 h 6411490"/>
                    <a:gd name="connsiteX1" fmla="*/ 6666220 w 8430073"/>
                    <a:gd name="connsiteY1" fmla="*/ 1188162 h 6411490"/>
                    <a:gd name="connsiteX2" fmla="*/ 5294689 w 8430073"/>
                    <a:gd name="connsiteY2" fmla="*/ 183489 h 6411490"/>
                    <a:gd name="connsiteX3" fmla="*/ 3669996 w 8430073"/>
                    <a:gd name="connsiteY3" fmla="*/ 70046 h 6411490"/>
                    <a:gd name="connsiteX4" fmla="*/ 2416800 w 8430073"/>
                    <a:gd name="connsiteY4" fmla="*/ 958787 h 6411490"/>
                    <a:gd name="connsiteX5" fmla="*/ 1900479 w 8430073"/>
                    <a:gd name="connsiteY5" fmla="*/ 1808185 h 6411490"/>
                    <a:gd name="connsiteX6" fmla="*/ 1565232 w 8430073"/>
                    <a:gd name="connsiteY6" fmla="*/ 2716016 h 6411490"/>
                    <a:gd name="connsiteX7" fmla="*/ 1031925 w 8430073"/>
                    <a:gd name="connsiteY7" fmla="*/ 3294197 h 6411490"/>
                    <a:gd name="connsiteX8" fmla="*/ 413833 w 8430073"/>
                    <a:gd name="connsiteY8" fmla="*/ 3436795 h 6411490"/>
                    <a:gd name="connsiteX9" fmla="*/ 2006 w 8430073"/>
                    <a:gd name="connsiteY9" fmla="*/ 3183309 h 6411490"/>
                    <a:gd name="connsiteX10" fmla="*/ 277277 w 8430073"/>
                    <a:gd name="connsiteY10" fmla="*/ 3741421 h 6411490"/>
                    <a:gd name="connsiteX11" fmla="*/ 735172 w 8430073"/>
                    <a:gd name="connsiteY11" fmla="*/ 3870574 h 6411490"/>
                    <a:gd name="connsiteX12" fmla="*/ 1159261 w 8430073"/>
                    <a:gd name="connsiteY12" fmla="*/ 3739197 h 6411490"/>
                    <a:gd name="connsiteX13" fmla="*/ 1516281 w 8430073"/>
                    <a:gd name="connsiteY13" fmla="*/ 3487806 h 6411490"/>
                    <a:gd name="connsiteX14" fmla="*/ 1659269 w 8430073"/>
                    <a:gd name="connsiteY14" fmla="*/ 4195436 h 6411490"/>
                    <a:gd name="connsiteX15" fmla="*/ 2059406 w 8430073"/>
                    <a:gd name="connsiteY15" fmla="*/ 5161498 h 6411490"/>
                    <a:gd name="connsiteX16" fmla="*/ 2576616 w 8430073"/>
                    <a:gd name="connsiteY16" fmla="*/ 5780396 h 6411490"/>
                    <a:gd name="connsiteX17" fmla="*/ 3583753 w 8430073"/>
                    <a:gd name="connsiteY17" fmla="*/ 6296146 h 6411490"/>
                    <a:gd name="connsiteX18" fmla="*/ 4650553 w 8430073"/>
                    <a:gd name="connsiteY18" fmla="*/ 6400414 h 6411490"/>
                    <a:gd name="connsiteX19" fmla="*/ 5962113 w 8430073"/>
                    <a:gd name="connsiteY19" fmla="*/ 6113786 h 6411490"/>
                    <a:gd name="connsiteX20" fmla="*/ 6996688 w 8430073"/>
                    <a:gd name="connsiteY20" fmla="*/ 5562575 h 6411490"/>
                    <a:gd name="connsiteX21" fmla="*/ 7715723 w 8430073"/>
                    <a:gd name="connsiteY21" fmla="*/ 5130535 h 6411490"/>
                    <a:gd name="connsiteX22" fmla="*/ 8103977 w 8430073"/>
                    <a:gd name="connsiteY22" fmla="*/ 4833265 h 6411490"/>
                    <a:gd name="connsiteX23" fmla="*/ 8430073 w 8430073"/>
                    <a:gd name="connsiteY23" fmla="*/ 4510654 h 6411490"/>
                    <a:gd name="connsiteX24" fmla="*/ 7072382 w 8430073"/>
                    <a:gd name="connsiteY24" fmla="*/ 5143385 h 6411490"/>
                    <a:gd name="connsiteX25" fmla="*/ 6101016 w 8430073"/>
                    <a:gd name="connsiteY25" fmla="*/ 5504367 h 6411490"/>
                    <a:gd name="connsiteX26" fmla="*/ 5010483 w 8430073"/>
                    <a:gd name="connsiteY26" fmla="*/ 5730215 h 6411490"/>
                    <a:gd name="connsiteX27" fmla="*/ 3781873 w 8430073"/>
                    <a:gd name="connsiteY27" fmla="*/ 5668894 h 6411490"/>
                    <a:gd name="connsiteX28" fmla="*/ 2732910 w 8430073"/>
                    <a:gd name="connsiteY28" fmla="*/ 5034755 h 6411490"/>
                    <a:gd name="connsiteX29" fmla="*/ 2181673 w 8430073"/>
                    <a:gd name="connsiteY29" fmla="*/ 4022974 h 6411490"/>
                    <a:gd name="connsiteX30" fmla="*/ 2169634 w 8430073"/>
                    <a:gd name="connsiteY30" fmla="*/ 2718274 h 6411490"/>
                    <a:gd name="connsiteX31" fmla="*/ 2690740 w 8430073"/>
                    <a:gd name="connsiteY31" fmla="*/ 1441645 h 6411490"/>
                    <a:gd name="connsiteX32" fmla="*/ 3492313 w 8430073"/>
                    <a:gd name="connsiteY32" fmla="*/ 670174 h 6411490"/>
                    <a:gd name="connsiteX33" fmla="*/ 4264704 w 8430073"/>
                    <a:gd name="connsiteY33" fmla="*/ 408366 h 6411490"/>
                    <a:gd name="connsiteX34" fmla="*/ 5166810 w 8430073"/>
                    <a:gd name="connsiteY34" fmla="*/ 480407 h 6411490"/>
                    <a:gd name="connsiteX35" fmla="*/ 6147019 w 8430073"/>
                    <a:gd name="connsiteY35" fmla="*/ 879058 h 6411490"/>
                    <a:gd name="connsiteX0" fmla="*/ 6147019 w 8430073"/>
                    <a:gd name="connsiteY0" fmla="*/ 879058 h 6411490"/>
                    <a:gd name="connsiteX1" fmla="*/ 6666220 w 8430073"/>
                    <a:gd name="connsiteY1" fmla="*/ 1188162 h 6411490"/>
                    <a:gd name="connsiteX2" fmla="*/ 5294689 w 8430073"/>
                    <a:gd name="connsiteY2" fmla="*/ 183489 h 6411490"/>
                    <a:gd name="connsiteX3" fmla="*/ 3669996 w 8430073"/>
                    <a:gd name="connsiteY3" fmla="*/ 70046 h 6411490"/>
                    <a:gd name="connsiteX4" fmla="*/ 2416800 w 8430073"/>
                    <a:gd name="connsiteY4" fmla="*/ 958787 h 6411490"/>
                    <a:gd name="connsiteX5" fmla="*/ 1900479 w 8430073"/>
                    <a:gd name="connsiteY5" fmla="*/ 1808185 h 6411490"/>
                    <a:gd name="connsiteX6" fmla="*/ 1565232 w 8430073"/>
                    <a:gd name="connsiteY6" fmla="*/ 2716016 h 6411490"/>
                    <a:gd name="connsiteX7" fmla="*/ 1031925 w 8430073"/>
                    <a:gd name="connsiteY7" fmla="*/ 3294197 h 6411490"/>
                    <a:gd name="connsiteX8" fmla="*/ 413833 w 8430073"/>
                    <a:gd name="connsiteY8" fmla="*/ 3436795 h 6411490"/>
                    <a:gd name="connsiteX9" fmla="*/ 2006 w 8430073"/>
                    <a:gd name="connsiteY9" fmla="*/ 3183309 h 6411490"/>
                    <a:gd name="connsiteX10" fmla="*/ 277277 w 8430073"/>
                    <a:gd name="connsiteY10" fmla="*/ 3741421 h 6411490"/>
                    <a:gd name="connsiteX11" fmla="*/ 735172 w 8430073"/>
                    <a:gd name="connsiteY11" fmla="*/ 3870574 h 6411490"/>
                    <a:gd name="connsiteX12" fmla="*/ 1159261 w 8430073"/>
                    <a:gd name="connsiteY12" fmla="*/ 3739197 h 6411490"/>
                    <a:gd name="connsiteX13" fmla="*/ 1516281 w 8430073"/>
                    <a:gd name="connsiteY13" fmla="*/ 3487806 h 6411490"/>
                    <a:gd name="connsiteX14" fmla="*/ 1659269 w 8430073"/>
                    <a:gd name="connsiteY14" fmla="*/ 4195436 h 6411490"/>
                    <a:gd name="connsiteX15" fmla="*/ 2059406 w 8430073"/>
                    <a:gd name="connsiteY15" fmla="*/ 5161498 h 6411490"/>
                    <a:gd name="connsiteX16" fmla="*/ 2576616 w 8430073"/>
                    <a:gd name="connsiteY16" fmla="*/ 5780396 h 6411490"/>
                    <a:gd name="connsiteX17" fmla="*/ 3583753 w 8430073"/>
                    <a:gd name="connsiteY17" fmla="*/ 6296146 h 6411490"/>
                    <a:gd name="connsiteX18" fmla="*/ 4650553 w 8430073"/>
                    <a:gd name="connsiteY18" fmla="*/ 6400414 h 6411490"/>
                    <a:gd name="connsiteX19" fmla="*/ 5962113 w 8430073"/>
                    <a:gd name="connsiteY19" fmla="*/ 6113786 h 6411490"/>
                    <a:gd name="connsiteX20" fmla="*/ 6996689 w 8430073"/>
                    <a:gd name="connsiteY20" fmla="*/ 5587915 h 6411490"/>
                    <a:gd name="connsiteX21" fmla="*/ 7715723 w 8430073"/>
                    <a:gd name="connsiteY21" fmla="*/ 5130535 h 6411490"/>
                    <a:gd name="connsiteX22" fmla="*/ 8103977 w 8430073"/>
                    <a:gd name="connsiteY22" fmla="*/ 4833265 h 6411490"/>
                    <a:gd name="connsiteX23" fmla="*/ 8430073 w 8430073"/>
                    <a:gd name="connsiteY23" fmla="*/ 4510654 h 6411490"/>
                    <a:gd name="connsiteX24" fmla="*/ 7072382 w 8430073"/>
                    <a:gd name="connsiteY24" fmla="*/ 5143385 h 6411490"/>
                    <a:gd name="connsiteX25" fmla="*/ 6101016 w 8430073"/>
                    <a:gd name="connsiteY25" fmla="*/ 5504367 h 6411490"/>
                    <a:gd name="connsiteX26" fmla="*/ 5010483 w 8430073"/>
                    <a:gd name="connsiteY26" fmla="*/ 5730215 h 6411490"/>
                    <a:gd name="connsiteX27" fmla="*/ 3781873 w 8430073"/>
                    <a:gd name="connsiteY27" fmla="*/ 5668894 h 6411490"/>
                    <a:gd name="connsiteX28" fmla="*/ 2732910 w 8430073"/>
                    <a:gd name="connsiteY28" fmla="*/ 5034755 h 6411490"/>
                    <a:gd name="connsiteX29" fmla="*/ 2181673 w 8430073"/>
                    <a:gd name="connsiteY29" fmla="*/ 4022974 h 6411490"/>
                    <a:gd name="connsiteX30" fmla="*/ 2169634 w 8430073"/>
                    <a:gd name="connsiteY30" fmla="*/ 2718274 h 6411490"/>
                    <a:gd name="connsiteX31" fmla="*/ 2690740 w 8430073"/>
                    <a:gd name="connsiteY31" fmla="*/ 1441645 h 6411490"/>
                    <a:gd name="connsiteX32" fmla="*/ 3492313 w 8430073"/>
                    <a:gd name="connsiteY32" fmla="*/ 670174 h 6411490"/>
                    <a:gd name="connsiteX33" fmla="*/ 4264704 w 8430073"/>
                    <a:gd name="connsiteY33" fmla="*/ 408366 h 6411490"/>
                    <a:gd name="connsiteX34" fmla="*/ 5166810 w 8430073"/>
                    <a:gd name="connsiteY34" fmla="*/ 480407 h 6411490"/>
                    <a:gd name="connsiteX35" fmla="*/ 6147019 w 8430073"/>
                    <a:gd name="connsiteY35" fmla="*/ 879058 h 6411490"/>
                    <a:gd name="connsiteX0" fmla="*/ 6147019 w 8430073"/>
                    <a:gd name="connsiteY0" fmla="*/ 879058 h 6411490"/>
                    <a:gd name="connsiteX1" fmla="*/ 6666220 w 8430073"/>
                    <a:gd name="connsiteY1" fmla="*/ 1188162 h 6411490"/>
                    <a:gd name="connsiteX2" fmla="*/ 5294689 w 8430073"/>
                    <a:gd name="connsiteY2" fmla="*/ 183489 h 6411490"/>
                    <a:gd name="connsiteX3" fmla="*/ 3669996 w 8430073"/>
                    <a:gd name="connsiteY3" fmla="*/ 70046 h 6411490"/>
                    <a:gd name="connsiteX4" fmla="*/ 2416800 w 8430073"/>
                    <a:gd name="connsiteY4" fmla="*/ 958787 h 6411490"/>
                    <a:gd name="connsiteX5" fmla="*/ 1900479 w 8430073"/>
                    <a:gd name="connsiteY5" fmla="*/ 1808185 h 6411490"/>
                    <a:gd name="connsiteX6" fmla="*/ 1565232 w 8430073"/>
                    <a:gd name="connsiteY6" fmla="*/ 2716016 h 6411490"/>
                    <a:gd name="connsiteX7" fmla="*/ 1031925 w 8430073"/>
                    <a:gd name="connsiteY7" fmla="*/ 3294197 h 6411490"/>
                    <a:gd name="connsiteX8" fmla="*/ 413833 w 8430073"/>
                    <a:gd name="connsiteY8" fmla="*/ 3436795 h 6411490"/>
                    <a:gd name="connsiteX9" fmla="*/ 2006 w 8430073"/>
                    <a:gd name="connsiteY9" fmla="*/ 3183309 h 6411490"/>
                    <a:gd name="connsiteX10" fmla="*/ 277277 w 8430073"/>
                    <a:gd name="connsiteY10" fmla="*/ 3741421 h 6411490"/>
                    <a:gd name="connsiteX11" fmla="*/ 735172 w 8430073"/>
                    <a:gd name="connsiteY11" fmla="*/ 3870574 h 6411490"/>
                    <a:gd name="connsiteX12" fmla="*/ 1159261 w 8430073"/>
                    <a:gd name="connsiteY12" fmla="*/ 3739197 h 6411490"/>
                    <a:gd name="connsiteX13" fmla="*/ 1516281 w 8430073"/>
                    <a:gd name="connsiteY13" fmla="*/ 3487806 h 6411490"/>
                    <a:gd name="connsiteX14" fmla="*/ 1659269 w 8430073"/>
                    <a:gd name="connsiteY14" fmla="*/ 4195436 h 6411490"/>
                    <a:gd name="connsiteX15" fmla="*/ 2059406 w 8430073"/>
                    <a:gd name="connsiteY15" fmla="*/ 5161498 h 6411490"/>
                    <a:gd name="connsiteX16" fmla="*/ 2576616 w 8430073"/>
                    <a:gd name="connsiteY16" fmla="*/ 5780396 h 6411490"/>
                    <a:gd name="connsiteX17" fmla="*/ 3583753 w 8430073"/>
                    <a:gd name="connsiteY17" fmla="*/ 6296146 h 6411490"/>
                    <a:gd name="connsiteX18" fmla="*/ 4650553 w 8430073"/>
                    <a:gd name="connsiteY18" fmla="*/ 6400414 h 6411490"/>
                    <a:gd name="connsiteX19" fmla="*/ 5962113 w 8430073"/>
                    <a:gd name="connsiteY19" fmla="*/ 6113786 h 6411490"/>
                    <a:gd name="connsiteX20" fmla="*/ 6996689 w 8430073"/>
                    <a:gd name="connsiteY20" fmla="*/ 5587915 h 6411490"/>
                    <a:gd name="connsiteX21" fmla="*/ 7715723 w 8430073"/>
                    <a:gd name="connsiteY21" fmla="*/ 5130535 h 6411490"/>
                    <a:gd name="connsiteX22" fmla="*/ 8103977 w 8430073"/>
                    <a:gd name="connsiteY22" fmla="*/ 4833265 h 6411490"/>
                    <a:gd name="connsiteX23" fmla="*/ 8430073 w 8430073"/>
                    <a:gd name="connsiteY23" fmla="*/ 4510654 h 6411490"/>
                    <a:gd name="connsiteX24" fmla="*/ 7072382 w 8430073"/>
                    <a:gd name="connsiteY24" fmla="*/ 5143385 h 6411490"/>
                    <a:gd name="connsiteX25" fmla="*/ 6101016 w 8430073"/>
                    <a:gd name="connsiteY25" fmla="*/ 5504367 h 6411490"/>
                    <a:gd name="connsiteX26" fmla="*/ 5010483 w 8430073"/>
                    <a:gd name="connsiteY26" fmla="*/ 5730215 h 6411490"/>
                    <a:gd name="connsiteX27" fmla="*/ 3781873 w 8430073"/>
                    <a:gd name="connsiteY27" fmla="*/ 5668894 h 6411490"/>
                    <a:gd name="connsiteX28" fmla="*/ 2732910 w 8430073"/>
                    <a:gd name="connsiteY28" fmla="*/ 5034755 h 6411490"/>
                    <a:gd name="connsiteX29" fmla="*/ 2181673 w 8430073"/>
                    <a:gd name="connsiteY29" fmla="*/ 4022974 h 6411490"/>
                    <a:gd name="connsiteX30" fmla="*/ 2169634 w 8430073"/>
                    <a:gd name="connsiteY30" fmla="*/ 2718274 h 6411490"/>
                    <a:gd name="connsiteX31" fmla="*/ 2690740 w 8430073"/>
                    <a:gd name="connsiteY31" fmla="*/ 1441645 h 6411490"/>
                    <a:gd name="connsiteX32" fmla="*/ 3492313 w 8430073"/>
                    <a:gd name="connsiteY32" fmla="*/ 670174 h 6411490"/>
                    <a:gd name="connsiteX33" fmla="*/ 4264704 w 8430073"/>
                    <a:gd name="connsiteY33" fmla="*/ 408366 h 6411490"/>
                    <a:gd name="connsiteX34" fmla="*/ 5166810 w 8430073"/>
                    <a:gd name="connsiteY34" fmla="*/ 480407 h 6411490"/>
                    <a:gd name="connsiteX35" fmla="*/ 6147019 w 8430073"/>
                    <a:gd name="connsiteY35" fmla="*/ 879058 h 6411490"/>
                    <a:gd name="connsiteX0" fmla="*/ 6147019 w 8467714"/>
                    <a:gd name="connsiteY0" fmla="*/ 879058 h 6411490"/>
                    <a:gd name="connsiteX1" fmla="*/ 6666220 w 8467714"/>
                    <a:gd name="connsiteY1" fmla="*/ 1188162 h 6411490"/>
                    <a:gd name="connsiteX2" fmla="*/ 5294689 w 8467714"/>
                    <a:gd name="connsiteY2" fmla="*/ 183489 h 6411490"/>
                    <a:gd name="connsiteX3" fmla="*/ 3669996 w 8467714"/>
                    <a:gd name="connsiteY3" fmla="*/ 70046 h 6411490"/>
                    <a:gd name="connsiteX4" fmla="*/ 2416800 w 8467714"/>
                    <a:gd name="connsiteY4" fmla="*/ 958787 h 6411490"/>
                    <a:gd name="connsiteX5" fmla="*/ 1900479 w 8467714"/>
                    <a:gd name="connsiteY5" fmla="*/ 1808185 h 6411490"/>
                    <a:gd name="connsiteX6" fmla="*/ 1565232 w 8467714"/>
                    <a:gd name="connsiteY6" fmla="*/ 2716016 h 6411490"/>
                    <a:gd name="connsiteX7" fmla="*/ 1031925 w 8467714"/>
                    <a:gd name="connsiteY7" fmla="*/ 3294197 h 6411490"/>
                    <a:gd name="connsiteX8" fmla="*/ 413833 w 8467714"/>
                    <a:gd name="connsiteY8" fmla="*/ 3436795 h 6411490"/>
                    <a:gd name="connsiteX9" fmla="*/ 2006 w 8467714"/>
                    <a:gd name="connsiteY9" fmla="*/ 3183309 h 6411490"/>
                    <a:gd name="connsiteX10" fmla="*/ 277277 w 8467714"/>
                    <a:gd name="connsiteY10" fmla="*/ 3741421 h 6411490"/>
                    <a:gd name="connsiteX11" fmla="*/ 735172 w 8467714"/>
                    <a:gd name="connsiteY11" fmla="*/ 3870574 h 6411490"/>
                    <a:gd name="connsiteX12" fmla="*/ 1159261 w 8467714"/>
                    <a:gd name="connsiteY12" fmla="*/ 3739197 h 6411490"/>
                    <a:gd name="connsiteX13" fmla="*/ 1516281 w 8467714"/>
                    <a:gd name="connsiteY13" fmla="*/ 3487806 h 6411490"/>
                    <a:gd name="connsiteX14" fmla="*/ 1659269 w 8467714"/>
                    <a:gd name="connsiteY14" fmla="*/ 4195436 h 6411490"/>
                    <a:gd name="connsiteX15" fmla="*/ 2059406 w 8467714"/>
                    <a:gd name="connsiteY15" fmla="*/ 5161498 h 6411490"/>
                    <a:gd name="connsiteX16" fmla="*/ 2576616 w 8467714"/>
                    <a:gd name="connsiteY16" fmla="*/ 5780396 h 6411490"/>
                    <a:gd name="connsiteX17" fmla="*/ 3583753 w 8467714"/>
                    <a:gd name="connsiteY17" fmla="*/ 6296146 h 6411490"/>
                    <a:gd name="connsiteX18" fmla="*/ 4650553 w 8467714"/>
                    <a:gd name="connsiteY18" fmla="*/ 6400414 h 6411490"/>
                    <a:gd name="connsiteX19" fmla="*/ 5962113 w 8467714"/>
                    <a:gd name="connsiteY19" fmla="*/ 6113786 h 6411490"/>
                    <a:gd name="connsiteX20" fmla="*/ 6996689 w 8467714"/>
                    <a:gd name="connsiteY20" fmla="*/ 5587915 h 6411490"/>
                    <a:gd name="connsiteX21" fmla="*/ 7715723 w 8467714"/>
                    <a:gd name="connsiteY21" fmla="*/ 5130535 h 6411490"/>
                    <a:gd name="connsiteX22" fmla="*/ 8103977 w 8467714"/>
                    <a:gd name="connsiteY22" fmla="*/ 4833265 h 6411490"/>
                    <a:gd name="connsiteX23" fmla="*/ 8467714 w 8467714"/>
                    <a:gd name="connsiteY23" fmla="*/ 4523323 h 6411490"/>
                    <a:gd name="connsiteX24" fmla="*/ 7072382 w 8467714"/>
                    <a:gd name="connsiteY24" fmla="*/ 5143385 h 6411490"/>
                    <a:gd name="connsiteX25" fmla="*/ 6101016 w 8467714"/>
                    <a:gd name="connsiteY25" fmla="*/ 5504367 h 6411490"/>
                    <a:gd name="connsiteX26" fmla="*/ 5010483 w 8467714"/>
                    <a:gd name="connsiteY26" fmla="*/ 5730215 h 6411490"/>
                    <a:gd name="connsiteX27" fmla="*/ 3781873 w 8467714"/>
                    <a:gd name="connsiteY27" fmla="*/ 5668894 h 6411490"/>
                    <a:gd name="connsiteX28" fmla="*/ 2732910 w 8467714"/>
                    <a:gd name="connsiteY28" fmla="*/ 5034755 h 6411490"/>
                    <a:gd name="connsiteX29" fmla="*/ 2181673 w 8467714"/>
                    <a:gd name="connsiteY29" fmla="*/ 4022974 h 6411490"/>
                    <a:gd name="connsiteX30" fmla="*/ 2169634 w 8467714"/>
                    <a:gd name="connsiteY30" fmla="*/ 2718274 h 6411490"/>
                    <a:gd name="connsiteX31" fmla="*/ 2690740 w 8467714"/>
                    <a:gd name="connsiteY31" fmla="*/ 1441645 h 6411490"/>
                    <a:gd name="connsiteX32" fmla="*/ 3492313 w 8467714"/>
                    <a:gd name="connsiteY32" fmla="*/ 670174 h 6411490"/>
                    <a:gd name="connsiteX33" fmla="*/ 4264704 w 8467714"/>
                    <a:gd name="connsiteY33" fmla="*/ 408366 h 6411490"/>
                    <a:gd name="connsiteX34" fmla="*/ 5166810 w 8467714"/>
                    <a:gd name="connsiteY34" fmla="*/ 480407 h 6411490"/>
                    <a:gd name="connsiteX35" fmla="*/ 6147019 w 8467714"/>
                    <a:gd name="connsiteY35" fmla="*/ 879058 h 6411490"/>
                    <a:gd name="connsiteX0" fmla="*/ 6147019 w 8467714"/>
                    <a:gd name="connsiteY0" fmla="*/ 879058 h 6411490"/>
                    <a:gd name="connsiteX1" fmla="*/ 6666220 w 8467714"/>
                    <a:gd name="connsiteY1" fmla="*/ 1188162 h 6411490"/>
                    <a:gd name="connsiteX2" fmla="*/ 5294689 w 8467714"/>
                    <a:gd name="connsiteY2" fmla="*/ 183489 h 6411490"/>
                    <a:gd name="connsiteX3" fmla="*/ 3669996 w 8467714"/>
                    <a:gd name="connsiteY3" fmla="*/ 70046 h 6411490"/>
                    <a:gd name="connsiteX4" fmla="*/ 2416800 w 8467714"/>
                    <a:gd name="connsiteY4" fmla="*/ 958787 h 6411490"/>
                    <a:gd name="connsiteX5" fmla="*/ 1900479 w 8467714"/>
                    <a:gd name="connsiteY5" fmla="*/ 1808185 h 6411490"/>
                    <a:gd name="connsiteX6" fmla="*/ 1565232 w 8467714"/>
                    <a:gd name="connsiteY6" fmla="*/ 2716016 h 6411490"/>
                    <a:gd name="connsiteX7" fmla="*/ 1031925 w 8467714"/>
                    <a:gd name="connsiteY7" fmla="*/ 3294197 h 6411490"/>
                    <a:gd name="connsiteX8" fmla="*/ 413833 w 8467714"/>
                    <a:gd name="connsiteY8" fmla="*/ 3436795 h 6411490"/>
                    <a:gd name="connsiteX9" fmla="*/ 2006 w 8467714"/>
                    <a:gd name="connsiteY9" fmla="*/ 3183309 h 6411490"/>
                    <a:gd name="connsiteX10" fmla="*/ 277277 w 8467714"/>
                    <a:gd name="connsiteY10" fmla="*/ 3741421 h 6411490"/>
                    <a:gd name="connsiteX11" fmla="*/ 735172 w 8467714"/>
                    <a:gd name="connsiteY11" fmla="*/ 3870574 h 6411490"/>
                    <a:gd name="connsiteX12" fmla="*/ 1159261 w 8467714"/>
                    <a:gd name="connsiteY12" fmla="*/ 3739197 h 6411490"/>
                    <a:gd name="connsiteX13" fmla="*/ 1516281 w 8467714"/>
                    <a:gd name="connsiteY13" fmla="*/ 3487806 h 6411490"/>
                    <a:gd name="connsiteX14" fmla="*/ 1659269 w 8467714"/>
                    <a:gd name="connsiteY14" fmla="*/ 4195436 h 6411490"/>
                    <a:gd name="connsiteX15" fmla="*/ 2059406 w 8467714"/>
                    <a:gd name="connsiteY15" fmla="*/ 5161498 h 6411490"/>
                    <a:gd name="connsiteX16" fmla="*/ 2576616 w 8467714"/>
                    <a:gd name="connsiteY16" fmla="*/ 5780396 h 6411490"/>
                    <a:gd name="connsiteX17" fmla="*/ 3583753 w 8467714"/>
                    <a:gd name="connsiteY17" fmla="*/ 6296146 h 6411490"/>
                    <a:gd name="connsiteX18" fmla="*/ 4650553 w 8467714"/>
                    <a:gd name="connsiteY18" fmla="*/ 6400414 h 6411490"/>
                    <a:gd name="connsiteX19" fmla="*/ 5962113 w 8467714"/>
                    <a:gd name="connsiteY19" fmla="*/ 6113786 h 6411490"/>
                    <a:gd name="connsiteX20" fmla="*/ 6996689 w 8467714"/>
                    <a:gd name="connsiteY20" fmla="*/ 5587915 h 6411490"/>
                    <a:gd name="connsiteX21" fmla="*/ 7715723 w 8467714"/>
                    <a:gd name="connsiteY21" fmla="*/ 5130535 h 6411490"/>
                    <a:gd name="connsiteX22" fmla="*/ 8103977 w 8467714"/>
                    <a:gd name="connsiteY22" fmla="*/ 4833265 h 6411490"/>
                    <a:gd name="connsiteX23" fmla="*/ 8467714 w 8467714"/>
                    <a:gd name="connsiteY23" fmla="*/ 4523323 h 6411490"/>
                    <a:gd name="connsiteX24" fmla="*/ 7072382 w 8467714"/>
                    <a:gd name="connsiteY24" fmla="*/ 5143385 h 6411490"/>
                    <a:gd name="connsiteX25" fmla="*/ 6101016 w 8467714"/>
                    <a:gd name="connsiteY25" fmla="*/ 5504367 h 6411490"/>
                    <a:gd name="connsiteX26" fmla="*/ 5010483 w 8467714"/>
                    <a:gd name="connsiteY26" fmla="*/ 5730215 h 6411490"/>
                    <a:gd name="connsiteX27" fmla="*/ 3781873 w 8467714"/>
                    <a:gd name="connsiteY27" fmla="*/ 5668894 h 6411490"/>
                    <a:gd name="connsiteX28" fmla="*/ 2732910 w 8467714"/>
                    <a:gd name="connsiteY28" fmla="*/ 5034755 h 6411490"/>
                    <a:gd name="connsiteX29" fmla="*/ 2181673 w 8467714"/>
                    <a:gd name="connsiteY29" fmla="*/ 4022974 h 6411490"/>
                    <a:gd name="connsiteX30" fmla="*/ 2169634 w 8467714"/>
                    <a:gd name="connsiteY30" fmla="*/ 2718274 h 6411490"/>
                    <a:gd name="connsiteX31" fmla="*/ 2690740 w 8467714"/>
                    <a:gd name="connsiteY31" fmla="*/ 1441645 h 6411490"/>
                    <a:gd name="connsiteX32" fmla="*/ 3492313 w 8467714"/>
                    <a:gd name="connsiteY32" fmla="*/ 670174 h 6411490"/>
                    <a:gd name="connsiteX33" fmla="*/ 4264704 w 8467714"/>
                    <a:gd name="connsiteY33" fmla="*/ 408366 h 6411490"/>
                    <a:gd name="connsiteX34" fmla="*/ 5166810 w 8467714"/>
                    <a:gd name="connsiteY34" fmla="*/ 480407 h 6411490"/>
                    <a:gd name="connsiteX35" fmla="*/ 6147019 w 8467714"/>
                    <a:gd name="connsiteY35" fmla="*/ 879058 h 6411490"/>
                    <a:gd name="connsiteX0" fmla="*/ 6147019 w 8467714"/>
                    <a:gd name="connsiteY0" fmla="*/ 879058 h 6411490"/>
                    <a:gd name="connsiteX1" fmla="*/ 6666220 w 8467714"/>
                    <a:gd name="connsiteY1" fmla="*/ 1188162 h 6411490"/>
                    <a:gd name="connsiteX2" fmla="*/ 5294689 w 8467714"/>
                    <a:gd name="connsiteY2" fmla="*/ 183489 h 6411490"/>
                    <a:gd name="connsiteX3" fmla="*/ 3669996 w 8467714"/>
                    <a:gd name="connsiteY3" fmla="*/ 70046 h 6411490"/>
                    <a:gd name="connsiteX4" fmla="*/ 2416800 w 8467714"/>
                    <a:gd name="connsiteY4" fmla="*/ 958787 h 6411490"/>
                    <a:gd name="connsiteX5" fmla="*/ 1900479 w 8467714"/>
                    <a:gd name="connsiteY5" fmla="*/ 1808185 h 6411490"/>
                    <a:gd name="connsiteX6" fmla="*/ 1565232 w 8467714"/>
                    <a:gd name="connsiteY6" fmla="*/ 2716016 h 6411490"/>
                    <a:gd name="connsiteX7" fmla="*/ 1031925 w 8467714"/>
                    <a:gd name="connsiteY7" fmla="*/ 3294197 h 6411490"/>
                    <a:gd name="connsiteX8" fmla="*/ 413833 w 8467714"/>
                    <a:gd name="connsiteY8" fmla="*/ 3436795 h 6411490"/>
                    <a:gd name="connsiteX9" fmla="*/ 2006 w 8467714"/>
                    <a:gd name="connsiteY9" fmla="*/ 3183309 h 6411490"/>
                    <a:gd name="connsiteX10" fmla="*/ 277277 w 8467714"/>
                    <a:gd name="connsiteY10" fmla="*/ 3741421 h 6411490"/>
                    <a:gd name="connsiteX11" fmla="*/ 735172 w 8467714"/>
                    <a:gd name="connsiteY11" fmla="*/ 3870574 h 6411490"/>
                    <a:gd name="connsiteX12" fmla="*/ 1159261 w 8467714"/>
                    <a:gd name="connsiteY12" fmla="*/ 3739197 h 6411490"/>
                    <a:gd name="connsiteX13" fmla="*/ 1572742 w 8467714"/>
                    <a:gd name="connsiteY13" fmla="*/ 3457761 h 6411490"/>
                    <a:gd name="connsiteX14" fmla="*/ 1659269 w 8467714"/>
                    <a:gd name="connsiteY14" fmla="*/ 4195436 h 6411490"/>
                    <a:gd name="connsiteX15" fmla="*/ 2059406 w 8467714"/>
                    <a:gd name="connsiteY15" fmla="*/ 5161498 h 6411490"/>
                    <a:gd name="connsiteX16" fmla="*/ 2576616 w 8467714"/>
                    <a:gd name="connsiteY16" fmla="*/ 5780396 h 6411490"/>
                    <a:gd name="connsiteX17" fmla="*/ 3583753 w 8467714"/>
                    <a:gd name="connsiteY17" fmla="*/ 6296146 h 6411490"/>
                    <a:gd name="connsiteX18" fmla="*/ 4650553 w 8467714"/>
                    <a:gd name="connsiteY18" fmla="*/ 6400414 h 6411490"/>
                    <a:gd name="connsiteX19" fmla="*/ 5962113 w 8467714"/>
                    <a:gd name="connsiteY19" fmla="*/ 6113786 h 6411490"/>
                    <a:gd name="connsiteX20" fmla="*/ 6996689 w 8467714"/>
                    <a:gd name="connsiteY20" fmla="*/ 5587915 h 6411490"/>
                    <a:gd name="connsiteX21" fmla="*/ 7715723 w 8467714"/>
                    <a:gd name="connsiteY21" fmla="*/ 5130535 h 6411490"/>
                    <a:gd name="connsiteX22" fmla="*/ 8103977 w 8467714"/>
                    <a:gd name="connsiteY22" fmla="*/ 4833265 h 6411490"/>
                    <a:gd name="connsiteX23" fmla="*/ 8467714 w 8467714"/>
                    <a:gd name="connsiteY23" fmla="*/ 4523323 h 6411490"/>
                    <a:gd name="connsiteX24" fmla="*/ 7072382 w 8467714"/>
                    <a:gd name="connsiteY24" fmla="*/ 5143385 h 6411490"/>
                    <a:gd name="connsiteX25" fmla="*/ 6101016 w 8467714"/>
                    <a:gd name="connsiteY25" fmla="*/ 5504367 h 6411490"/>
                    <a:gd name="connsiteX26" fmla="*/ 5010483 w 8467714"/>
                    <a:gd name="connsiteY26" fmla="*/ 5730215 h 6411490"/>
                    <a:gd name="connsiteX27" fmla="*/ 3781873 w 8467714"/>
                    <a:gd name="connsiteY27" fmla="*/ 5668894 h 6411490"/>
                    <a:gd name="connsiteX28" fmla="*/ 2732910 w 8467714"/>
                    <a:gd name="connsiteY28" fmla="*/ 5034755 h 6411490"/>
                    <a:gd name="connsiteX29" fmla="*/ 2181673 w 8467714"/>
                    <a:gd name="connsiteY29" fmla="*/ 4022974 h 6411490"/>
                    <a:gd name="connsiteX30" fmla="*/ 2169634 w 8467714"/>
                    <a:gd name="connsiteY30" fmla="*/ 2718274 h 6411490"/>
                    <a:gd name="connsiteX31" fmla="*/ 2690740 w 8467714"/>
                    <a:gd name="connsiteY31" fmla="*/ 1441645 h 6411490"/>
                    <a:gd name="connsiteX32" fmla="*/ 3492313 w 8467714"/>
                    <a:gd name="connsiteY32" fmla="*/ 670174 h 6411490"/>
                    <a:gd name="connsiteX33" fmla="*/ 4264704 w 8467714"/>
                    <a:gd name="connsiteY33" fmla="*/ 408366 h 6411490"/>
                    <a:gd name="connsiteX34" fmla="*/ 5166810 w 8467714"/>
                    <a:gd name="connsiteY34" fmla="*/ 480407 h 6411490"/>
                    <a:gd name="connsiteX35" fmla="*/ 6147019 w 8467714"/>
                    <a:gd name="connsiteY35" fmla="*/ 879058 h 6411490"/>
                    <a:gd name="connsiteX0" fmla="*/ 6147019 w 8467714"/>
                    <a:gd name="connsiteY0" fmla="*/ 879058 h 6411490"/>
                    <a:gd name="connsiteX1" fmla="*/ 6666220 w 8467714"/>
                    <a:gd name="connsiteY1" fmla="*/ 1188162 h 6411490"/>
                    <a:gd name="connsiteX2" fmla="*/ 5294689 w 8467714"/>
                    <a:gd name="connsiteY2" fmla="*/ 183489 h 6411490"/>
                    <a:gd name="connsiteX3" fmla="*/ 3669996 w 8467714"/>
                    <a:gd name="connsiteY3" fmla="*/ 70046 h 6411490"/>
                    <a:gd name="connsiteX4" fmla="*/ 2416800 w 8467714"/>
                    <a:gd name="connsiteY4" fmla="*/ 958787 h 6411490"/>
                    <a:gd name="connsiteX5" fmla="*/ 1900479 w 8467714"/>
                    <a:gd name="connsiteY5" fmla="*/ 1808185 h 6411490"/>
                    <a:gd name="connsiteX6" fmla="*/ 1565232 w 8467714"/>
                    <a:gd name="connsiteY6" fmla="*/ 2716016 h 6411490"/>
                    <a:gd name="connsiteX7" fmla="*/ 1031925 w 8467714"/>
                    <a:gd name="connsiteY7" fmla="*/ 3294197 h 6411490"/>
                    <a:gd name="connsiteX8" fmla="*/ 413833 w 8467714"/>
                    <a:gd name="connsiteY8" fmla="*/ 3436795 h 6411490"/>
                    <a:gd name="connsiteX9" fmla="*/ 2006 w 8467714"/>
                    <a:gd name="connsiteY9" fmla="*/ 3183309 h 6411490"/>
                    <a:gd name="connsiteX10" fmla="*/ 277277 w 8467714"/>
                    <a:gd name="connsiteY10" fmla="*/ 3741421 h 6411490"/>
                    <a:gd name="connsiteX11" fmla="*/ 735172 w 8467714"/>
                    <a:gd name="connsiteY11" fmla="*/ 3870574 h 6411490"/>
                    <a:gd name="connsiteX12" fmla="*/ 1159261 w 8467714"/>
                    <a:gd name="connsiteY12" fmla="*/ 3739197 h 6411490"/>
                    <a:gd name="connsiteX13" fmla="*/ 1572742 w 8467714"/>
                    <a:gd name="connsiteY13" fmla="*/ 3457761 h 6411490"/>
                    <a:gd name="connsiteX14" fmla="*/ 1659269 w 8467714"/>
                    <a:gd name="connsiteY14" fmla="*/ 4195436 h 6411490"/>
                    <a:gd name="connsiteX15" fmla="*/ 2059406 w 8467714"/>
                    <a:gd name="connsiteY15" fmla="*/ 5161498 h 6411490"/>
                    <a:gd name="connsiteX16" fmla="*/ 2576616 w 8467714"/>
                    <a:gd name="connsiteY16" fmla="*/ 5780396 h 6411490"/>
                    <a:gd name="connsiteX17" fmla="*/ 3583753 w 8467714"/>
                    <a:gd name="connsiteY17" fmla="*/ 6296146 h 6411490"/>
                    <a:gd name="connsiteX18" fmla="*/ 4650553 w 8467714"/>
                    <a:gd name="connsiteY18" fmla="*/ 6400414 h 6411490"/>
                    <a:gd name="connsiteX19" fmla="*/ 5962113 w 8467714"/>
                    <a:gd name="connsiteY19" fmla="*/ 6113786 h 6411490"/>
                    <a:gd name="connsiteX20" fmla="*/ 6996689 w 8467714"/>
                    <a:gd name="connsiteY20" fmla="*/ 5587915 h 6411490"/>
                    <a:gd name="connsiteX21" fmla="*/ 7715723 w 8467714"/>
                    <a:gd name="connsiteY21" fmla="*/ 5130535 h 6411490"/>
                    <a:gd name="connsiteX22" fmla="*/ 8103977 w 8467714"/>
                    <a:gd name="connsiteY22" fmla="*/ 4833265 h 6411490"/>
                    <a:gd name="connsiteX23" fmla="*/ 8467714 w 8467714"/>
                    <a:gd name="connsiteY23" fmla="*/ 4523323 h 6411490"/>
                    <a:gd name="connsiteX24" fmla="*/ 7072382 w 8467714"/>
                    <a:gd name="connsiteY24" fmla="*/ 5143385 h 6411490"/>
                    <a:gd name="connsiteX25" fmla="*/ 6101016 w 8467714"/>
                    <a:gd name="connsiteY25" fmla="*/ 5504367 h 6411490"/>
                    <a:gd name="connsiteX26" fmla="*/ 5010483 w 8467714"/>
                    <a:gd name="connsiteY26" fmla="*/ 5730215 h 6411490"/>
                    <a:gd name="connsiteX27" fmla="*/ 3781873 w 8467714"/>
                    <a:gd name="connsiteY27" fmla="*/ 5668894 h 6411490"/>
                    <a:gd name="connsiteX28" fmla="*/ 2732910 w 8467714"/>
                    <a:gd name="connsiteY28" fmla="*/ 5034755 h 6411490"/>
                    <a:gd name="connsiteX29" fmla="*/ 2181673 w 8467714"/>
                    <a:gd name="connsiteY29" fmla="*/ 4022974 h 6411490"/>
                    <a:gd name="connsiteX30" fmla="*/ 2169634 w 8467714"/>
                    <a:gd name="connsiteY30" fmla="*/ 2718274 h 6411490"/>
                    <a:gd name="connsiteX31" fmla="*/ 2690740 w 8467714"/>
                    <a:gd name="connsiteY31" fmla="*/ 1441645 h 6411490"/>
                    <a:gd name="connsiteX32" fmla="*/ 3492313 w 8467714"/>
                    <a:gd name="connsiteY32" fmla="*/ 670174 h 6411490"/>
                    <a:gd name="connsiteX33" fmla="*/ 4264704 w 8467714"/>
                    <a:gd name="connsiteY33" fmla="*/ 408366 h 6411490"/>
                    <a:gd name="connsiteX34" fmla="*/ 5166810 w 8467714"/>
                    <a:gd name="connsiteY34" fmla="*/ 480407 h 6411490"/>
                    <a:gd name="connsiteX35" fmla="*/ 6147019 w 8467714"/>
                    <a:gd name="connsiteY35" fmla="*/ 879058 h 6411490"/>
                    <a:gd name="connsiteX0" fmla="*/ 6147019 w 8467714"/>
                    <a:gd name="connsiteY0" fmla="*/ 879058 h 6411490"/>
                    <a:gd name="connsiteX1" fmla="*/ 6666220 w 8467714"/>
                    <a:gd name="connsiteY1" fmla="*/ 1188162 h 6411490"/>
                    <a:gd name="connsiteX2" fmla="*/ 5294689 w 8467714"/>
                    <a:gd name="connsiteY2" fmla="*/ 183489 h 6411490"/>
                    <a:gd name="connsiteX3" fmla="*/ 3669996 w 8467714"/>
                    <a:gd name="connsiteY3" fmla="*/ 70046 h 6411490"/>
                    <a:gd name="connsiteX4" fmla="*/ 2416800 w 8467714"/>
                    <a:gd name="connsiteY4" fmla="*/ 958787 h 6411490"/>
                    <a:gd name="connsiteX5" fmla="*/ 1900479 w 8467714"/>
                    <a:gd name="connsiteY5" fmla="*/ 1808185 h 6411490"/>
                    <a:gd name="connsiteX6" fmla="*/ 1565232 w 8467714"/>
                    <a:gd name="connsiteY6" fmla="*/ 2716016 h 6411490"/>
                    <a:gd name="connsiteX7" fmla="*/ 1031925 w 8467714"/>
                    <a:gd name="connsiteY7" fmla="*/ 3294197 h 6411490"/>
                    <a:gd name="connsiteX8" fmla="*/ 413833 w 8467714"/>
                    <a:gd name="connsiteY8" fmla="*/ 3436795 h 6411490"/>
                    <a:gd name="connsiteX9" fmla="*/ 2006 w 8467714"/>
                    <a:gd name="connsiteY9" fmla="*/ 3183309 h 6411490"/>
                    <a:gd name="connsiteX10" fmla="*/ 277277 w 8467714"/>
                    <a:gd name="connsiteY10" fmla="*/ 3741421 h 6411490"/>
                    <a:gd name="connsiteX11" fmla="*/ 735172 w 8467714"/>
                    <a:gd name="connsiteY11" fmla="*/ 3870574 h 6411490"/>
                    <a:gd name="connsiteX12" fmla="*/ 1159261 w 8467714"/>
                    <a:gd name="connsiteY12" fmla="*/ 3739197 h 6411490"/>
                    <a:gd name="connsiteX13" fmla="*/ 1572742 w 8467714"/>
                    <a:gd name="connsiteY13" fmla="*/ 3457761 h 6411490"/>
                    <a:gd name="connsiteX14" fmla="*/ 1659269 w 8467714"/>
                    <a:gd name="connsiteY14" fmla="*/ 4195436 h 6411490"/>
                    <a:gd name="connsiteX15" fmla="*/ 2059406 w 8467714"/>
                    <a:gd name="connsiteY15" fmla="*/ 5161498 h 6411490"/>
                    <a:gd name="connsiteX16" fmla="*/ 2576616 w 8467714"/>
                    <a:gd name="connsiteY16" fmla="*/ 5780396 h 6411490"/>
                    <a:gd name="connsiteX17" fmla="*/ 3583753 w 8467714"/>
                    <a:gd name="connsiteY17" fmla="*/ 6296146 h 6411490"/>
                    <a:gd name="connsiteX18" fmla="*/ 4650553 w 8467714"/>
                    <a:gd name="connsiteY18" fmla="*/ 6400414 h 6411490"/>
                    <a:gd name="connsiteX19" fmla="*/ 5962113 w 8467714"/>
                    <a:gd name="connsiteY19" fmla="*/ 6113786 h 6411490"/>
                    <a:gd name="connsiteX20" fmla="*/ 6996689 w 8467714"/>
                    <a:gd name="connsiteY20" fmla="*/ 5587915 h 6411490"/>
                    <a:gd name="connsiteX21" fmla="*/ 7715723 w 8467714"/>
                    <a:gd name="connsiteY21" fmla="*/ 5130535 h 6411490"/>
                    <a:gd name="connsiteX22" fmla="*/ 8103977 w 8467714"/>
                    <a:gd name="connsiteY22" fmla="*/ 4833265 h 6411490"/>
                    <a:gd name="connsiteX23" fmla="*/ 8467714 w 8467714"/>
                    <a:gd name="connsiteY23" fmla="*/ 4523323 h 6411490"/>
                    <a:gd name="connsiteX24" fmla="*/ 7072382 w 8467714"/>
                    <a:gd name="connsiteY24" fmla="*/ 5143385 h 6411490"/>
                    <a:gd name="connsiteX25" fmla="*/ 6101016 w 8467714"/>
                    <a:gd name="connsiteY25" fmla="*/ 5504367 h 6411490"/>
                    <a:gd name="connsiteX26" fmla="*/ 5010483 w 8467714"/>
                    <a:gd name="connsiteY26" fmla="*/ 5730215 h 6411490"/>
                    <a:gd name="connsiteX27" fmla="*/ 3781873 w 8467714"/>
                    <a:gd name="connsiteY27" fmla="*/ 5668894 h 6411490"/>
                    <a:gd name="connsiteX28" fmla="*/ 2732910 w 8467714"/>
                    <a:gd name="connsiteY28" fmla="*/ 5034755 h 6411490"/>
                    <a:gd name="connsiteX29" fmla="*/ 2181673 w 8467714"/>
                    <a:gd name="connsiteY29" fmla="*/ 4022974 h 6411490"/>
                    <a:gd name="connsiteX30" fmla="*/ 2169634 w 8467714"/>
                    <a:gd name="connsiteY30" fmla="*/ 2718274 h 6411490"/>
                    <a:gd name="connsiteX31" fmla="*/ 2690740 w 8467714"/>
                    <a:gd name="connsiteY31" fmla="*/ 1441645 h 6411490"/>
                    <a:gd name="connsiteX32" fmla="*/ 3492313 w 8467714"/>
                    <a:gd name="connsiteY32" fmla="*/ 670174 h 6411490"/>
                    <a:gd name="connsiteX33" fmla="*/ 4264704 w 8467714"/>
                    <a:gd name="connsiteY33" fmla="*/ 408366 h 6411490"/>
                    <a:gd name="connsiteX34" fmla="*/ 5166810 w 8467714"/>
                    <a:gd name="connsiteY34" fmla="*/ 480407 h 6411490"/>
                    <a:gd name="connsiteX35" fmla="*/ 6147019 w 8467714"/>
                    <a:gd name="connsiteY35" fmla="*/ 879058 h 6411490"/>
                    <a:gd name="connsiteX0" fmla="*/ 6147019 w 8467714"/>
                    <a:gd name="connsiteY0" fmla="*/ 879058 h 6411490"/>
                    <a:gd name="connsiteX1" fmla="*/ 6666220 w 8467714"/>
                    <a:gd name="connsiteY1" fmla="*/ 1188162 h 6411490"/>
                    <a:gd name="connsiteX2" fmla="*/ 5294689 w 8467714"/>
                    <a:gd name="connsiteY2" fmla="*/ 183489 h 6411490"/>
                    <a:gd name="connsiteX3" fmla="*/ 3669996 w 8467714"/>
                    <a:gd name="connsiteY3" fmla="*/ 70046 h 6411490"/>
                    <a:gd name="connsiteX4" fmla="*/ 2416800 w 8467714"/>
                    <a:gd name="connsiteY4" fmla="*/ 958787 h 6411490"/>
                    <a:gd name="connsiteX5" fmla="*/ 1900479 w 8467714"/>
                    <a:gd name="connsiteY5" fmla="*/ 1808185 h 6411490"/>
                    <a:gd name="connsiteX6" fmla="*/ 1565232 w 8467714"/>
                    <a:gd name="connsiteY6" fmla="*/ 2716016 h 6411490"/>
                    <a:gd name="connsiteX7" fmla="*/ 1031925 w 8467714"/>
                    <a:gd name="connsiteY7" fmla="*/ 3294197 h 6411490"/>
                    <a:gd name="connsiteX8" fmla="*/ 413833 w 8467714"/>
                    <a:gd name="connsiteY8" fmla="*/ 3436795 h 6411490"/>
                    <a:gd name="connsiteX9" fmla="*/ 2006 w 8467714"/>
                    <a:gd name="connsiteY9" fmla="*/ 3183309 h 6411490"/>
                    <a:gd name="connsiteX10" fmla="*/ 277277 w 8467714"/>
                    <a:gd name="connsiteY10" fmla="*/ 3741421 h 6411490"/>
                    <a:gd name="connsiteX11" fmla="*/ 735172 w 8467714"/>
                    <a:gd name="connsiteY11" fmla="*/ 3870574 h 6411490"/>
                    <a:gd name="connsiteX12" fmla="*/ 1112210 w 8467714"/>
                    <a:gd name="connsiteY12" fmla="*/ 3784264 h 6411490"/>
                    <a:gd name="connsiteX13" fmla="*/ 1572742 w 8467714"/>
                    <a:gd name="connsiteY13" fmla="*/ 3457761 h 6411490"/>
                    <a:gd name="connsiteX14" fmla="*/ 1659269 w 8467714"/>
                    <a:gd name="connsiteY14" fmla="*/ 4195436 h 6411490"/>
                    <a:gd name="connsiteX15" fmla="*/ 2059406 w 8467714"/>
                    <a:gd name="connsiteY15" fmla="*/ 5161498 h 6411490"/>
                    <a:gd name="connsiteX16" fmla="*/ 2576616 w 8467714"/>
                    <a:gd name="connsiteY16" fmla="*/ 5780396 h 6411490"/>
                    <a:gd name="connsiteX17" fmla="*/ 3583753 w 8467714"/>
                    <a:gd name="connsiteY17" fmla="*/ 6296146 h 6411490"/>
                    <a:gd name="connsiteX18" fmla="*/ 4650553 w 8467714"/>
                    <a:gd name="connsiteY18" fmla="*/ 6400414 h 6411490"/>
                    <a:gd name="connsiteX19" fmla="*/ 5962113 w 8467714"/>
                    <a:gd name="connsiteY19" fmla="*/ 6113786 h 6411490"/>
                    <a:gd name="connsiteX20" fmla="*/ 6996689 w 8467714"/>
                    <a:gd name="connsiteY20" fmla="*/ 5587915 h 6411490"/>
                    <a:gd name="connsiteX21" fmla="*/ 7715723 w 8467714"/>
                    <a:gd name="connsiteY21" fmla="*/ 5130535 h 6411490"/>
                    <a:gd name="connsiteX22" fmla="*/ 8103977 w 8467714"/>
                    <a:gd name="connsiteY22" fmla="*/ 4833265 h 6411490"/>
                    <a:gd name="connsiteX23" fmla="*/ 8467714 w 8467714"/>
                    <a:gd name="connsiteY23" fmla="*/ 4523323 h 6411490"/>
                    <a:gd name="connsiteX24" fmla="*/ 7072382 w 8467714"/>
                    <a:gd name="connsiteY24" fmla="*/ 5143385 h 6411490"/>
                    <a:gd name="connsiteX25" fmla="*/ 6101016 w 8467714"/>
                    <a:gd name="connsiteY25" fmla="*/ 5504367 h 6411490"/>
                    <a:gd name="connsiteX26" fmla="*/ 5010483 w 8467714"/>
                    <a:gd name="connsiteY26" fmla="*/ 5730215 h 6411490"/>
                    <a:gd name="connsiteX27" fmla="*/ 3781873 w 8467714"/>
                    <a:gd name="connsiteY27" fmla="*/ 5668894 h 6411490"/>
                    <a:gd name="connsiteX28" fmla="*/ 2732910 w 8467714"/>
                    <a:gd name="connsiteY28" fmla="*/ 5034755 h 6411490"/>
                    <a:gd name="connsiteX29" fmla="*/ 2181673 w 8467714"/>
                    <a:gd name="connsiteY29" fmla="*/ 4022974 h 6411490"/>
                    <a:gd name="connsiteX30" fmla="*/ 2169634 w 8467714"/>
                    <a:gd name="connsiteY30" fmla="*/ 2718274 h 6411490"/>
                    <a:gd name="connsiteX31" fmla="*/ 2690740 w 8467714"/>
                    <a:gd name="connsiteY31" fmla="*/ 1441645 h 6411490"/>
                    <a:gd name="connsiteX32" fmla="*/ 3492313 w 8467714"/>
                    <a:gd name="connsiteY32" fmla="*/ 670174 h 6411490"/>
                    <a:gd name="connsiteX33" fmla="*/ 4264704 w 8467714"/>
                    <a:gd name="connsiteY33" fmla="*/ 408366 h 6411490"/>
                    <a:gd name="connsiteX34" fmla="*/ 5166810 w 8467714"/>
                    <a:gd name="connsiteY34" fmla="*/ 480407 h 6411490"/>
                    <a:gd name="connsiteX35" fmla="*/ 6147019 w 8467714"/>
                    <a:gd name="connsiteY35" fmla="*/ 879058 h 6411490"/>
                    <a:gd name="connsiteX0" fmla="*/ 6147019 w 8467714"/>
                    <a:gd name="connsiteY0" fmla="*/ 879058 h 6411490"/>
                    <a:gd name="connsiteX1" fmla="*/ 6666220 w 8467714"/>
                    <a:gd name="connsiteY1" fmla="*/ 1188162 h 6411490"/>
                    <a:gd name="connsiteX2" fmla="*/ 5294689 w 8467714"/>
                    <a:gd name="connsiteY2" fmla="*/ 183489 h 6411490"/>
                    <a:gd name="connsiteX3" fmla="*/ 3669996 w 8467714"/>
                    <a:gd name="connsiteY3" fmla="*/ 70046 h 6411490"/>
                    <a:gd name="connsiteX4" fmla="*/ 2416800 w 8467714"/>
                    <a:gd name="connsiteY4" fmla="*/ 958787 h 6411490"/>
                    <a:gd name="connsiteX5" fmla="*/ 1900479 w 8467714"/>
                    <a:gd name="connsiteY5" fmla="*/ 1808185 h 6411490"/>
                    <a:gd name="connsiteX6" fmla="*/ 1565232 w 8467714"/>
                    <a:gd name="connsiteY6" fmla="*/ 2716016 h 6411490"/>
                    <a:gd name="connsiteX7" fmla="*/ 1031925 w 8467714"/>
                    <a:gd name="connsiteY7" fmla="*/ 3294197 h 6411490"/>
                    <a:gd name="connsiteX8" fmla="*/ 413833 w 8467714"/>
                    <a:gd name="connsiteY8" fmla="*/ 3436795 h 6411490"/>
                    <a:gd name="connsiteX9" fmla="*/ 2006 w 8467714"/>
                    <a:gd name="connsiteY9" fmla="*/ 3183309 h 6411490"/>
                    <a:gd name="connsiteX10" fmla="*/ 277277 w 8467714"/>
                    <a:gd name="connsiteY10" fmla="*/ 3741421 h 6411490"/>
                    <a:gd name="connsiteX11" fmla="*/ 735172 w 8467714"/>
                    <a:gd name="connsiteY11" fmla="*/ 3870574 h 6411490"/>
                    <a:gd name="connsiteX12" fmla="*/ 1112210 w 8467714"/>
                    <a:gd name="connsiteY12" fmla="*/ 3784264 h 6411490"/>
                    <a:gd name="connsiteX13" fmla="*/ 1572742 w 8467714"/>
                    <a:gd name="connsiteY13" fmla="*/ 3457761 h 6411490"/>
                    <a:gd name="connsiteX14" fmla="*/ 1659269 w 8467714"/>
                    <a:gd name="connsiteY14" fmla="*/ 4195436 h 6411490"/>
                    <a:gd name="connsiteX15" fmla="*/ 2059406 w 8467714"/>
                    <a:gd name="connsiteY15" fmla="*/ 5161498 h 6411490"/>
                    <a:gd name="connsiteX16" fmla="*/ 2576616 w 8467714"/>
                    <a:gd name="connsiteY16" fmla="*/ 5780396 h 6411490"/>
                    <a:gd name="connsiteX17" fmla="*/ 3583753 w 8467714"/>
                    <a:gd name="connsiteY17" fmla="*/ 6296146 h 6411490"/>
                    <a:gd name="connsiteX18" fmla="*/ 4650553 w 8467714"/>
                    <a:gd name="connsiteY18" fmla="*/ 6400414 h 6411490"/>
                    <a:gd name="connsiteX19" fmla="*/ 5962113 w 8467714"/>
                    <a:gd name="connsiteY19" fmla="*/ 6113786 h 6411490"/>
                    <a:gd name="connsiteX20" fmla="*/ 6996689 w 8467714"/>
                    <a:gd name="connsiteY20" fmla="*/ 5587915 h 6411490"/>
                    <a:gd name="connsiteX21" fmla="*/ 7715723 w 8467714"/>
                    <a:gd name="connsiteY21" fmla="*/ 5130535 h 6411490"/>
                    <a:gd name="connsiteX22" fmla="*/ 8103977 w 8467714"/>
                    <a:gd name="connsiteY22" fmla="*/ 4833265 h 6411490"/>
                    <a:gd name="connsiteX23" fmla="*/ 8467714 w 8467714"/>
                    <a:gd name="connsiteY23" fmla="*/ 4523323 h 6411490"/>
                    <a:gd name="connsiteX24" fmla="*/ 7072382 w 8467714"/>
                    <a:gd name="connsiteY24" fmla="*/ 5143385 h 6411490"/>
                    <a:gd name="connsiteX25" fmla="*/ 6101016 w 8467714"/>
                    <a:gd name="connsiteY25" fmla="*/ 5504367 h 6411490"/>
                    <a:gd name="connsiteX26" fmla="*/ 5010483 w 8467714"/>
                    <a:gd name="connsiteY26" fmla="*/ 5730215 h 6411490"/>
                    <a:gd name="connsiteX27" fmla="*/ 3781873 w 8467714"/>
                    <a:gd name="connsiteY27" fmla="*/ 5668894 h 6411490"/>
                    <a:gd name="connsiteX28" fmla="*/ 2732910 w 8467714"/>
                    <a:gd name="connsiteY28" fmla="*/ 5034755 h 6411490"/>
                    <a:gd name="connsiteX29" fmla="*/ 2181673 w 8467714"/>
                    <a:gd name="connsiteY29" fmla="*/ 4022974 h 6411490"/>
                    <a:gd name="connsiteX30" fmla="*/ 2169634 w 8467714"/>
                    <a:gd name="connsiteY30" fmla="*/ 2718274 h 6411490"/>
                    <a:gd name="connsiteX31" fmla="*/ 2690740 w 8467714"/>
                    <a:gd name="connsiteY31" fmla="*/ 1441645 h 6411490"/>
                    <a:gd name="connsiteX32" fmla="*/ 3492313 w 8467714"/>
                    <a:gd name="connsiteY32" fmla="*/ 670174 h 6411490"/>
                    <a:gd name="connsiteX33" fmla="*/ 4264704 w 8467714"/>
                    <a:gd name="connsiteY33" fmla="*/ 408366 h 6411490"/>
                    <a:gd name="connsiteX34" fmla="*/ 5166810 w 8467714"/>
                    <a:gd name="connsiteY34" fmla="*/ 480407 h 6411490"/>
                    <a:gd name="connsiteX35" fmla="*/ 6147019 w 8467714"/>
                    <a:gd name="connsiteY35" fmla="*/ 879058 h 6411490"/>
                    <a:gd name="connsiteX0" fmla="*/ 6147019 w 8467714"/>
                    <a:gd name="connsiteY0" fmla="*/ 879058 h 6411490"/>
                    <a:gd name="connsiteX1" fmla="*/ 6666220 w 8467714"/>
                    <a:gd name="connsiteY1" fmla="*/ 1188162 h 6411490"/>
                    <a:gd name="connsiteX2" fmla="*/ 5294689 w 8467714"/>
                    <a:gd name="connsiteY2" fmla="*/ 183489 h 6411490"/>
                    <a:gd name="connsiteX3" fmla="*/ 3669996 w 8467714"/>
                    <a:gd name="connsiteY3" fmla="*/ 70046 h 6411490"/>
                    <a:gd name="connsiteX4" fmla="*/ 2416800 w 8467714"/>
                    <a:gd name="connsiteY4" fmla="*/ 958787 h 6411490"/>
                    <a:gd name="connsiteX5" fmla="*/ 1900479 w 8467714"/>
                    <a:gd name="connsiteY5" fmla="*/ 1808185 h 6411490"/>
                    <a:gd name="connsiteX6" fmla="*/ 1565232 w 8467714"/>
                    <a:gd name="connsiteY6" fmla="*/ 2716016 h 6411490"/>
                    <a:gd name="connsiteX7" fmla="*/ 1031925 w 8467714"/>
                    <a:gd name="connsiteY7" fmla="*/ 3294197 h 6411490"/>
                    <a:gd name="connsiteX8" fmla="*/ 413833 w 8467714"/>
                    <a:gd name="connsiteY8" fmla="*/ 3436795 h 6411490"/>
                    <a:gd name="connsiteX9" fmla="*/ 2006 w 8467714"/>
                    <a:gd name="connsiteY9" fmla="*/ 3183309 h 6411490"/>
                    <a:gd name="connsiteX10" fmla="*/ 277277 w 8467714"/>
                    <a:gd name="connsiteY10" fmla="*/ 3741421 h 6411490"/>
                    <a:gd name="connsiteX11" fmla="*/ 735172 w 8467714"/>
                    <a:gd name="connsiteY11" fmla="*/ 3870574 h 6411490"/>
                    <a:gd name="connsiteX12" fmla="*/ 1112210 w 8467714"/>
                    <a:gd name="connsiteY12" fmla="*/ 3784264 h 6411490"/>
                    <a:gd name="connsiteX13" fmla="*/ 1572742 w 8467714"/>
                    <a:gd name="connsiteY13" fmla="*/ 3457761 h 6411490"/>
                    <a:gd name="connsiteX14" fmla="*/ 1659269 w 8467714"/>
                    <a:gd name="connsiteY14" fmla="*/ 4195436 h 6411490"/>
                    <a:gd name="connsiteX15" fmla="*/ 2059406 w 8467714"/>
                    <a:gd name="connsiteY15" fmla="*/ 5161498 h 6411490"/>
                    <a:gd name="connsiteX16" fmla="*/ 2576616 w 8467714"/>
                    <a:gd name="connsiteY16" fmla="*/ 5780396 h 6411490"/>
                    <a:gd name="connsiteX17" fmla="*/ 3583753 w 8467714"/>
                    <a:gd name="connsiteY17" fmla="*/ 6296146 h 6411490"/>
                    <a:gd name="connsiteX18" fmla="*/ 4650553 w 8467714"/>
                    <a:gd name="connsiteY18" fmla="*/ 6400414 h 6411490"/>
                    <a:gd name="connsiteX19" fmla="*/ 5962113 w 8467714"/>
                    <a:gd name="connsiteY19" fmla="*/ 6113786 h 6411490"/>
                    <a:gd name="connsiteX20" fmla="*/ 6996689 w 8467714"/>
                    <a:gd name="connsiteY20" fmla="*/ 5587915 h 6411490"/>
                    <a:gd name="connsiteX21" fmla="*/ 7715723 w 8467714"/>
                    <a:gd name="connsiteY21" fmla="*/ 5130535 h 6411490"/>
                    <a:gd name="connsiteX22" fmla="*/ 8103977 w 8467714"/>
                    <a:gd name="connsiteY22" fmla="*/ 4833265 h 6411490"/>
                    <a:gd name="connsiteX23" fmla="*/ 8467714 w 8467714"/>
                    <a:gd name="connsiteY23" fmla="*/ 4523323 h 6411490"/>
                    <a:gd name="connsiteX24" fmla="*/ 7072382 w 8467714"/>
                    <a:gd name="connsiteY24" fmla="*/ 5143385 h 6411490"/>
                    <a:gd name="connsiteX25" fmla="*/ 6101016 w 8467714"/>
                    <a:gd name="connsiteY25" fmla="*/ 5504367 h 6411490"/>
                    <a:gd name="connsiteX26" fmla="*/ 5010483 w 8467714"/>
                    <a:gd name="connsiteY26" fmla="*/ 5730215 h 6411490"/>
                    <a:gd name="connsiteX27" fmla="*/ 3781873 w 8467714"/>
                    <a:gd name="connsiteY27" fmla="*/ 5668894 h 6411490"/>
                    <a:gd name="connsiteX28" fmla="*/ 2732910 w 8467714"/>
                    <a:gd name="connsiteY28" fmla="*/ 5034755 h 6411490"/>
                    <a:gd name="connsiteX29" fmla="*/ 2181673 w 8467714"/>
                    <a:gd name="connsiteY29" fmla="*/ 4022974 h 6411490"/>
                    <a:gd name="connsiteX30" fmla="*/ 2169634 w 8467714"/>
                    <a:gd name="connsiteY30" fmla="*/ 2718274 h 6411490"/>
                    <a:gd name="connsiteX31" fmla="*/ 2690740 w 8467714"/>
                    <a:gd name="connsiteY31" fmla="*/ 1441645 h 6411490"/>
                    <a:gd name="connsiteX32" fmla="*/ 3492313 w 8467714"/>
                    <a:gd name="connsiteY32" fmla="*/ 670174 h 6411490"/>
                    <a:gd name="connsiteX33" fmla="*/ 4264704 w 8467714"/>
                    <a:gd name="connsiteY33" fmla="*/ 408366 h 6411490"/>
                    <a:gd name="connsiteX34" fmla="*/ 5166810 w 8467714"/>
                    <a:gd name="connsiteY34" fmla="*/ 480407 h 6411490"/>
                    <a:gd name="connsiteX35" fmla="*/ 6147019 w 8467714"/>
                    <a:gd name="connsiteY35" fmla="*/ 879058 h 6411490"/>
                    <a:gd name="connsiteX0" fmla="*/ 6147019 w 8467714"/>
                    <a:gd name="connsiteY0" fmla="*/ 879058 h 6411490"/>
                    <a:gd name="connsiteX1" fmla="*/ 6666220 w 8467714"/>
                    <a:gd name="connsiteY1" fmla="*/ 1188162 h 6411490"/>
                    <a:gd name="connsiteX2" fmla="*/ 5294689 w 8467714"/>
                    <a:gd name="connsiteY2" fmla="*/ 183489 h 6411490"/>
                    <a:gd name="connsiteX3" fmla="*/ 3669996 w 8467714"/>
                    <a:gd name="connsiteY3" fmla="*/ 70046 h 6411490"/>
                    <a:gd name="connsiteX4" fmla="*/ 2416800 w 8467714"/>
                    <a:gd name="connsiteY4" fmla="*/ 958787 h 6411490"/>
                    <a:gd name="connsiteX5" fmla="*/ 1900479 w 8467714"/>
                    <a:gd name="connsiteY5" fmla="*/ 1808185 h 6411490"/>
                    <a:gd name="connsiteX6" fmla="*/ 1565232 w 8467714"/>
                    <a:gd name="connsiteY6" fmla="*/ 2716016 h 6411490"/>
                    <a:gd name="connsiteX7" fmla="*/ 1031925 w 8467714"/>
                    <a:gd name="connsiteY7" fmla="*/ 3294197 h 6411490"/>
                    <a:gd name="connsiteX8" fmla="*/ 413833 w 8467714"/>
                    <a:gd name="connsiteY8" fmla="*/ 3436795 h 6411490"/>
                    <a:gd name="connsiteX9" fmla="*/ 2006 w 8467714"/>
                    <a:gd name="connsiteY9" fmla="*/ 3183309 h 6411490"/>
                    <a:gd name="connsiteX10" fmla="*/ 277277 w 8467714"/>
                    <a:gd name="connsiteY10" fmla="*/ 3741421 h 6411490"/>
                    <a:gd name="connsiteX11" fmla="*/ 735172 w 8467714"/>
                    <a:gd name="connsiteY11" fmla="*/ 3870574 h 6411490"/>
                    <a:gd name="connsiteX12" fmla="*/ 1112210 w 8467714"/>
                    <a:gd name="connsiteY12" fmla="*/ 3784264 h 6411490"/>
                    <a:gd name="connsiteX13" fmla="*/ 1572742 w 8467714"/>
                    <a:gd name="connsiteY13" fmla="*/ 3457761 h 6411490"/>
                    <a:gd name="connsiteX14" fmla="*/ 1659269 w 8467714"/>
                    <a:gd name="connsiteY14" fmla="*/ 4195436 h 6411490"/>
                    <a:gd name="connsiteX15" fmla="*/ 2059406 w 8467714"/>
                    <a:gd name="connsiteY15" fmla="*/ 5161498 h 6411490"/>
                    <a:gd name="connsiteX16" fmla="*/ 2576616 w 8467714"/>
                    <a:gd name="connsiteY16" fmla="*/ 5780396 h 6411490"/>
                    <a:gd name="connsiteX17" fmla="*/ 3583753 w 8467714"/>
                    <a:gd name="connsiteY17" fmla="*/ 6296146 h 6411490"/>
                    <a:gd name="connsiteX18" fmla="*/ 4650553 w 8467714"/>
                    <a:gd name="connsiteY18" fmla="*/ 6400414 h 6411490"/>
                    <a:gd name="connsiteX19" fmla="*/ 5962113 w 8467714"/>
                    <a:gd name="connsiteY19" fmla="*/ 6113786 h 6411490"/>
                    <a:gd name="connsiteX20" fmla="*/ 6996689 w 8467714"/>
                    <a:gd name="connsiteY20" fmla="*/ 5587915 h 6411490"/>
                    <a:gd name="connsiteX21" fmla="*/ 7715723 w 8467714"/>
                    <a:gd name="connsiteY21" fmla="*/ 5130535 h 6411490"/>
                    <a:gd name="connsiteX22" fmla="*/ 8103977 w 8467714"/>
                    <a:gd name="connsiteY22" fmla="*/ 4833265 h 6411490"/>
                    <a:gd name="connsiteX23" fmla="*/ 8467714 w 8467714"/>
                    <a:gd name="connsiteY23" fmla="*/ 4523323 h 6411490"/>
                    <a:gd name="connsiteX24" fmla="*/ 7072382 w 8467714"/>
                    <a:gd name="connsiteY24" fmla="*/ 5143385 h 6411490"/>
                    <a:gd name="connsiteX25" fmla="*/ 6101016 w 8467714"/>
                    <a:gd name="connsiteY25" fmla="*/ 5504367 h 6411490"/>
                    <a:gd name="connsiteX26" fmla="*/ 5010483 w 8467714"/>
                    <a:gd name="connsiteY26" fmla="*/ 5730215 h 6411490"/>
                    <a:gd name="connsiteX27" fmla="*/ 3781873 w 8467714"/>
                    <a:gd name="connsiteY27" fmla="*/ 5668894 h 6411490"/>
                    <a:gd name="connsiteX28" fmla="*/ 2732910 w 8467714"/>
                    <a:gd name="connsiteY28" fmla="*/ 5034755 h 6411490"/>
                    <a:gd name="connsiteX29" fmla="*/ 2181673 w 8467714"/>
                    <a:gd name="connsiteY29" fmla="*/ 4022974 h 6411490"/>
                    <a:gd name="connsiteX30" fmla="*/ 2169634 w 8467714"/>
                    <a:gd name="connsiteY30" fmla="*/ 2718274 h 6411490"/>
                    <a:gd name="connsiteX31" fmla="*/ 2690740 w 8467714"/>
                    <a:gd name="connsiteY31" fmla="*/ 1441645 h 6411490"/>
                    <a:gd name="connsiteX32" fmla="*/ 3492313 w 8467714"/>
                    <a:gd name="connsiteY32" fmla="*/ 670174 h 6411490"/>
                    <a:gd name="connsiteX33" fmla="*/ 4264704 w 8467714"/>
                    <a:gd name="connsiteY33" fmla="*/ 408366 h 6411490"/>
                    <a:gd name="connsiteX34" fmla="*/ 5166810 w 8467714"/>
                    <a:gd name="connsiteY34" fmla="*/ 480407 h 6411490"/>
                    <a:gd name="connsiteX35" fmla="*/ 6147019 w 8467714"/>
                    <a:gd name="connsiteY35" fmla="*/ 879058 h 6411490"/>
                    <a:gd name="connsiteX0" fmla="*/ 6147019 w 8467714"/>
                    <a:gd name="connsiteY0" fmla="*/ 879058 h 6411490"/>
                    <a:gd name="connsiteX1" fmla="*/ 6666220 w 8467714"/>
                    <a:gd name="connsiteY1" fmla="*/ 1188162 h 6411490"/>
                    <a:gd name="connsiteX2" fmla="*/ 5294689 w 8467714"/>
                    <a:gd name="connsiteY2" fmla="*/ 183489 h 6411490"/>
                    <a:gd name="connsiteX3" fmla="*/ 3669996 w 8467714"/>
                    <a:gd name="connsiteY3" fmla="*/ 70046 h 6411490"/>
                    <a:gd name="connsiteX4" fmla="*/ 2416800 w 8467714"/>
                    <a:gd name="connsiteY4" fmla="*/ 958787 h 6411490"/>
                    <a:gd name="connsiteX5" fmla="*/ 1900479 w 8467714"/>
                    <a:gd name="connsiteY5" fmla="*/ 1808185 h 6411490"/>
                    <a:gd name="connsiteX6" fmla="*/ 1565232 w 8467714"/>
                    <a:gd name="connsiteY6" fmla="*/ 2716016 h 6411490"/>
                    <a:gd name="connsiteX7" fmla="*/ 1031925 w 8467714"/>
                    <a:gd name="connsiteY7" fmla="*/ 3294197 h 6411490"/>
                    <a:gd name="connsiteX8" fmla="*/ 413833 w 8467714"/>
                    <a:gd name="connsiteY8" fmla="*/ 3436795 h 6411490"/>
                    <a:gd name="connsiteX9" fmla="*/ 2006 w 8467714"/>
                    <a:gd name="connsiteY9" fmla="*/ 3183309 h 6411490"/>
                    <a:gd name="connsiteX10" fmla="*/ 277277 w 8467714"/>
                    <a:gd name="connsiteY10" fmla="*/ 3741421 h 6411490"/>
                    <a:gd name="connsiteX11" fmla="*/ 735172 w 8467714"/>
                    <a:gd name="connsiteY11" fmla="*/ 3870574 h 6411490"/>
                    <a:gd name="connsiteX12" fmla="*/ 1112210 w 8467714"/>
                    <a:gd name="connsiteY12" fmla="*/ 3784264 h 6411490"/>
                    <a:gd name="connsiteX13" fmla="*/ 1572742 w 8467714"/>
                    <a:gd name="connsiteY13" fmla="*/ 3457761 h 6411490"/>
                    <a:gd name="connsiteX14" fmla="*/ 1659269 w 8467714"/>
                    <a:gd name="connsiteY14" fmla="*/ 4195436 h 6411490"/>
                    <a:gd name="connsiteX15" fmla="*/ 2059406 w 8467714"/>
                    <a:gd name="connsiteY15" fmla="*/ 5161498 h 6411490"/>
                    <a:gd name="connsiteX16" fmla="*/ 2576616 w 8467714"/>
                    <a:gd name="connsiteY16" fmla="*/ 5780396 h 6411490"/>
                    <a:gd name="connsiteX17" fmla="*/ 3583753 w 8467714"/>
                    <a:gd name="connsiteY17" fmla="*/ 6296146 h 6411490"/>
                    <a:gd name="connsiteX18" fmla="*/ 4650553 w 8467714"/>
                    <a:gd name="connsiteY18" fmla="*/ 6400414 h 6411490"/>
                    <a:gd name="connsiteX19" fmla="*/ 5962113 w 8467714"/>
                    <a:gd name="connsiteY19" fmla="*/ 6113786 h 6411490"/>
                    <a:gd name="connsiteX20" fmla="*/ 6996689 w 8467714"/>
                    <a:gd name="connsiteY20" fmla="*/ 5587915 h 6411490"/>
                    <a:gd name="connsiteX21" fmla="*/ 7715723 w 8467714"/>
                    <a:gd name="connsiteY21" fmla="*/ 5130535 h 6411490"/>
                    <a:gd name="connsiteX22" fmla="*/ 8103977 w 8467714"/>
                    <a:gd name="connsiteY22" fmla="*/ 4833265 h 6411490"/>
                    <a:gd name="connsiteX23" fmla="*/ 8467714 w 8467714"/>
                    <a:gd name="connsiteY23" fmla="*/ 4523323 h 6411490"/>
                    <a:gd name="connsiteX24" fmla="*/ 7072382 w 8467714"/>
                    <a:gd name="connsiteY24" fmla="*/ 5143385 h 6411490"/>
                    <a:gd name="connsiteX25" fmla="*/ 6101016 w 8467714"/>
                    <a:gd name="connsiteY25" fmla="*/ 5504367 h 6411490"/>
                    <a:gd name="connsiteX26" fmla="*/ 5010483 w 8467714"/>
                    <a:gd name="connsiteY26" fmla="*/ 5730215 h 6411490"/>
                    <a:gd name="connsiteX27" fmla="*/ 3781873 w 8467714"/>
                    <a:gd name="connsiteY27" fmla="*/ 5668894 h 6411490"/>
                    <a:gd name="connsiteX28" fmla="*/ 2732910 w 8467714"/>
                    <a:gd name="connsiteY28" fmla="*/ 5034755 h 6411490"/>
                    <a:gd name="connsiteX29" fmla="*/ 2181673 w 8467714"/>
                    <a:gd name="connsiteY29" fmla="*/ 4022974 h 6411490"/>
                    <a:gd name="connsiteX30" fmla="*/ 2169634 w 8467714"/>
                    <a:gd name="connsiteY30" fmla="*/ 2718274 h 6411490"/>
                    <a:gd name="connsiteX31" fmla="*/ 2690740 w 8467714"/>
                    <a:gd name="connsiteY31" fmla="*/ 1441645 h 6411490"/>
                    <a:gd name="connsiteX32" fmla="*/ 3492313 w 8467714"/>
                    <a:gd name="connsiteY32" fmla="*/ 670174 h 6411490"/>
                    <a:gd name="connsiteX33" fmla="*/ 4264704 w 8467714"/>
                    <a:gd name="connsiteY33" fmla="*/ 408366 h 6411490"/>
                    <a:gd name="connsiteX34" fmla="*/ 5166810 w 8467714"/>
                    <a:gd name="connsiteY34" fmla="*/ 480407 h 6411490"/>
                    <a:gd name="connsiteX35" fmla="*/ 6147019 w 8467714"/>
                    <a:gd name="connsiteY35" fmla="*/ 879058 h 64114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</a:cxnLst>
                  <a:rect l="l" t="t" r="r" b="b"/>
                  <a:pathLst>
                    <a:path w="8467714" h="6411490">
                      <a:moveTo>
                        <a:pt x="6147019" y="879058"/>
                      </a:moveTo>
                      <a:cubicBezTo>
                        <a:pt x="6396921" y="997017"/>
                        <a:pt x="6808275" y="1304090"/>
                        <a:pt x="6666220" y="1188162"/>
                      </a:cubicBezTo>
                      <a:cubicBezTo>
                        <a:pt x="6524165" y="1072234"/>
                        <a:pt x="5794060" y="369842"/>
                        <a:pt x="5294689" y="183489"/>
                      </a:cubicBezTo>
                      <a:cubicBezTo>
                        <a:pt x="4795318" y="-2864"/>
                        <a:pt x="4149644" y="-59170"/>
                        <a:pt x="3669996" y="70046"/>
                      </a:cubicBezTo>
                      <a:cubicBezTo>
                        <a:pt x="3190348" y="199262"/>
                        <a:pt x="2664667" y="643758"/>
                        <a:pt x="2416800" y="958787"/>
                      </a:cubicBezTo>
                      <a:cubicBezTo>
                        <a:pt x="2168933" y="1273816"/>
                        <a:pt x="2042407" y="1515313"/>
                        <a:pt x="1900479" y="1808185"/>
                      </a:cubicBezTo>
                      <a:cubicBezTo>
                        <a:pt x="1758551" y="2101057"/>
                        <a:pt x="1709991" y="2468347"/>
                        <a:pt x="1565232" y="2716016"/>
                      </a:cubicBezTo>
                      <a:cubicBezTo>
                        <a:pt x="1420473" y="2963685"/>
                        <a:pt x="1223825" y="3174067"/>
                        <a:pt x="1031925" y="3294197"/>
                      </a:cubicBezTo>
                      <a:cubicBezTo>
                        <a:pt x="840025" y="3414327"/>
                        <a:pt x="585486" y="3455276"/>
                        <a:pt x="413833" y="3436795"/>
                      </a:cubicBezTo>
                      <a:cubicBezTo>
                        <a:pt x="242180" y="3418314"/>
                        <a:pt x="24765" y="3132538"/>
                        <a:pt x="2006" y="3183309"/>
                      </a:cubicBezTo>
                      <a:cubicBezTo>
                        <a:pt x="-20753" y="3234080"/>
                        <a:pt x="155083" y="3626877"/>
                        <a:pt x="277277" y="3741421"/>
                      </a:cubicBezTo>
                      <a:cubicBezTo>
                        <a:pt x="399471" y="3855965"/>
                        <a:pt x="596017" y="3863434"/>
                        <a:pt x="735172" y="3870574"/>
                      </a:cubicBezTo>
                      <a:cubicBezTo>
                        <a:pt x="874328" y="3877715"/>
                        <a:pt x="972615" y="3853066"/>
                        <a:pt x="1112210" y="3784264"/>
                      </a:cubicBezTo>
                      <a:cubicBezTo>
                        <a:pt x="1251805" y="3715462"/>
                        <a:pt x="1272970" y="3790955"/>
                        <a:pt x="1572742" y="3457761"/>
                      </a:cubicBezTo>
                      <a:cubicBezTo>
                        <a:pt x="1609027" y="3912991"/>
                        <a:pt x="1578158" y="3911480"/>
                        <a:pt x="1659269" y="4195436"/>
                      </a:cubicBezTo>
                      <a:cubicBezTo>
                        <a:pt x="1740380" y="4479392"/>
                        <a:pt x="1906515" y="4897338"/>
                        <a:pt x="2059406" y="5161498"/>
                      </a:cubicBezTo>
                      <a:cubicBezTo>
                        <a:pt x="2212297" y="5425658"/>
                        <a:pt x="2322558" y="5591288"/>
                        <a:pt x="2576616" y="5780396"/>
                      </a:cubicBezTo>
                      <a:cubicBezTo>
                        <a:pt x="2830674" y="5969504"/>
                        <a:pt x="3238097" y="6192810"/>
                        <a:pt x="3583753" y="6296146"/>
                      </a:cubicBezTo>
                      <a:cubicBezTo>
                        <a:pt x="3929409" y="6399482"/>
                        <a:pt x="4254160" y="6430807"/>
                        <a:pt x="4650553" y="6400414"/>
                      </a:cubicBezTo>
                      <a:cubicBezTo>
                        <a:pt x="5046946" y="6370021"/>
                        <a:pt x="5571089" y="6274541"/>
                        <a:pt x="5962113" y="6113786"/>
                      </a:cubicBezTo>
                      <a:cubicBezTo>
                        <a:pt x="6353137" y="5953031"/>
                        <a:pt x="6704421" y="5751790"/>
                        <a:pt x="6996689" y="5587915"/>
                      </a:cubicBezTo>
                      <a:cubicBezTo>
                        <a:pt x="7288957" y="5424040"/>
                        <a:pt x="7531175" y="5256310"/>
                        <a:pt x="7715723" y="5130535"/>
                      </a:cubicBezTo>
                      <a:cubicBezTo>
                        <a:pt x="7900271" y="5004760"/>
                        <a:pt x="7978645" y="4934467"/>
                        <a:pt x="8103977" y="4833265"/>
                      </a:cubicBezTo>
                      <a:cubicBezTo>
                        <a:pt x="8229309" y="4732063"/>
                        <a:pt x="8082876" y="4902413"/>
                        <a:pt x="8467714" y="4523323"/>
                      </a:cubicBezTo>
                      <a:cubicBezTo>
                        <a:pt x="7845662" y="4841078"/>
                        <a:pt x="7466832" y="4979878"/>
                        <a:pt x="7072382" y="5143385"/>
                      </a:cubicBezTo>
                      <a:cubicBezTo>
                        <a:pt x="6677932" y="5306892"/>
                        <a:pt x="6444666" y="5406562"/>
                        <a:pt x="6101016" y="5504367"/>
                      </a:cubicBezTo>
                      <a:cubicBezTo>
                        <a:pt x="5757366" y="5602172"/>
                        <a:pt x="5397007" y="5702794"/>
                        <a:pt x="5010483" y="5730215"/>
                      </a:cubicBezTo>
                      <a:cubicBezTo>
                        <a:pt x="4623959" y="5757636"/>
                        <a:pt x="4161469" y="5784804"/>
                        <a:pt x="3781873" y="5668894"/>
                      </a:cubicBezTo>
                      <a:cubicBezTo>
                        <a:pt x="3402277" y="5552984"/>
                        <a:pt x="2999610" y="5309075"/>
                        <a:pt x="2732910" y="5034755"/>
                      </a:cubicBezTo>
                      <a:cubicBezTo>
                        <a:pt x="2466210" y="4760435"/>
                        <a:pt x="2275552" y="4409054"/>
                        <a:pt x="2181673" y="4022974"/>
                      </a:cubicBezTo>
                      <a:cubicBezTo>
                        <a:pt x="2087794" y="3636894"/>
                        <a:pt x="2084790" y="3148495"/>
                        <a:pt x="2169634" y="2718274"/>
                      </a:cubicBezTo>
                      <a:cubicBezTo>
                        <a:pt x="2254478" y="2288053"/>
                        <a:pt x="2470294" y="1782995"/>
                        <a:pt x="2690740" y="1441645"/>
                      </a:cubicBezTo>
                      <a:cubicBezTo>
                        <a:pt x="2911187" y="1100295"/>
                        <a:pt x="3229986" y="842387"/>
                        <a:pt x="3492313" y="670174"/>
                      </a:cubicBezTo>
                      <a:cubicBezTo>
                        <a:pt x="3754640" y="497961"/>
                        <a:pt x="3985621" y="439994"/>
                        <a:pt x="4264704" y="408366"/>
                      </a:cubicBezTo>
                      <a:cubicBezTo>
                        <a:pt x="4543787" y="376738"/>
                        <a:pt x="4853091" y="401958"/>
                        <a:pt x="5166810" y="480407"/>
                      </a:cubicBezTo>
                      <a:cubicBezTo>
                        <a:pt x="5480529" y="558856"/>
                        <a:pt x="5897117" y="761099"/>
                        <a:pt x="6147019" y="879058"/>
                      </a:cubicBezTo>
                      <a:close/>
                    </a:path>
                  </a:pathLst>
                </a:custGeom>
                <a:solidFill>
                  <a:srgbClr val="0070C0"/>
                </a:soli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1" name="Freeform 30"/>
                <p:cNvSpPr/>
                <p:nvPr/>
              </p:nvSpPr>
              <p:spPr>
                <a:xfrm>
                  <a:off x="5330461" y="1150382"/>
                  <a:ext cx="408248" cy="123292"/>
                </a:xfrm>
                <a:custGeom>
                  <a:avLst/>
                  <a:gdLst>
                    <a:gd name="connsiteX0" fmla="*/ 1260422 w 1614454"/>
                    <a:gd name="connsiteY0" fmla="*/ 91942 h 884541"/>
                    <a:gd name="connsiteX1" fmla="*/ 803222 w 1614454"/>
                    <a:gd name="connsiteY1" fmla="*/ 502 h 884541"/>
                    <a:gd name="connsiteX2" fmla="*/ 269822 w 1614454"/>
                    <a:gd name="connsiteY2" fmla="*/ 137662 h 884541"/>
                    <a:gd name="connsiteX3" fmla="*/ 41222 w 1614454"/>
                    <a:gd name="connsiteY3" fmla="*/ 366262 h 884541"/>
                    <a:gd name="connsiteX4" fmla="*/ 10742 w 1614454"/>
                    <a:gd name="connsiteY4" fmla="*/ 549142 h 884541"/>
                    <a:gd name="connsiteX5" fmla="*/ 163142 w 1614454"/>
                    <a:gd name="connsiteY5" fmla="*/ 792982 h 884541"/>
                    <a:gd name="connsiteX6" fmla="*/ 528902 w 1614454"/>
                    <a:gd name="connsiteY6" fmla="*/ 884422 h 884541"/>
                    <a:gd name="connsiteX7" fmla="*/ 1108022 w 1614454"/>
                    <a:gd name="connsiteY7" fmla="*/ 777742 h 884541"/>
                    <a:gd name="connsiteX8" fmla="*/ 1610942 w 1614454"/>
                    <a:gd name="connsiteY8" fmla="*/ 549142 h 884541"/>
                    <a:gd name="connsiteX9" fmla="*/ 848942 w 1614454"/>
                    <a:gd name="connsiteY9" fmla="*/ 625342 h 884541"/>
                    <a:gd name="connsiteX10" fmla="*/ 361262 w 1614454"/>
                    <a:gd name="connsiteY10" fmla="*/ 579622 h 884541"/>
                    <a:gd name="connsiteX11" fmla="*/ 315542 w 1614454"/>
                    <a:gd name="connsiteY11" fmla="*/ 457702 h 884541"/>
                    <a:gd name="connsiteX12" fmla="*/ 406982 w 1614454"/>
                    <a:gd name="connsiteY12" fmla="*/ 274822 h 884541"/>
                    <a:gd name="connsiteX13" fmla="*/ 696542 w 1614454"/>
                    <a:gd name="connsiteY13" fmla="*/ 152902 h 884541"/>
                    <a:gd name="connsiteX14" fmla="*/ 1016582 w 1614454"/>
                    <a:gd name="connsiteY14" fmla="*/ 107182 h 884541"/>
                    <a:gd name="connsiteX15" fmla="*/ 1260422 w 1614454"/>
                    <a:gd name="connsiteY15" fmla="*/ 91942 h 884541"/>
                    <a:gd name="connsiteX0" fmla="*/ 1382114 w 1614454"/>
                    <a:gd name="connsiteY0" fmla="*/ 350590 h 890556"/>
                    <a:gd name="connsiteX1" fmla="*/ 803222 w 1614454"/>
                    <a:gd name="connsiteY1" fmla="*/ 6517 h 890556"/>
                    <a:gd name="connsiteX2" fmla="*/ 269822 w 1614454"/>
                    <a:gd name="connsiteY2" fmla="*/ 143677 h 890556"/>
                    <a:gd name="connsiteX3" fmla="*/ 41222 w 1614454"/>
                    <a:gd name="connsiteY3" fmla="*/ 372277 h 890556"/>
                    <a:gd name="connsiteX4" fmla="*/ 10742 w 1614454"/>
                    <a:gd name="connsiteY4" fmla="*/ 555157 h 890556"/>
                    <a:gd name="connsiteX5" fmla="*/ 163142 w 1614454"/>
                    <a:gd name="connsiteY5" fmla="*/ 798997 h 890556"/>
                    <a:gd name="connsiteX6" fmla="*/ 528902 w 1614454"/>
                    <a:gd name="connsiteY6" fmla="*/ 890437 h 890556"/>
                    <a:gd name="connsiteX7" fmla="*/ 1108022 w 1614454"/>
                    <a:gd name="connsiteY7" fmla="*/ 783757 h 890556"/>
                    <a:gd name="connsiteX8" fmla="*/ 1610942 w 1614454"/>
                    <a:gd name="connsiteY8" fmla="*/ 555157 h 890556"/>
                    <a:gd name="connsiteX9" fmla="*/ 848942 w 1614454"/>
                    <a:gd name="connsiteY9" fmla="*/ 631357 h 890556"/>
                    <a:gd name="connsiteX10" fmla="*/ 361262 w 1614454"/>
                    <a:gd name="connsiteY10" fmla="*/ 585637 h 890556"/>
                    <a:gd name="connsiteX11" fmla="*/ 315542 w 1614454"/>
                    <a:gd name="connsiteY11" fmla="*/ 463717 h 890556"/>
                    <a:gd name="connsiteX12" fmla="*/ 406982 w 1614454"/>
                    <a:gd name="connsiteY12" fmla="*/ 280837 h 890556"/>
                    <a:gd name="connsiteX13" fmla="*/ 696542 w 1614454"/>
                    <a:gd name="connsiteY13" fmla="*/ 158917 h 890556"/>
                    <a:gd name="connsiteX14" fmla="*/ 1016582 w 1614454"/>
                    <a:gd name="connsiteY14" fmla="*/ 113197 h 890556"/>
                    <a:gd name="connsiteX15" fmla="*/ 1382114 w 1614454"/>
                    <a:gd name="connsiteY15" fmla="*/ 350590 h 890556"/>
                    <a:gd name="connsiteX0" fmla="*/ 1382114 w 1614454"/>
                    <a:gd name="connsiteY0" fmla="*/ 323075 h 863041"/>
                    <a:gd name="connsiteX1" fmla="*/ 1148014 w 1614454"/>
                    <a:gd name="connsiteY1" fmla="*/ 7874 h 863041"/>
                    <a:gd name="connsiteX2" fmla="*/ 269822 w 1614454"/>
                    <a:gd name="connsiteY2" fmla="*/ 116162 h 863041"/>
                    <a:gd name="connsiteX3" fmla="*/ 41222 w 1614454"/>
                    <a:gd name="connsiteY3" fmla="*/ 344762 h 863041"/>
                    <a:gd name="connsiteX4" fmla="*/ 10742 w 1614454"/>
                    <a:gd name="connsiteY4" fmla="*/ 527642 h 863041"/>
                    <a:gd name="connsiteX5" fmla="*/ 163142 w 1614454"/>
                    <a:gd name="connsiteY5" fmla="*/ 771482 h 863041"/>
                    <a:gd name="connsiteX6" fmla="*/ 528902 w 1614454"/>
                    <a:gd name="connsiteY6" fmla="*/ 862922 h 863041"/>
                    <a:gd name="connsiteX7" fmla="*/ 1108022 w 1614454"/>
                    <a:gd name="connsiteY7" fmla="*/ 756242 h 863041"/>
                    <a:gd name="connsiteX8" fmla="*/ 1610942 w 1614454"/>
                    <a:gd name="connsiteY8" fmla="*/ 527642 h 863041"/>
                    <a:gd name="connsiteX9" fmla="*/ 848942 w 1614454"/>
                    <a:gd name="connsiteY9" fmla="*/ 603842 h 863041"/>
                    <a:gd name="connsiteX10" fmla="*/ 361262 w 1614454"/>
                    <a:gd name="connsiteY10" fmla="*/ 558122 h 863041"/>
                    <a:gd name="connsiteX11" fmla="*/ 315542 w 1614454"/>
                    <a:gd name="connsiteY11" fmla="*/ 436202 h 863041"/>
                    <a:gd name="connsiteX12" fmla="*/ 406982 w 1614454"/>
                    <a:gd name="connsiteY12" fmla="*/ 253322 h 863041"/>
                    <a:gd name="connsiteX13" fmla="*/ 696542 w 1614454"/>
                    <a:gd name="connsiteY13" fmla="*/ 131402 h 863041"/>
                    <a:gd name="connsiteX14" fmla="*/ 1016582 w 1614454"/>
                    <a:gd name="connsiteY14" fmla="*/ 85682 h 863041"/>
                    <a:gd name="connsiteX15" fmla="*/ 1382114 w 1614454"/>
                    <a:gd name="connsiteY15" fmla="*/ 323075 h 863041"/>
                    <a:gd name="connsiteX0" fmla="*/ 1382114 w 1614454"/>
                    <a:gd name="connsiteY0" fmla="*/ 323075 h 863041"/>
                    <a:gd name="connsiteX1" fmla="*/ 1148014 w 1614454"/>
                    <a:gd name="connsiteY1" fmla="*/ 7874 h 863041"/>
                    <a:gd name="connsiteX2" fmla="*/ 269822 w 1614454"/>
                    <a:gd name="connsiteY2" fmla="*/ 116162 h 863041"/>
                    <a:gd name="connsiteX3" fmla="*/ 41222 w 1614454"/>
                    <a:gd name="connsiteY3" fmla="*/ 344762 h 863041"/>
                    <a:gd name="connsiteX4" fmla="*/ 10742 w 1614454"/>
                    <a:gd name="connsiteY4" fmla="*/ 527642 h 863041"/>
                    <a:gd name="connsiteX5" fmla="*/ 163142 w 1614454"/>
                    <a:gd name="connsiteY5" fmla="*/ 771482 h 863041"/>
                    <a:gd name="connsiteX6" fmla="*/ 528902 w 1614454"/>
                    <a:gd name="connsiteY6" fmla="*/ 862922 h 863041"/>
                    <a:gd name="connsiteX7" fmla="*/ 1108022 w 1614454"/>
                    <a:gd name="connsiteY7" fmla="*/ 756242 h 863041"/>
                    <a:gd name="connsiteX8" fmla="*/ 1610942 w 1614454"/>
                    <a:gd name="connsiteY8" fmla="*/ 527642 h 863041"/>
                    <a:gd name="connsiteX9" fmla="*/ 848942 w 1614454"/>
                    <a:gd name="connsiteY9" fmla="*/ 603842 h 863041"/>
                    <a:gd name="connsiteX10" fmla="*/ 361262 w 1614454"/>
                    <a:gd name="connsiteY10" fmla="*/ 558122 h 863041"/>
                    <a:gd name="connsiteX11" fmla="*/ 315542 w 1614454"/>
                    <a:gd name="connsiteY11" fmla="*/ 436202 h 863041"/>
                    <a:gd name="connsiteX12" fmla="*/ 406982 w 1614454"/>
                    <a:gd name="connsiteY12" fmla="*/ 253322 h 863041"/>
                    <a:gd name="connsiteX13" fmla="*/ 696542 w 1614454"/>
                    <a:gd name="connsiteY13" fmla="*/ 131402 h 863041"/>
                    <a:gd name="connsiteX14" fmla="*/ 1006442 w 1614454"/>
                    <a:gd name="connsiteY14" fmla="*/ 114554 h 863041"/>
                    <a:gd name="connsiteX15" fmla="*/ 1382114 w 1614454"/>
                    <a:gd name="connsiteY15" fmla="*/ 323075 h 863041"/>
                    <a:gd name="connsiteX0" fmla="*/ 1393888 w 1626228"/>
                    <a:gd name="connsiteY0" fmla="*/ 385506 h 925472"/>
                    <a:gd name="connsiteX1" fmla="*/ 1159788 w 1626228"/>
                    <a:gd name="connsiteY1" fmla="*/ 70305 h 925472"/>
                    <a:gd name="connsiteX2" fmla="*/ 504696 w 1626228"/>
                    <a:gd name="connsiteY2" fmla="*/ 27013 h 925472"/>
                    <a:gd name="connsiteX3" fmla="*/ 52996 w 1626228"/>
                    <a:gd name="connsiteY3" fmla="*/ 407193 h 925472"/>
                    <a:gd name="connsiteX4" fmla="*/ 22516 w 1626228"/>
                    <a:gd name="connsiteY4" fmla="*/ 590073 h 925472"/>
                    <a:gd name="connsiteX5" fmla="*/ 174916 w 1626228"/>
                    <a:gd name="connsiteY5" fmla="*/ 833913 h 925472"/>
                    <a:gd name="connsiteX6" fmla="*/ 540676 w 1626228"/>
                    <a:gd name="connsiteY6" fmla="*/ 925353 h 925472"/>
                    <a:gd name="connsiteX7" fmla="*/ 1119796 w 1626228"/>
                    <a:gd name="connsiteY7" fmla="*/ 818673 h 925472"/>
                    <a:gd name="connsiteX8" fmla="*/ 1622716 w 1626228"/>
                    <a:gd name="connsiteY8" fmla="*/ 590073 h 925472"/>
                    <a:gd name="connsiteX9" fmla="*/ 860716 w 1626228"/>
                    <a:gd name="connsiteY9" fmla="*/ 666273 h 925472"/>
                    <a:gd name="connsiteX10" fmla="*/ 373036 w 1626228"/>
                    <a:gd name="connsiteY10" fmla="*/ 620553 h 925472"/>
                    <a:gd name="connsiteX11" fmla="*/ 327316 w 1626228"/>
                    <a:gd name="connsiteY11" fmla="*/ 498633 h 925472"/>
                    <a:gd name="connsiteX12" fmla="*/ 418756 w 1626228"/>
                    <a:gd name="connsiteY12" fmla="*/ 315753 h 925472"/>
                    <a:gd name="connsiteX13" fmla="*/ 708316 w 1626228"/>
                    <a:gd name="connsiteY13" fmla="*/ 193833 h 925472"/>
                    <a:gd name="connsiteX14" fmla="*/ 1018216 w 1626228"/>
                    <a:gd name="connsiteY14" fmla="*/ 176985 h 925472"/>
                    <a:gd name="connsiteX15" fmla="*/ 1393888 w 1626228"/>
                    <a:gd name="connsiteY15" fmla="*/ 385506 h 925472"/>
                    <a:gd name="connsiteX0" fmla="*/ 1377317 w 1609657"/>
                    <a:gd name="connsiteY0" fmla="*/ 381765 h 921731"/>
                    <a:gd name="connsiteX1" fmla="*/ 1143217 w 1609657"/>
                    <a:gd name="connsiteY1" fmla="*/ 66564 h 921731"/>
                    <a:gd name="connsiteX2" fmla="*/ 488125 w 1609657"/>
                    <a:gd name="connsiteY2" fmla="*/ 23272 h 921731"/>
                    <a:gd name="connsiteX3" fmla="*/ 76989 w 1609657"/>
                    <a:gd name="connsiteY3" fmla="*/ 352925 h 921731"/>
                    <a:gd name="connsiteX4" fmla="*/ 5945 w 1609657"/>
                    <a:gd name="connsiteY4" fmla="*/ 586332 h 921731"/>
                    <a:gd name="connsiteX5" fmla="*/ 158345 w 1609657"/>
                    <a:gd name="connsiteY5" fmla="*/ 830172 h 921731"/>
                    <a:gd name="connsiteX6" fmla="*/ 524105 w 1609657"/>
                    <a:gd name="connsiteY6" fmla="*/ 921612 h 921731"/>
                    <a:gd name="connsiteX7" fmla="*/ 1103225 w 1609657"/>
                    <a:gd name="connsiteY7" fmla="*/ 814932 h 921731"/>
                    <a:gd name="connsiteX8" fmla="*/ 1606145 w 1609657"/>
                    <a:gd name="connsiteY8" fmla="*/ 586332 h 921731"/>
                    <a:gd name="connsiteX9" fmla="*/ 844145 w 1609657"/>
                    <a:gd name="connsiteY9" fmla="*/ 662532 h 921731"/>
                    <a:gd name="connsiteX10" fmla="*/ 356465 w 1609657"/>
                    <a:gd name="connsiteY10" fmla="*/ 616812 h 921731"/>
                    <a:gd name="connsiteX11" fmla="*/ 310745 w 1609657"/>
                    <a:gd name="connsiteY11" fmla="*/ 494892 h 921731"/>
                    <a:gd name="connsiteX12" fmla="*/ 402185 w 1609657"/>
                    <a:gd name="connsiteY12" fmla="*/ 312012 h 921731"/>
                    <a:gd name="connsiteX13" fmla="*/ 691745 w 1609657"/>
                    <a:gd name="connsiteY13" fmla="*/ 190092 h 921731"/>
                    <a:gd name="connsiteX14" fmla="*/ 1001645 w 1609657"/>
                    <a:gd name="connsiteY14" fmla="*/ 173244 h 921731"/>
                    <a:gd name="connsiteX15" fmla="*/ 1377317 w 1609657"/>
                    <a:gd name="connsiteY15" fmla="*/ 381765 h 921731"/>
                    <a:gd name="connsiteX0" fmla="*/ 1354379 w 1586719"/>
                    <a:gd name="connsiteY0" fmla="*/ 381765 h 921706"/>
                    <a:gd name="connsiteX1" fmla="*/ 1120279 w 1586719"/>
                    <a:gd name="connsiteY1" fmla="*/ 66564 h 921706"/>
                    <a:gd name="connsiteX2" fmla="*/ 465187 w 1586719"/>
                    <a:gd name="connsiteY2" fmla="*/ 23272 h 921706"/>
                    <a:gd name="connsiteX3" fmla="*/ 54051 w 1586719"/>
                    <a:gd name="connsiteY3" fmla="*/ 352925 h 921706"/>
                    <a:gd name="connsiteX4" fmla="*/ 13430 w 1586719"/>
                    <a:gd name="connsiteY4" fmla="*/ 651295 h 921706"/>
                    <a:gd name="connsiteX5" fmla="*/ 135407 w 1586719"/>
                    <a:gd name="connsiteY5" fmla="*/ 830172 h 921706"/>
                    <a:gd name="connsiteX6" fmla="*/ 501167 w 1586719"/>
                    <a:gd name="connsiteY6" fmla="*/ 921612 h 921706"/>
                    <a:gd name="connsiteX7" fmla="*/ 1080287 w 1586719"/>
                    <a:gd name="connsiteY7" fmla="*/ 814932 h 921706"/>
                    <a:gd name="connsiteX8" fmla="*/ 1583207 w 1586719"/>
                    <a:gd name="connsiteY8" fmla="*/ 586332 h 921706"/>
                    <a:gd name="connsiteX9" fmla="*/ 821207 w 1586719"/>
                    <a:gd name="connsiteY9" fmla="*/ 662532 h 921706"/>
                    <a:gd name="connsiteX10" fmla="*/ 333527 w 1586719"/>
                    <a:gd name="connsiteY10" fmla="*/ 616812 h 921706"/>
                    <a:gd name="connsiteX11" fmla="*/ 287807 w 1586719"/>
                    <a:gd name="connsiteY11" fmla="*/ 494892 h 921706"/>
                    <a:gd name="connsiteX12" fmla="*/ 379247 w 1586719"/>
                    <a:gd name="connsiteY12" fmla="*/ 312012 h 921706"/>
                    <a:gd name="connsiteX13" fmla="*/ 668807 w 1586719"/>
                    <a:gd name="connsiteY13" fmla="*/ 190092 h 921706"/>
                    <a:gd name="connsiteX14" fmla="*/ 978707 w 1586719"/>
                    <a:gd name="connsiteY14" fmla="*/ 173244 h 921706"/>
                    <a:gd name="connsiteX15" fmla="*/ 1354379 w 1586719"/>
                    <a:gd name="connsiteY15" fmla="*/ 381765 h 921706"/>
                    <a:gd name="connsiteX0" fmla="*/ 1351618 w 1583958"/>
                    <a:gd name="connsiteY0" fmla="*/ 381765 h 947872"/>
                    <a:gd name="connsiteX1" fmla="*/ 1117518 w 1583958"/>
                    <a:gd name="connsiteY1" fmla="*/ 66564 h 947872"/>
                    <a:gd name="connsiteX2" fmla="*/ 462426 w 1583958"/>
                    <a:gd name="connsiteY2" fmla="*/ 23272 h 947872"/>
                    <a:gd name="connsiteX3" fmla="*/ 51290 w 1583958"/>
                    <a:gd name="connsiteY3" fmla="*/ 352925 h 947872"/>
                    <a:gd name="connsiteX4" fmla="*/ 10669 w 1583958"/>
                    <a:gd name="connsiteY4" fmla="*/ 651295 h 947872"/>
                    <a:gd name="connsiteX5" fmla="*/ 92082 w 1583958"/>
                    <a:gd name="connsiteY5" fmla="*/ 924007 h 947872"/>
                    <a:gd name="connsiteX6" fmla="*/ 498406 w 1583958"/>
                    <a:gd name="connsiteY6" fmla="*/ 921612 h 947872"/>
                    <a:gd name="connsiteX7" fmla="*/ 1077526 w 1583958"/>
                    <a:gd name="connsiteY7" fmla="*/ 814932 h 947872"/>
                    <a:gd name="connsiteX8" fmla="*/ 1580446 w 1583958"/>
                    <a:gd name="connsiteY8" fmla="*/ 586332 h 947872"/>
                    <a:gd name="connsiteX9" fmla="*/ 818446 w 1583958"/>
                    <a:gd name="connsiteY9" fmla="*/ 662532 h 947872"/>
                    <a:gd name="connsiteX10" fmla="*/ 330766 w 1583958"/>
                    <a:gd name="connsiteY10" fmla="*/ 616812 h 947872"/>
                    <a:gd name="connsiteX11" fmla="*/ 285046 w 1583958"/>
                    <a:gd name="connsiteY11" fmla="*/ 494892 h 947872"/>
                    <a:gd name="connsiteX12" fmla="*/ 376486 w 1583958"/>
                    <a:gd name="connsiteY12" fmla="*/ 312012 h 947872"/>
                    <a:gd name="connsiteX13" fmla="*/ 666046 w 1583958"/>
                    <a:gd name="connsiteY13" fmla="*/ 190092 h 947872"/>
                    <a:gd name="connsiteX14" fmla="*/ 975946 w 1583958"/>
                    <a:gd name="connsiteY14" fmla="*/ 173244 h 947872"/>
                    <a:gd name="connsiteX15" fmla="*/ 1351618 w 1583958"/>
                    <a:gd name="connsiteY15" fmla="*/ 381765 h 947872"/>
                    <a:gd name="connsiteX0" fmla="*/ 1351617 w 1584046"/>
                    <a:gd name="connsiteY0" fmla="*/ 381765 h 1089639"/>
                    <a:gd name="connsiteX1" fmla="*/ 1117517 w 1584046"/>
                    <a:gd name="connsiteY1" fmla="*/ 66564 h 1089639"/>
                    <a:gd name="connsiteX2" fmla="*/ 462425 w 1584046"/>
                    <a:gd name="connsiteY2" fmla="*/ 23272 h 1089639"/>
                    <a:gd name="connsiteX3" fmla="*/ 51289 w 1584046"/>
                    <a:gd name="connsiteY3" fmla="*/ 352925 h 1089639"/>
                    <a:gd name="connsiteX4" fmla="*/ 10668 w 1584046"/>
                    <a:gd name="connsiteY4" fmla="*/ 651295 h 1089639"/>
                    <a:gd name="connsiteX5" fmla="*/ 92081 w 1584046"/>
                    <a:gd name="connsiteY5" fmla="*/ 924007 h 1089639"/>
                    <a:gd name="connsiteX6" fmla="*/ 437559 w 1584046"/>
                    <a:gd name="connsiteY6" fmla="*/ 1087628 h 1089639"/>
                    <a:gd name="connsiteX7" fmla="*/ 1077525 w 1584046"/>
                    <a:gd name="connsiteY7" fmla="*/ 814932 h 1089639"/>
                    <a:gd name="connsiteX8" fmla="*/ 1580445 w 1584046"/>
                    <a:gd name="connsiteY8" fmla="*/ 586332 h 1089639"/>
                    <a:gd name="connsiteX9" fmla="*/ 818445 w 1584046"/>
                    <a:gd name="connsiteY9" fmla="*/ 662532 h 1089639"/>
                    <a:gd name="connsiteX10" fmla="*/ 330765 w 1584046"/>
                    <a:gd name="connsiteY10" fmla="*/ 616812 h 1089639"/>
                    <a:gd name="connsiteX11" fmla="*/ 285045 w 1584046"/>
                    <a:gd name="connsiteY11" fmla="*/ 494892 h 1089639"/>
                    <a:gd name="connsiteX12" fmla="*/ 376485 w 1584046"/>
                    <a:gd name="connsiteY12" fmla="*/ 312012 h 1089639"/>
                    <a:gd name="connsiteX13" fmla="*/ 666045 w 1584046"/>
                    <a:gd name="connsiteY13" fmla="*/ 190092 h 1089639"/>
                    <a:gd name="connsiteX14" fmla="*/ 975945 w 1584046"/>
                    <a:gd name="connsiteY14" fmla="*/ 173244 h 1089639"/>
                    <a:gd name="connsiteX15" fmla="*/ 1351617 w 1584046"/>
                    <a:gd name="connsiteY15" fmla="*/ 381765 h 1089639"/>
                    <a:gd name="connsiteX0" fmla="*/ 1351617 w 1582832"/>
                    <a:gd name="connsiteY0" fmla="*/ 381765 h 1093256"/>
                    <a:gd name="connsiteX1" fmla="*/ 1117517 w 1582832"/>
                    <a:gd name="connsiteY1" fmla="*/ 66564 h 1093256"/>
                    <a:gd name="connsiteX2" fmla="*/ 462425 w 1582832"/>
                    <a:gd name="connsiteY2" fmla="*/ 23272 h 1093256"/>
                    <a:gd name="connsiteX3" fmla="*/ 51289 w 1582832"/>
                    <a:gd name="connsiteY3" fmla="*/ 352925 h 1093256"/>
                    <a:gd name="connsiteX4" fmla="*/ 10668 w 1582832"/>
                    <a:gd name="connsiteY4" fmla="*/ 651295 h 1093256"/>
                    <a:gd name="connsiteX5" fmla="*/ 92081 w 1582832"/>
                    <a:gd name="connsiteY5" fmla="*/ 924007 h 1093256"/>
                    <a:gd name="connsiteX6" fmla="*/ 437559 w 1582832"/>
                    <a:gd name="connsiteY6" fmla="*/ 1087628 h 1093256"/>
                    <a:gd name="connsiteX7" fmla="*/ 1036961 w 1582832"/>
                    <a:gd name="connsiteY7" fmla="*/ 1009820 h 1093256"/>
                    <a:gd name="connsiteX8" fmla="*/ 1580445 w 1582832"/>
                    <a:gd name="connsiteY8" fmla="*/ 586332 h 1093256"/>
                    <a:gd name="connsiteX9" fmla="*/ 818445 w 1582832"/>
                    <a:gd name="connsiteY9" fmla="*/ 662532 h 1093256"/>
                    <a:gd name="connsiteX10" fmla="*/ 330765 w 1582832"/>
                    <a:gd name="connsiteY10" fmla="*/ 616812 h 1093256"/>
                    <a:gd name="connsiteX11" fmla="*/ 285045 w 1582832"/>
                    <a:gd name="connsiteY11" fmla="*/ 494892 h 1093256"/>
                    <a:gd name="connsiteX12" fmla="*/ 376485 w 1582832"/>
                    <a:gd name="connsiteY12" fmla="*/ 312012 h 1093256"/>
                    <a:gd name="connsiteX13" fmla="*/ 666045 w 1582832"/>
                    <a:gd name="connsiteY13" fmla="*/ 190092 h 1093256"/>
                    <a:gd name="connsiteX14" fmla="*/ 975945 w 1582832"/>
                    <a:gd name="connsiteY14" fmla="*/ 173244 h 1093256"/>
                    <a:gd name="connsiteX15" fmla="*/ 1351617 w 1582832"/>
                    <a:gd name="connsiteY15" fmla="*/ 381765 h 1093256"/>
                    <a:gd name="connsiteX0" fmla="*/ 1351617 w 1354823"/>
                    <a:gd name="connsiteY0" fmla="*/ 381765 h 1091298"/>
                    <a:gd name="connsiteX1" fmla="*/ 1117517 w 1354823"/>
                    <a:gd name="connsiteY1" fmla="*/ 66564 h 1091298"/>
                    <a:gd name="connsiteX2" fmla="*/ 462425 w 1354823"/>
                    <a:gd name="connsiteY2" fmla="*/ 23272 h 1091298"/>
                    <a:gd name="connsiteX3" fmla="*/ 51289 w 1354823"/>
                    <a:gd name="connsiteY3" fmla="*/ 352925 h 1091298"/>
                    <a:gd name="connsiteX4" fmla="*/ 10668 w 1354823"/>
                    <a:gd name="connsiteY4" fmla="*/ 651295 h 1091298"/>
                    <a:gd name="connsiteX5" fmla="*/ 92081 w 1354823"/>
                    <a:gd name="connsiteY5" fmla="*/ 924007 h 1091298"/>
                    <a:gd name="connsiteX6" fmla="*/ 437559 w 1354823"/>
                    <a:gd name="connsiteY6" fmla="*/ 1087628 h 1091298"/>
                    <a:gd name="connsiteX7" fmla="*/ 1036961 w 1354823"/>
                    <a:gd name="connsiteY7" fmla="*/ 1009820 h 1091298"/>
                    <a:gd name="connsiteX8" fmla="*/ 1276216 w 1354823"/>
                    <a:gd name="connsiteY8" fmla="*/ 701821 h 1091298"/>
                    <a:gd name="connsiteX9" fmla="*/ 818445 w 1354823"/>
                    <a:gd name="connsiteY9" fmla="*/ 662532 h 1091298"/>
                    <a:gd name="connsiteX10" fmla="*/ 330765 w 1354823"/>
                    <a:gd name="connsiteY10" fmla="*/ 616812 h 1091298"/>
                    <a:gd name="connsiteX11" fmla="*/ 285045 w 1354823"/>
                    <a:gd name="connsiteY11" fmla="*/ 494892 h 1091298"/>
                    <a:gd name="connsiteX12" fmla="*/ 376485 w 1354823"/>
                    <a:gd name="connsiteY12" fmla="*/ 312012 h 1091298"/>
                    <a:gd name="connsiteX13" fmla="*/ 666045 w 1354823"/>
                    <a:gd name="connsiteY13" fmla="*/ 190092 h 1091298"/>
                    <a:gd name="connsiteX14" fmla="*/ 975945 w 1354823"/>
                    <a:gd name="connsiteY14" fmla="*/ 173244 h 1091298"/>
                    <a:gd name="connsiteX15" fmla="*/ 1351617 w 1354823"/>
                    <a:gd name="connsiteY15" fmla="*/ 381765 h 1091298"/>
                    <a:gd name="connsiteX0" fmla="*/ 1351617 w 1354823"/>
                    <a:gd name="connsiteY0" fmla="*/ 381765 h 1091298"/>
                    <a:gd name="connsiteX1" fmla="*/ 1117517 w 1354823"/>
                    <a:gd name="connsiteY1" fmla="*/ 66564 h 1091298"/>
                    <a:gd name="connsiteX2" fmla="*/ 462425 w 1354823"/>
                    <a:gd name="connsiteY2" fmla="*/ 23272 h 1091298"/>
                    <a:gd name="connsiteX3" fmla="*/ 51289 w 1354823"/>
                    <a:gd name="connsiteY3" fmla="*/ 352925 h 1091298"/>
                    <a:gd name="connsiteX4" fmla="*/ 10668 w 1354823"/>
                    <a:gd name="connsiteY4" fmla="*/ 651295 h 1091298"/>
                    <a:gd name="connsiteX5" fmla="*/ 92081 w 1354823"/>
                    <a:gd name="connsiteY5" fmla="*/ 924007 h 1091298"/>
                    <a:gd name="connsiteX6" fmla="*/ 437559 w 1354823"/>
                    <a:gd name="connsiteY6" fmla="*/ 1087628 h 1091298"/>
                    <a:gd name="connsiteX7" fmla="*/ 1036961 w 1354823"/>
                    <a:gd name="connsiteY7" fmla="*/ 1009820 h 1091298"/>
                    <a:gd name="connsiteX8" fmla="*/ 1276216 w 1354823"/>
                    <a:gd name="connsiteY8" fmla="*/ 701821 h 1091298"/>
                    <a:gd name="connsiteX9" fmla="*/ 818445 w 1354823"/>
                    <a:gd name="connsiteY9" fmla="*/ 662532 h 1091298"/>
                    <a:gd name="connsiteX10" fmla="*/ 330765 w 1354823"/>
                    <a:gd name="connsiteY10" fmla="*/ 616812 h 1091298"/>
                    <a:gd name="connsiteX11" fmla="*/ 285045 w 1354823"/>
                    <a:gd name="connsiteY11" fmla="*/ 494892 h 1091298"/>
                    <a:gd name="connsiteX12" fmla="*/ 376485 w 1354823"/>
                    <a:gd name="connsiteY12" fmla="*/ 312012 h 1091298"/>
                    <a:gd name="connsiteX13" fmla="*/ 666045 w 1354823"/>
                    <a:gd name="connsiteY13" fmla="*/ 190092 h 1091298"/>
                    <a:gd name="connsiteX14" fmla="*/ 975945 w 1354823"/>
                    <a:gd name="connsiteY14" fmla="*/ 173244 h 1091298"/>
                    <a:gd name="connsiteX15" fmla="*/ 1351617 w 1354823"/>
                    <a:gd name="connsiteY15" fmla="*/ 381765 h 1091298"/>
                    <a:gd name="connsiteX0" fmla="*/ 1351617 w 1354823"/>
                    <a:gd name="connsiteY0" fmla="*/ 381765 h 1091298"/>
                    <a:gd name="connsiteX1" fmla="*/ 1117517 w 1354823"/>
                    <a:gd name="connsiteY1" fmla="*/ 66564 h 1091298"/>
                    <a:gd name="connsiteX2" fmla="*/ 462425 w 1354823"/>
                    <a:gd name="connsiteY2" fmla="*/ 23272 h 1091298"/>
                    <a:gd name="connsiteX3" fmla="*/ 51289 w 1354823"/>
                    <a:gd name="connsiteY3" fmla="*/ 352925 h 1091298"/>
                    <a:gd name="connsiteX4" fmla="*/ 10668 w 1354823"/>
                    <a:gd name="connsiteY4" fmla="*/ 651295 h 1091298"/>
                    <a:gd name="connsiteX5" fmla="*/ 92081 w 1354823"/>
                    <a:gd name="connsiteY5" fmla="*/ 924007 h 1091298"/>
                    <a:gd name="connsiteX6" fmla="*/ 437559 w 1354823"/>
                    <a:gd name="connsiteY6" fmla="*/ 1087628 h 1091298"/>
                    <a:gd name="connsiteX7" fmla="*/ 1036961 w 1354823"/>
                    <a:gd name="connsiteY7" fmla="*/ 1009820 h 1091298"/>
                    <a:gd name="connsiteX8" fmla="*/ 1276216 w 1354823"/>
                    <a:gd name="connsiteY8" fmla="*/ 701821 h 1091298"/>
                    <a:gd name="connsiteX9" fmla="*/ 818445 w 1354823"/>
                    <a:gd name="connsiteY9" fmla="*/ 662532 h 1091298"/>
                    <a:gd name="connsiteX10" fmla="*/ 330765 w 1354823"/>
                    <a:gd name="connsiteY10" fmla="*/ 616812 h 1091298"/>
                    <a:gd name="connsiteX11" fmla="*/ 285045 w 1354823"/>
                    <a:gd name="connsiteY11" fmla="*/ 494892 h 1091298"/>
                    <a:gd name="connsiteX12" fmla="*/ 376485 w 1354823"/>
                    <a:gd name="connsiteY12" fmla="*/ 312012 h 1091298"/>
                    <a:gd name="connsiteX13" fmla="*/ 666045 w 1354823"/>
                    <a:gd name="connsiteY13" fmla="*/ 190092 h 1091298"/>
                    <a:gd name="connsiteX14" fmla="*/ 975945 w 1354823"/>
                    <a:gd name="connsiteY14" fmla="*/ 173244 h 1091298"/>
                    <a:gd name="connsiteX15" fmla="*/ 1351617 w 1354823"/>
                    <a:gd name="connsiteY15" fmla="*/ 381765 h 1091298"/>
                    <a:gd name="connsiteX0" fmla="*/ 1351617 w 1354823"/>
                    <a:gd name="connsiteY0" fmla="*/ 381765 h 1091298"/>
                    <a:gd name="connsiteX1" fmla="*/ 1117517 w 1354823"/>
                    <a:gd name="connsiteY1" fmla="*/ 66564 h 1091298"/>
                    <a:gd name="connsiteX2" fmla="*/ 462425 w 1354823"/>
                    <a:gd name="connsiteY2" fmla="*/ 23272 h 1091298"/>
                    <a:gd name="connsiteX3" fmla="*/ 51289 w 1354823"/>
                    <a:gd name="connsiteY3" fmla="*/ 352925 h 1091298"/>
                    <a:gd name="connsiteX4" fmla="*/ 10668 w 1354823"/>
                    <a:gd name="connsiteY4" fmla="*/ 651295 h 1091298"/>
                    <a:gd name="connsiteX5" fmla="*/ 92081 w 1354823"/>
                    <a:gd name="connsiteY5" fmla="*/ 924007 h 1091298"/>
                    <a:gd name="connsiteX6" fmla="*/ 437559 w 1354823"/>
                    <a:gd name="connsiteY6" fmla="*/ 1087628 h 1091298"/>
                    <a:gd name="connsiteX7" fmla="*/ 1036961 w 1354823"/>
                    <a:gd name="connsiteY7" fmla="*/ 1009820 h 1091298"/>
                    <a:gd name="connsiteX8" fmla="*/ 1276216 w 1354823"/>
                    <a:gd name="connsiteY8" fmla="*/ 701821 h 1091298"/>
                    <a:gd name="connsiteX9" fmla="*/ 818445 w 1354823"/>
                    <a:gd name="connsiteY9" fmla="*/ 662532 h 1091298"/>
                    <a:gd name="connsiteX10" fmla="*/ 330765 w 1354823"/>
                    <a:gd name="connsiteY10" fmla="*/ 616812 h 1091298"/>
                    <a:gd name="connsiteX11" fmla="*/ 285045 w 1354823"/>
                    <a:gd name="connsiteY11" fmla="*/ 494892 h 1091298"/>
                    <a:gd name="connsiteX12" fmla="*/ 376485 w 1354823"/>
                    <a:gd name="connsiteY12" fmla="*/ 312012 h 1091298"/>
                    <a:gd name="connsiteX13" fmla="*/ 666045 w 1354823"/>
                    <a:gd name="connsiteY13" fmla="*/ 190092 h 1091298"/>
                    <a:gd name="connsiteX14" fmla="*/ 975945 w 1354823"/>
                    <a:gd name="connsiteY14" fmla="*/ 173244 h 1091298"/>
                    <a:gd name="connsiteX15" fmla="*/ 1351617 w 1354823"/>
                    <a:gd name="connsiteY15" fmla="*/ 381765 h 1091298"/>
                    <a:gd name="connsiteX0" fmla="*/ 1351617 w 1354823"/>
                    <a:gd name="connsiteY0" fmla="*/ 381765 h 1091298"/>
                    <a:gd name="connsiteX1" fmla="*/ 1117517 w 1354823"/>
                    <a:gd name="connsiteY1" fmla="*/ 66564 h 1091298"/>
                    <a:gd name="connsiteX2" fmla="*/ 462425 w 1354823"/>
                    <a:gd name="connsiteY2" fmla="*/ 23272 h 1091298"/>
                    <a:gd name="connsiteX3" fmla="*/ 51289 w 1354823"/>
                    <a:gd name="connsiteY3" fmla="*/ 352925 h 1091298"/>
                    <a:gd name="connsiteX4" fmla="*/ 10668 w 1354823"/>
                    <a:gd name="connsiteY4" fmla="*/ 651295 h 1091298"/>
                    <a:gd name="connsiteX5" fmla="*/ 92081 w 1354823"/>
                    <a:gd name="connsiteY5" fmla="*/ 924007 h 1091298"/>
                    <a:gd name="connsiteX6" fmla="*/ 437559 w 1354823"/>
                    <a:gd name="connsiteY6" fmla="*/ 1087628 h 1091298"/>
                    <a:gd name="connsiteX7" fmla="*/ 1036961 w 1354823"/>
                    <a:gd name="connsiteY7" fmla="*/ 1009820 h 1091298"/>
                    <a:gd name="connsiteX8" fmla="*/ 1276216 w 1354823"/>
                    <a:gd name="connsiteY8" fmla="*/ 701821 h 1091298"/>
                    <a:gd name="connsiteX9" fmla="*/ 767740 w 1354823"/>
                    <a:gd name="connsiteY9" fmla="*/ 907947 h 1091298"/>
                    <a:gd name="connsiteX10" fmla="*/ 330765 w 1354823"/>
                    <a:gd name="connsiteY10" fmla="*/ 616812 h 1091298"/>
                    <a:gd name="connsiteX11" fmla="*/ 285045 w 1354823"/>
                    <a:gd name="connsiteY11" fmla="*/ 494892 h 1091298"/>
                    <a:gd name="connsiteX12" fmla="*/ 376485 w 1354823"/>
                    <a:gd name="connsiteY12" fmla="*/ 312012 h 1091298"/>
                    <a:gd name="connsiteX13" fmla="*/ 666045 w 1354823"/>
                    <a:gd name="connsiteY13" fmla="*/ 190092 h 1091298"/>
                    <a:gd name="connsiteX14" fmla="*/ 975945 w 1354823"/>
                    <a:gd name="connsiteY14" fmla="*/ 173244 h 1091298"/>
                    <a:gd name="connsiteX15" fmla="*/ 1351617 w 1354823"/>
                    <a:gd name="connsiteY15" fmla="*/ 381765 h 1091298"/>
                    <a:gd name="connsiteX0" fmla="*/ 1351617 w 1354823"/>
                    <a:gd name="connsiteY0" fmla="*/ 381765 h 1091298"/>
                    <a:gd name="connsiteX1" fmla="*/ 1117517 w 1354823"/>
                    <a:gd name="connsiteY1" fmla="*/ 66564 h 1091298"/>
                    <a:gd name="connsiteX2" fmla="*/ 462425 w 1354823"/>
                    <a:gd name="connsiteY2" fmla="*/ 23272 h 1091298"/>
                    <a:gd name="connsiteX3" fmla="*/ 51289 w 1354823"/>
                    <a:gd name="connsiteY3" fmla="*/ 352925 h 1091298"/>
                    <a:gd name="connsiteX4" fmla="*/ 10668 w 1354823"/>
                    <a:gd name="connsiteY4" fmla="*/ 651295 h 1091298"/>
                    <a:gd name="connsiteX5" fmla="*/ 92081 w 1354823"/>
                    <a:gd name="connsiteY5" fmla="*/ 924007 h 1091298"/>
                    <a:gd name="connsiteX6" fmla="*/ 437559 w 1354823"/>
                    <a:gd name="connsiteY6" fmla="*/ 1087628 h 1091298"/>
                    <a:gd name="connsiteX7" fmla="*/ 1036961 w 1354823"/>
                    <a:gd name="connsiteY7" fmla="*/ 1009820 h 1091298"/>
                    <a:gd name="connsiteX8" fmla="*/ 1276216 w 1354823"/>
                    <a:gd name="connsiteY8" fmla="*/ 701821 h 1091298"/>
                    <a:gd name="connsiteX9" fmla="*/ 767740 w 1354823"/>
                    <a:gd name="connsiteY9" fmla="*/ 907947 h 1091298"/>
                    <a:gd name="connsiteX10" fmla="*/ 330765 w 1354823"/>
                    <a:gd name="connsiteY10" fmla="*/ 616812 h 1091298"/>
                    <a:gd name="connsiteX11" fmla="*/ 285045 w 1354823"/>
                    <a:gd name="connsiteY11" fmla="*/ 494892 h 1091298"/>
                    <a:gd name="connsiteX12" fmla="*/ 376485 w 1354823"/>
                    <a:gd name="connsiteY12" fmla="*/ 312012 h 1091298"/>
                    <a:gd name="connsiteX13" fmla="*/ 666045 w 1354823"/>
                    <a:gd name="connsiteY13" fmla="*/ 190092 h 1091298"/>
                    <a:gd name="connsiteX14" fmla="*/ 975945 w 1354823"/>
                    <a:gd name="connsiteY14" fmla="*/ 173244 h 1091298"/>
                    <a:gd name="connsiteX15" fmla="*/ 1351617 w 1354823"/>
                    <a:gd name="connsiteY15" fmla="*/ 381765 h 1091298"/>
                    <a:gd name="connsiteX0" fmla="*/ 1351617 w 1354823"/>
                    <a:gd name="connsiteY0" fmla="*/ 381765 h 1091298"/>
                    <a:gd name="connsiteX1" fmla="*/ 1117517 w 1354823"/>
                    <a:gd name="connsiteY1" fmla="*/ 66564 h 1091298"/>
                    <a:gd name="connsiteX2" fmla="*/ 462425 w 1354823"/>
                    <a:gd name="connsiteY2" fmla="*/ 23272 h 1091298"/>
                    <a:gd name="connsiteX3" fmla="*/ 51289 w 1354823"/>
                    <a:gd name="connsiteY3" fmla="*/ 352925 h 1091298"/>
                    <a:gd name="connsiteX4" fmla="*/ 10668 w 1354823"/>
                    <a:gd name="connsiteY4" fmla="*/ 651295 h 1091298"/>
                    <a:gd name="connsiteX5" fmla="*/ 92081 w 1354823"/>
                    <a:gd name="connsiteY5" fmla="*/ 924007 h 1091298"/>
                    <a:gd name="connsiteX6" fmla="*/ 437559 w 1354823"/>
                    <a:gd name="connsiteY6" fmla="*/ 1087628 h 1091298"/>
                    <a:gd name="connsiteX7" fmla="*/ 965974 w 1354823"/>
                    <a:gd name="connsiteY7" fmla="*/ 1009820 h 1091298"/>
                    <a:gd name="connsiteX8" fmla="*/ 1276216 w 1354823"/>
                    <a:gd name="connsiteY8" fmla="*/ 701821 h 1091298"/>
                    <a:gd name="connsiteX9" fmla="*/ 767740 w 1354823"/>
                    <a:gd name="connsiteY9" fmla="*/ 907947 h 1091298"/>
                    <a:gd name="connsiteX10" fmla="*/ 330765 w 1354823"/>
                    <a:gd name="connsiteY10" fmla="*/ 616812 h 1091298"/>
                    <a:gd name="connsiteX11" fmla="*/ 285045 w 1354823"/>
                    <a:gd name="connsiteY11" fmla="*/ 494892 h 1091298"/>
                    <a:gd name="connsiteX12" fmla="*/ 376485 w 1354823"/>
                    <a:gd name="connsiteY12" fmla="*/ 312012 h 1091298"/>
                    <a:gd name="connsiteX13" fmla="*/ 666045 w 1354823"/>
                    <a:gd name="connsiteY13" fmla="*/ 190092 h 1091298"/>
                    <a:gd name="connsiteX14" fmla="*/ 975945 w 1354823"/>
                    <a:gd name="connsiteY14" fmla="*/ 173244 h 1091298"/>
                    <a:gd name="connsiteX15" fmla="*/ 1351617 w 1354823"/>
                    <a:gd name="connsiteY15" fmla="*/ 381765 h 1091298"/>
                    <a:gd name="connsiteX0" fmla="*/ 1351617 w 1354823"/>
                    <a:gd name="connsiteY0" fmla="*/ 381765 h 1091298"/>
                    <a:gd name="connsiteX1" fmla="*/ 1117517 w 1354823"/>
                    <a:gd name="connsiteY1" fmla="*/ 66564 h 1091298"/>
                    <a:gd name="connsiteX2" fmla="*/ 462425 w 1354823"/>
                    <a:gd name="connsiteY2" fmla="*/ 23272 h 1091298"/>
                    <a:gd name="connsiteX3" fmla="*/ 51289 w 1354823"/>
                    <a:gd name="connsiteY3" fmla="*/ 352925 h 1091298"/>
                    <a:gd name="connsiteX4" fmla="*/ 10668 w 1354823"/>
                    <a:gd name="connsiteY4" fmla="*/ 651295 h 1091298"/>
                    <a:gd name="connsiteX5" fmla="*/ 92081 w 1354823"/>
                    <a:gd name="connsiteY5" fmla="*/ 924007 h 1091298"/>
                    <a:gd name="connsiteX6" fmla="*/ 437559 w 1354823"/>
                    <a:gd name="connsiteY6" fmla="*/ 1087628 h 1091298"/>
                    <a:gd name="connsiteX7" fmla="*/ 965974 w 1354823"/>
                    <a:gd name="connsiteY7" fmla="*/ 1009820 h 1091298"/>
                    <a:gd name="connsiteX8" fmla="*/ 1276216 w 1354823"/>
                    <a:gd name="connsiteY8" fmla="*/ 701821 h 1091298"/>
                    <a:gd name="connsiteX9" fmla="*/ 767740 w 1354823"/>
                    <a:gd name="connsiteY9" fmla="*/ 907947 h 1091298"/>
                    <a:gd name="connsiteX10" fmla="*/ 361187 w 1354823"/>
                    <a:gd name="connsiteY10" fmla="*/ 797264 h 1091298"/>
                    <a:gd name="connsiteX11" fmla="*/ 285045 w 1354823"/>
                    <a:gd name="connsiteY11" fmla="*/ 494892 h 1091298"/>
                    <a:gd name="connsiteX12" fmla="*/ 376485 w 1354823"/>
                    <a:gd name="connsiteY12" fmla="*/ 312012 h 1091298"/>
                    <a:gd name="connsiteX13" fmla="*/ 666045 w 1354823"/>
                    <a:gd name="connsiteY13" fmla="*/ 190092 h 1091298"/>
                    <a:gd name="connsiteX14" fmla="*/ 975945 w 1354823"/>
                    <a:gd name="connsiteY14" fmla="*/ 173244 h 1091298"/>
                    <a:gd name="connsiteX15" fmla="*/ 1351617 w 1354823"/>
                    <a:gd name="connsiteY15" fmla="*/ 381765 h 1091298"/>
                    <a:gd name="connsiteX0" fmla="*/ 1351617 w 1354823"/>
                    <a:gd name="connsiteY0" fmla="*/ 381765 h 1091298"/>
                    <a:gd name="connsiteX1" fmla="*/ 1117517 w 1354823"/>
                    <a:gd name="connsiteY1" fmla="*/ 66564 h 1091298"/>
                    <a:gd name="connsiteX2" fmla="*/ 462425 w 1354823"/>
                    <a:gd name="connsiteY2" fmla="*/ 23272 h 1091298"/>
                    <a:gd name="connsiteX3" fmla="*/ 51289 w 1354823"/>
                    <a:gd name="connsiteY3" fmla="*/ 352925 h 1091298"/>
                    <a:gd name="connsiteX4" fmla="*/ 10668 w 1354823"/>
                    <a:gd name="connsiteY4" fmla="*/ 651295 h 1091298"/>
                    <a:gd name="connsiteX5" fmla="*/ 92081 w 1354823"/>
                    <a:gd name="connsiteY5" fmla="*/ 924007 h 1091298"/>
                    <a:gd name="connsiteX6" fmla="*/ 437559 w 1354823"/>
                    <a:gd name="connsiteY6" fmla="*/ 1087628 h 1091298"/>
                    <a:gd name="connsiteX7" fmla="*/ 965974 w 1354823"/>
                    <a:gd name="connsiteY7" fmla="*/ 1009820 h 1091298"/>
                    <a:gd name="connsiteX8" fmla="*/ 1276216 w 1354823"/>
                    <a:gd name="connsiteY8" fmla="*/ 701821 h 1091298"/>
                    <a:gd name="connsiteX9" fmla="*/ 767740 w 1354823"/>
                    <a:gd name="connsiteY9" fmla="*/ 907947 h 1091298"/>
                    <a:gd name="connsiteX10" fmla="*/ 361187 w 1354823"/>
                    <a:gd name="connsiteY10" fmla="*/ 797264 h 1091298"/>
                    <a:gd name="connsiteX11" fmla="*/ 315468 w 1354823"/>
                    <a:gd name="connsiteY11" fmla="*/ 509328 h 1091298"/>
                    <a:gd name="connsiteX12" fmla="*/ 376485 w 1354823"/>
                    <a:gd name="connsiteY12" fmla="*/ 312012 h 1091298"/>
                    <a:gd name="connsiteX13" fmla="*/ 666045 w 1354823"/>
                    <a:gd name="connsiteY13" fmla="*/ 190092 h 1091298"/>
                    <a:gd name="connsiteX14" fmla="*/ 975945 w 1354823"/>
                    <a:gd name="connsiteY14" fmla="*/ 173244 h 1091298"/>
                    <a:gd name="connsiteX15" fmla="*/ 1351617 w 1354823"/>
                    <a:gd name="connsiteY15" fmla="*/ 381765 h 1091298"/>
                    <a:gd name="connsiteX0" fmla="*/ 1351617 w 1354823"/>
                    <a:gd name="connsiteY0" fmla="*/ 381765 h 1091298"/>
                    <a:gd name="connsiteX1" fmla="*/ 1117517 w 1354823"/>
                    <a:gd name="connsiteY1" fmla="*/ 66564 h 1091298"/>
                    <a:gd name="connsiteX2" fmla="*/ 462425 w 1354823"/>
                    <a:gd name="connsiteY2" fmla="*/ 23272 h 1091298"/>
                    <a:gd name="connsiteX3" fmla="*/ 51289 w 1354823"/>
                    <a:gd name="connsiteY3" fmla="*/ 352925 h 1091298"/>
                    <a:gd name="connsiteX4" fmla="*/ 10668 w 1354823"/>
                    <a:gd name="connsiteY4" fmla="*/ 651295 h 1091298"/>
                    <a:gd name="connsiteX5" fmla="*/ 92081 w 1354823"/>
                    <a:gd name="connsiteY5" fmla="*/ 924007 h 1091298"/>
                    <a:gd name="connsiteX6" fmla="*/ 437559 w 1354823"/>
                    <a:gd name="connsiteY6" fmla="*/ 1087628 h 1091298"/>
                    <a:gd name="connsiteX7" fmla="*/ 965974 w 1354823"/>
                    <a:gd name="connsiteY7" fmla="*/ 1009820 h 1091298"/>
                    <a:gd name="connsiteX8" fmla="*/ 1276216 w 1354823"/>
                    <a:gd name="connsiteY8" fmla="*/ 701821 h 1091298"/>
                    <a:gd name="connsiteX9" fmla="*/ 767740 w 1354823"/>
                    <a:gd name="connsiteY9" fmla="*/ 907947 h 1091298"/>
                    <a:gd name="connsiteX10" fmla="*/ 361187 w 1354823"/>
                    <a:gd name="connsiteY10" fmla="*/ 797264 h 1091298"/>
                    <a:gd name="connsiteX11" fmla="*/ 315468 w 1354823"/>
                    <a:gd name="connsiteY11" fmla="*/ 509328 h 1091298"/>
                    <a:gd name="connsiteX12" fmla="*/ 417049 w 1354823"/>
                    <a:gd name="connsiteY12" fmla="*/ 290358 h 1091298"/>
                    <a:gd name="connsiteX13" fmla="*/ 666045 w 1354823"/>
                    <a:gd name="connsiteY13" fmla="*/ 190092 h 1091298"/>
                    <a:gd name="connsiteX14" fmla="*/ 975945 w 1354823"/>
                    <a:gd name="connsiteY14" fmla="*/ 173244 h 1091298"/>
                    <a:gd name="connsiteX15" fmla="*/ 1351617 w 1354823"/>
                    <a:gd name="connsiteY15" fmla="*/ 381765 h 1091298"/>
                    <a:gd name="connsiteX0" fmla="*/ 1351617 w 1353117"/>
                    <a:gd name="connsiteY0" fmla="*/ 381765 h 1091298"/>
                    <a:gd name="connsiteX1" fmla="*/ 1117517 w 1353117"/>
                    <a:gd name="connsiteY1" fmla="*/ 66564 h 1091298"/>
                    <a:gd name="connsiteX2" fmla="*/ 462425 w 1353117"/>
                    <a:gd name="connsiteY2" fmla="*/ 23272 h 1091298"/>
                    <a:gd name="connsiteX3" fmla="*/ 51289 w 1353117"/>
                    <a:gd name="connsiteY3" fmla="*/ 352925 h 1091298"/>
                    <a:gd name="connsiteX4" fmla="*/ 10668 w 1353117"/>
                    <a:gd name="connsiteY4" fmla="*/ 651295 h 1091298"/>
                    <a:gd name="connsiteX5" fmla="*/ 92081 w 1353117"/>
                    <a:gd name="connsiteY5" fmla="*/ 924007 h 1091298"/>
                    <a:gd name="connsiteX6" fmla="*/ 437559 w 1353117"/>
                    <a:gd name="connsiteY6" fmla="*/ 1087628 h 1091298"/>
                    <a:gd name="connsiteX7" fmla="*/ 965974 w 1353117"/>
                    <a:gd name="connsiteY7" fmla="*/ 1009820 h 1091298"/>
                    <a:gd name="connsiteX8" fmla="*/ 1276216 w 1353117"/>
                    <a:gd name="connsiteY8" fmla="*/ 701821 h 1091298"/>
                    <a:gd name="connsiteX9" fmla="*/ 767740 w 1353117"/>
                    <a:gd name="connsiteY9" fmla="*/ 907947 h 1091298"/>
                    <a:gd name="connsiteX10" fmla="*/ 361187 w 1353117"/>
                    <a:gd name="connsiteY10" fmla="*/ 797264 h 1091298"/>
                    <a:gd name="connsiteX11" fmla="*/ 315468 w 1353117"/>
                    <a:gd name="connsiteY11" fmla="*/ 509328 h 1091298"/>
                    <a:gd name="connsiteX12" fmla="*/ 417049 w 1353117"/>
                    <a:gd name="connsiteY12" fmla="*/ 290358 h 1091298"/>
                    <a:gd name="connsiteX13" fmla="*/ 666045 w 1353117"/>
                    <a:gd name="connsiteY13" fmla="*/ 190092 h 1091298"/>
                    <a:gd name="connsiteX14" fmla="*/ 1026649 w 1353117"/>
                    <a:gd name="connsiteY14" fmla="*/ 202116 h 1091298"/>
                    <a:gd name="connsiteX15" fmla="*/ 1351617 w 1353117"/>
                    <a:gd name="connsiteY15" fmla="*/ 381765 h 1091298"/>
                    <a:gd name="connsiteX0" fmla="*/ 1353388 w 1354827"/>
                    <a:gd name="connsiteY0" fmla="*/ 371053 h 1080586"/>
                    <a:gd name="connsiteX1" fmla="*/ 1119288 w 1354827"/>
                    <a:gd name="connsiteY1" fmla="*/ 55852 h 1080586"/>
                    <a:gd name="connsiteX2" fmla="*/ 494619 w 1354827"/>
                    <a:gd name="connsiteY2" fmla="*/ 26996 h 1080586"/>
                    <a:gd name="connsiteX3" fmla="*/ 53060 w 1354827"/>
                    <a:gd name="connsiteY3" fmla="*/ 342213 h 1080586"/>
                    <a:gd name="connsiteX4" fmla="*/ 12439 w 1354827"/>
                    <a:gd name="connsiteY4" fmla="*/ 640583 h 1080586"/>
                    <a:gd name="connsiteX5" fmla="*/ 93852 w 1354827"/>
                    <a:gd name="connsiteY5" fmla="*/ 913295 h 1080586"/>
                    <a:gd name="connsiteX6" fmla="*/ 439330 w 1354827"/>
                    <a:gd name="connsiteY6" fmla="*/ 1076916 h 1080586"/>
                    <a:gd name="connsiteX7" fmla="*/ 967745 w 1354827"/>
                    <a:gd name="connsiteY7" fmla="*/ 999108 h 1080586"/>
                    <a:gd name="connsiteX8" fmla="*/ 1277987 w 1354827"/>
                    <a:gd name="connsiteY8" fmla="*/ 691109 h 1080586"/>
                    <a:gd name="connsiteX9" fmla="*/ 769511 w 1354827"/>
                    <a:gd name="connsiteY9" fmla="*/ 897235 h 1080586"/>
                    <a:gd name="connsiteX10" fmla="*/ 362958 w 1354827"/>
                    <a:gd name="connsiteY10" fmla="*/ 786552 h 1080586"/>
                    <a:gd name="connsiteX11" fmla="*/ 317239 w 1354827"/>
                    <a:gd name="connsiteY11" fmla="*/ 498616 h 1080586"/>
                    <a:gd name="connsiteX12" fmla="*/ 418820 w 1354827"/>
                    <a:gd name="connsiteY12" fmla="*/ 279646 h 1080586"/>
                    <a:gd name="connsiteX13" fmla="*/ 667816 w 1354827"/>
                    <a:gd name="connsiteY13" fmla="*/ 179380 h 1080586"/>
                    <a:gd name="connsiteX14" fmla="*/ 1028420 w 1354827"/>
                    <a:gd name="connsiteY14" fmla="*/ 191404 h 1080586"/>
                    <a:gd name="connsiteX15" fmla="*/ 1353388 w 1354827"/>
                    <a:gd name="connsiteY15" fmla="*/ 371053 h 1080586"/>
                    <a:gd name="connsiteX0" fmla="*/ 1341946 w 1343385"/>
                    <a:gd name="connsiteY0" fmla="*/ 371053 h 1080586"/>
                    <a:gd name="connsiteX1" fmla="*/ 1107846 w 1343385"/>
                    <a:gd name="connsiteY1" fmla="*/ 55852 h 1080586"/>
                    <a:gd name="connsiteX2" fmla="*/ 483177 w 1343385"/>
                    <a:gd name="connsiteY2" fmla="*/ 26996 h 1080586"/>
                    <a:gd name="connsiteX3" fmla="*/ 72041 w 1343385"/>
                    <a:gd name="connsiteY3" fmla="*/ 342213 h 1080586"/>
                    <a:gd name="connsiteX4" fmla="*/ 997 w 1343385"/>
                    <a:gd name="connsiteY4" fmla="*/ 640583 h 1080586"/>
                    <a:gd name="connsiteX5" fmla="*/ 82410 w 1343385"/>
                    <a:gd name="connsiteY5" fmla="*/ 913295 h 1080586"/>
                    <a:gd name="connsiteX6" fmla="*/ 427888 w 1343385"/>
                    <a:gd name="connsiteY6" fmla="*/ 1076916 h 1080586"/>
                    <a:gd name="connsiteX7" fmla="*/ 956303 w 1343385"/>
                    <a:gd name="connsiteY7" fmla="*/ 999108 h 1080586"/>
                    <a:gd name="connsiteX8" fmla="*/ 1266545 w 1343385"/>
                    <a:gd name="connsiteY8" fmla="*/ 691109 h 1080586"/>
                    <a:gd name="connsiteX9" fmla="*/ 758069 w 1343385"/>
                    <a:gd name="connsiteY9" fmla="*/ 897235 h 1080586"/>
                    <a:gd name="connsiteX10" fmla="*/ 351516 w 1343385"/>
                    <a:gd name="connsiteY10" fmla="*/ 786552 h 1080586"/>
                    <a:gd name="connsiteX11" fmla="*/ 305797 w 1343385"/>
                    <a:gd name="connsiteY11" fmla="*/ 498616 h 1080586"/>
                    <a:gd name="connsiteX12" fmla="*/ 407378 w 1343385"/>
                    <a:gd name="connsiteY12" fmla="*/ 279646 h 1080586"/>
                    <a:gd name="connsiteX13" fmla="*/ 656374 w 1343385"/>
                    <a:gd name="connsiteY13" fmla="*/ 179380 h 1080586"/>
                    <a:gd name="connsiteX14" fmla="*/ 1016978 w 1343385"/>
                    <a:gd name="connsiteY14" fmla="*/ 191404 h 1080586"/>
                    <a:gd name="connsiteX15" fmla="*/ 1341946 w 1343385"/>
                    <a:gd name="connsiteY15" fmla="*/ 371053 h 1080586"/>
                    <a:gd name="connsiteX0" fmla="*/ 1344019 w 1345458"/>
                    <a:gd name="connsiteY0" fmla="*/ 371053 h 1080586"/>
                    <a:gd name="connsiteX1" fmla="*/ 1109919 w 1345458"/>
                    <a:gd name="connsiteY1" fmla="*/ 55852 h 1080586"/>
                    <a:gd name="connsiteX2" fmla="*/ 485250 w 1345458"/>
                    <a:gd name="connsiteY2" fmla="*/ 26996 h 1080586"/>
                    <a:gd name="connsiteX3" fmla="*/ 74114 w 1345458"/>
                    <a:gd name="connsiteY3" fmla="*/ 342213 h 1080586"/>
                    <a:gd name="connsiteX4" fmla="*/ 3070 w 1345458"/>
                    <a:gd name="connsiteY4" fmla="*/ 640583 h 1080586"/>
                    <a:gd name="connsiteX5" fmla="*/ 114906 w 1345458"/>
                    <a:gd name="connsiteY5" fmla="*/ 913295 h 1080586"/>
                    <a:gd name="connsiteX6" fmla="*/ 429961 w 1345458"/>
                    <a:gd name="connsiteY6" fmla="*/ 1076916 h 1080586"/>
                    <a:gd name="connsiteX7" fmla="*/ 958376 w 1345458"/>
                    <a:gd name="connsiteY7" fmla="*/ 999108 h 1080586"/>
                    <a:gd name="connsiteX8" fmla="*/ 1268618 w 1345458"/>
                    <a:gd name="connsiteY8" fmla="*/ 691109 h 1080586"/>
                    <a:gd name="connsiteX9" fmla="*/ 760142 w 1345458"/>
                    <a:gd name="connsiteY9" fmla="*/ 897235 h 1080586"/>
                    <a:gd name="connsiteX10" fmla="*/ 353589 w 1345458"/>
                    <a:gd name="connsiteY10" fmla="*/ 786552 h 1080586"/>
                    <a:gd name="connsiteX11" fmla="*/ 307870 w 1345458"/>
                    <a:gd name="connsiteY11" fmla="*/ 498616 h 1080586"/>
                    <a:gd name="connsiteX12" fmla="*/ 409451 w 1345458"/>
                    <a:gd name="connsiteY12" fmla="*/ 279646 h 1080586"/>
                    <a:gd name="connsiteX13" fmla="*/ 658447 w 1345458"/>
                    <a:gd name="connsiteY13" fmla="*/ 179380 h 1080586"/>
                    <a:gd name="connsiteX14" fmla="*/ 1019051 w 1345458"/>
                    <a:gd name="connsiteY14" fmla="*/ 191404 h 1080586"/>
                    <a:gd name="connsiteX15" fmla="*/ 1344019 w 1345458"/>
                    <a:gd name="connsiteY15" fmla="*/ 371053 h 1080586"/>
                    <a:gd name="connsiteX0" fmla="*/ 1344019 w 1345458"/>
                    <a:gd name="connsiteY0" fmla="*/ 371053 h 1067382"/>
                    <a:gd name="connsiteX1" fmla="*/ 1109919 w 1345458"/>
                    <a:gd name="connsiteY1" fmla="*/ 55852 h 1067382"/>
                    <a:gd name="connsiteX2" fmla="*/ 485250 w 1345458"/>
                    <a:gd name="connsiteY2" fmla="*/ 26996 h 1067382"/>
                    <a:gd name="connsiteX3" fmla="*/ 74114 w 1345458"/>
                    <a:gd name="connsiteY3" fmla="*/ 342213 h 1067382"/>
                    <a:gd name="connsiteX4" fmla="*/ 3070 w 1345458"/>
                    <a:gd name="connsiteY4" fmla="*/ 640583 h 1067382"/>
                    <a:gd name="connsiteX5" fmla="*/ 114906 w 1345458"/>
                    <a:gd name="connsiteY5" fmla="*/ 913295 h 1067382"/>
                    <a:gd name="connsiteX6" fmla="*/ 429961 w 1345458"/>
                    <a:gd name="connsiteY6" fmla="*/ 1062480 h 1067382"/>
                    <a:gd name="connsiteX7" fmla="*/ 958376 w 1345458"/>
                    <a:gd name="connsiteY7" fmla="*/ 999108 h 1067382"/>
                    <a:gd name="connsiteX8" fmla="*/ 1268618 w 1345458"/>
                    <a:gd name="connsiteY8" fmla="*/ 691109 h 1067382"/>
                    <a:gd name="connsiteX9" fmla="*/ 760142 w 1345458"/>
                    <a:gd name="connsiteY9" fmla="*/ 897235 h 1067382"/>
                    <a:gd name="connsiteX10" fmla="*/ 353589 w 1345458"/>
                    <a:gd name="connsiteY10" fmla="*/ 786552 h 1067382"/>
                    <a:gd name="connsiteX11" fmla="*/ 307870 w 1345458"/>
                    <a:gd name="connsiteY11" fmla="*/ 498616 h 1067382"/>
                    <a:gd name="connsiteX12" fmla="*/ 409451 w 1345458"/>
                    <a:gd name="connsiteY12" fmla="*/ 279646 h 1067382"/>
                    <a:gd name="connsiteX13" fmla="*/ 658447 w 1345458"/>
                    <a:gd name="connsiteY13" fmla="*/ 179380 h 1067382"/>
                    <a:gd name="connsiteX14" fmla="*/ 1019051 w 1345458"/>
                    <a:gd name="connsiteY14" fmla="*/ 191404 h 1067382"/>
                    <a:gd name="connsiteX15" fmla="*/ 1344019 w 1345458"/>
                    <a:gd name="connsiteY15" fmla="*/ 371053 h 1067382"/>
                    <a:gd name="connsiteX0" fmla="*/ 1344019 w 1345458"/>
                    <a:gd name="connsiteY0" fmla="*/ 371053 h 1067382"/>
                    <a:gd name="connsiteX1" fmla="*/ 1109919 w 1345458"/>
                    <a:gd name="connsiteY1" fmla="*/ 55852 h 1067382"/>
                    <a:gd name="connsiteX2" fmla="*/ 485250 w 1345458"/>
                    <a:gd name="connsiteY2" fmla="*/ 26996 h 1067382"/>
                    <a:gd name="connsiteX3" fmla="*/ 74114 w 1345458"/>
                    <a:gd name="connsiteY3" fmla="*/ 342213 h 1067382"/>
                    <a:gd name="connsiteX4" fmla="*/ 3070 w 1345458"/>
                    <a:gd name="connsiteY4" fmla="*/ 640583 h 1067382"/>
                    <a:gd name="connsiteX5" fmla="*/ 114906 w 1345458"/>
                    <a:gd name="connsiteY5" fmla="*/ 913295 h 1067382"/>
                    <a:gd name="connsiteX6" fmla="*/ 429961 w 1345458"/>
                    <a:gd name="connsiteY6" fmla="*/ 1062480 h 1067382"/>
                    <a:gd name="connsiteX7" fmla="*/ 938095 w 1345458"/>
                    <a:gd name="connsiteY7" fmla="*/ 999108 h 1067382"/>
                    <a:gd name="connsiteX8" fmla="*/ 1268618 w 1345458"/>
                    <a:gd name="connsiteY8" fmla="*/ 691109 h 1067382"/>
                    <a:gd name="connsiteX9" fmla="*/ 760142 w 1345458"/>
                    <a:gd name="connsiteY9" fmla="*/ 897235 h 1067382"/>
                    <a:gd name="connsiteX10" fmla="*/ 353589 w 1345458"/>
                    <a:gd name="connsiteY10" fmla="*/ 786552 h 1067382"/>
                    <a:gd name="connsiteX11" fmla="*/ 307870 w 1345458"/>
                    <a:gd name="connsiteY11" fmla="*/ 498616 h 1067382"/>
                    <a:gd name="connsiteX12" fmla="*/ 409451 w 1345458"/>
                    <a:gd name="connsiteY12" fmla="*/ 279646 h 1067382"/>
                    <a:gd name="connsiteX13" fmla="*/ 658447 w 1345458"/>
                    <a:gd name="connsiteY13" fmla="*/ 179380 h 1067382"/>
                    <a:gd name="connsiteX14" fmla="*/ 1019051 w 1345458"/>
                    <a:gd name="connsiteY14" fmla="*/ 191404 h 1067382"/>
                    <a:gd name="connsiteX15" fmla="*/ 1344019 w 1345458"/>
                    <a:gd name="connsiteY15" fmla="*/ 371053 h 1067382"/>
                    <a:gd name="connsiteX0" fmla="*/ 1344019 w 1345458"/>
                    <a:gd name="connsiteY0" fmla="*/ 371053 h 1067382"/>
                    <a:gd name="connsiteX1" fmla="*/ 1109919 w 1345458"/>
                    <a:gd name="connsiteY1" fmla="*/ 55852 h 1067382"/>
                    <a:gd name="connsiteX2" fmla="*/ 485250 w 1345458"/>
                    <a:gd name="connsiteY2" fmla="*/ 26996 h 1067382"/>
                    <a:gd name="connsiteX3" fmla="*/ 74114 w 1345458"/>
                    <a:gd name="connsiteY3" fmla="*/ 342213 h 1067382"/>
                    <a:gd name="connsiteX4" fmla="*/ 3070 w 1345458"/>
                    <a:gd name="connsiteY4" fmla="*/ 640583 h 1067382"/>
                    <a:gd name="connsiteX5" fmla="*/ 114906 w 1345458"/>
                    <a:gd name="connsiteY5" fmla="*/ 913295 h 1067382"/>
                    <a:gd name="connsiteX6" fmla="*/ 429961 w 1345458"/>
                    <a:gd name="connsiteY6" fmla="*/ 1062480 h 1067382"/>
                    <a:gd name="connsiteX7" fmla="*/ 938095 w 1345458"/>
                    <a:gd name="connsiteY7" fmla="*/ 999108 h 1067382"/>
                    <a:gd name="connsiteX8" fmla="*/ 1268618 w 1345458"/>
                    <a:gd name="connsiteY8" fmla="*/ 691109 h 1067382"/>
                    <a:gd name="connsiteX9" fmla="*/ 881834 w 1345458"/>
                    <a:gd name="connsiteY9" fmla="*/ 868362 h 1067382"/>
                    <a:gd name="connsiteX10" fmla="*/ 353589 w 1345458"/>
                    <a:gd name="connsiteY10" fmla="*/ 786552 h 1067382"/>
                    <a:gd name="connsiteX11" fmla="*/ 307870 w 1345458"/>
                    <a:gd name="connsiteY11" fmla="*/ 498616 h 1067382"/>
                    <a:gd name="connsiteX12" fmla="*/ 409451 w 1345458"/>
                    <a:gd name="connsiteY12" fmla="*/ 279646 h 1067382"/>
                    <a:gd name="connsiteX13" fmla="*/ 658447 w 1345458"/>
                    <a:gd name="connsiteY13" fmla="*/ 179380 h 1067382"/>
                    <a:gd name="connsiteX14" fmla="*/ 1019051 w 1345458"/>
                    <a:gd name="connsiteY14" fmla="*/ 191404 h 1067382"/>
                    <a:gd name="connsiteX15" fmla="*/ 1344019 w 1345458"/>
                    <a:gd name="connsiteY15" fmla="*/ 371053 h 1067382"/>
                    <a:gd name="connsiteX0" fmla="*/ 1344019 w 1345458"/>
                    <a:gd name="connsiteY0" fmla="*/ 371053 h 1067382"/>
                    <a:gd name="connsiteX1" fmla="*/ 1109919 w 1345458"/>
                    <a:gd name="connsiteY1" fmla="*/ 55852 h 1067382"/>
                    <a:gd name="connsiteX2" fmla="*/ 485250 w 1345458"/>
                    <a:gd name="connsiteY2" fmla="*/ 26996 h 1067382"/>
                    <a:gd name="connsiteX3" fmla="*/ 74114 w 1345458"/>
                    <a:gd name="connsiteY3" fmla="*/ 342213 h 1067382"/>
                    <a:gd name="connsiteX4" fmla="*/ 3070 w 1345458"/>
                    <a:gd name="connsiteY4" fmla="*/ 640583 h 1067382"/>
                    <a:gd name="connsiteX5" fmla="*/ 114906 w 1345458"/>
                    <a:gd name="connsiteY5" fmla="*/ 913295 h 1067382"/>
                    <a:gd name="connsiteX6" fmla="*/ 429961 w 1345458"/>
                    <a:gd name="connsiteY6" fmla="*/ 1062480 h 1067382"/>
                    <a:gd name="connsiteX7" fmla="*/ 938095 w 1345458"/>
                    <a:gd name="connsiteY7" fmla="*/ 999108 h 1067382"/>
                    <a:gd name="connsiteX8" fmla="*/ 1268618 w 1345458"/>
                    <a:gd name="connsiteY8" fmla="*/ 691109 h 1067382"/>
                    <a:gd name="connsiteX9" fmla="*/ 881834 w 1345458"/>
                    <a:gd name="connsiteY9" fmla="*/ 868362 h 1067382"/>
                    <a:gd name="connsiteX10" fmla="*/ 424575 w 1345458"/>
                    <a:gd name="connsiteY10" fmla="*/ 844296 h 1067382"/>
                    <a:gd name="connsiteX11" fmla="*/ 307870 w 1345458"/>
                    <a:gd name="connsiteY11" fmla="*/ 498616 h 1067382"/>
                    <a:gd name="connsiteX12" fmla="*/ 409451 w 1345458"/>
                    <a:gd name="connsiteY12" fmla="*/ 279646 h 1067382"/>
                    <a:gd name="connsiteX13" fmla="*/ 658447 w 1345458"/>
                    <a:gd name="connsiteY13" fmla="*/ 179380 h 1067382"/>
                    <a:gd name="connsiteX14" fmla="*/ 1019051 w 1345458"/>
                    <a:gd name="connsiteY14" fmla="*/ 191404 h 1067382"/>
                    <a:gd name="connsiteX15" fmla="*/ 1344019 w 1345458"/>
                    <a:gd name="connsiteY15" fmla="*/ 371053 h 1067382"/>
                    <a:gd name="connsiteX0" fmla="*/ 1344019 w 1345458"/>
                    <a:gd name="connsiteY0" fmla="*/ 371053 h 1067382"/>
                    <a:gd name="connsiteX1" fmla="*/ 1109919 w 1345458"/>
                    <a:gd name="connsiteY1" fmla="*/ 55852 h 1067382"/>
                    <a:gd name="connsiteX2" fmla="*/ 485250 w 1345458"/>
                    <a:gd name="connsiteY2" fmla="*/ 26996 h 1067382"/>
                    <a:gd name="connsiteX3" fmla="*/ 74114 w 1345458"/>
                    <a:gd name="connsiteY3" fmla="*/ 342213 h 1067382"/>
                    <a:gd name="connsiteX4" fmla="*/ 3070 w 1345458"/>
                    <a:gd name="connsiteY4" fmla="*/ 640583 h 1067382"/>
                    <a:gd name="connsiteX5" fmla="*/ 114906 w 1345458"/>
                    <a:gd name="connsiteY5" fmla="*/ 913295 h 1067382"/>
                    <a:gd name="connsiteX6" fmla="*/ 429961 w 1345458"/>
                    <a:gd name="connsiteY6" fmla="*/ 1062480 h 1067382"/>
                    <a:gd name="connsiteX7" fmla="*/ 938095 w 1345458"/>
                    <a:gd name="connsiteY7" fmla="*/ 999108 h 1067382"/>
                    <a:gd name="connsiteX8" fmla="*/ 1268618 w 1345458"/>
                    <a:gd name="connsiteY8" fmla="*/ 691109 h 1067382"/>
                    <a:gd name="connsiteX9" fmla="*/ 881834 w 1345458"/>
                    <a:gd name="connsiteY9" fmla="*/ 868362 h 1067382"/>
                    <a:gd name="connsiteX10" fmla="*/ 424575 w 1345458"/>
                    <a:gd name="connsiteY10" fmla="*/ 844296 h 1067382"/>
                    <a:gd name="connsiteX11" fmla="*/ 287589 w 1345458"/>
                    <a:gd name="connsiteY11" fmla="*/ 563578 h 1067382"/>
                    <a:gd name="connsiteX12" fmla="*/ 409451 w 1345458"/>
                    <a:gd name="connsiteY12" fmla="*/ 279646 h 1067382"/>
                    <a:gd name="connsiteX13" fmla="*/ 658447 w 1345458"/>
                    <a:gd name="connsiteY13" fmla="*/ 179380 h 1067382"/>
                    <a:gd name="connsiteX14" fmla="*/ 1019051 w 1345458"/>
                    <a:gd name="connsiteY14" fmla="*/ 191404 h 1067382"/>
                    <a:gd name="connsiteX15" fmla="*/ 1344019 w 1345458"/>
                    <a:gd name="connsiteY15" fmla="*/ 371053 h 1067382"/>
                    <a:gd name="connsiteX0" fmla="*/ 1342294 w 1343733"/>
                    <a:gd name="connsiteY0" fmla="*/ 367396 h 1063725"/>
                    <a:gd name="connsiteX1" fmla="*/ 1108194 w 1343733"/>
                    <a:gd name="connsiteY1" fmla="*/ 52195 h 1063725"/>
                    <a:gd name="connsiteX2" fmla="*/ 483525 w 1343733"/>
                    <a:gd name="connsiteY2" fmla="*/ 23339 h 1063725"/>
                    <a:gd name="connsiteX3" fmla="*/ 82530 w 1343733"/>
                    <a:gd name="connsiteY3" fmla="*/ 288029 h 1063725"/>
                    <a:gd name="connsiteX4" fmla="*/ 1345 w 1343733"/>
                    <a:gd name="connsiteY4" fmla="*/ 636926 h 1063725"/>
                    <a:gd name="connsiteX5" fmla="*/ 113181 w 1343733"/>
                    <a:gd name="connsiteY5" fmla="*/ 909638 h 1063725"/>
                    <a:gd name="connsiteX6" fmla="*/ 428236 w 1343733"/>
                    <a:gd name="connsiteY6" fmla="*/ 1058823 h 1063725"/>
                    <a:gd name="connsiteX7" fmla="*/ 936370 w 1343733"/>
                    <a:gd name="connsiteY7" fmla="*/ 995451 h 1063725"/>
                    <a:gd name="connsiteX8" fmla="*/ 1266893 w 1343733"/>
                    <a:gd name="connsiteY8" fmla="*/ 687452 h 1063725"/>
                    <a:gd name="connsiteX9" fmla="*/ 880109 w 1343733"/>
                    <a:gd name="connsiteY9" fmla="*/ 864705 h 1063725"/>
                    <a:gd name="connsiteX10" fmla="*/ 422850 w 1343733"/>
                    <a:gd name="connsiteY10" fmla="*/ 840639 h 1063725"/>
                    <a:gd name="connsiteX11" fmla="*/ 285864 w 1343733"/>
                    <a:gd name="connsiteY11" fmla="*/ 559921 h 1063725"/>
                    <a:gd name="connsiteX12" fmla="*/ 407726 w 1343733"/>
                    <a:gd name="connsiteY12" fmla="*/ 275989 h 1063725"/>
                    <a:gd name="connsiteX13" fmla="*/ 656722 w 1343733"/>
                    <a:gd name="connsiteY13" fmla="*/ 175723 h 1063725"/>
                    <a:gd name="connsiteX14" fmla="*/ 1017326 w 1343733"/>
                    <a:gd name="connsiteY14" fmla="*/ 187747 h 1063725"/>
                    <a:gd name="connsiteX15" fmla="*/ 1342294 w 1343733"/>
                    <a:gd name="connsiteY15" fmla="*/ 367396 h 1063725"/>
                    <a:gd name="connsiteX0" fmla="*/ 1342294 w 1342305"/>
                    <a:gd name="connsiteY0" fmla="*/ 378053 h 1074382"/>
                    <a:gd name="connsiteX1" fmla="*/ 1027067 w 1342305"/>
                    <a:gd name="connsiteY1" fmla="*/ 41197 h 1074382"/>
                    <a:gd name="connsiteX2" fmla="*/ 483525 w 1342305"/>
                    <a:gd name="connsiteY2" fmla="*/ 33996 h 1074382"/>
                    <a:gd name="connsiteX3" fmla="*/ 82530 w 1342305"/>
                    <a:gd name="connsiteY3" fmla="*/ 298686 h 1074382"/>
                    <a:gd name="connsiteX4" fmla="*/ 1345 w 1342305"/>
                    <a:gd name="connsiteY4" fmla="*/ 647583 h 1074382"/>
                    <a:gd name="connsiteX5" fmla="*/ 113181 w 1342305"/>
                    <a:gd name="connsiteY5" fmla="*/ 920295 h 1074382"/>
                    <a:gd name="connsiteX6" fmla="*/ 428236 w 1342305"/>
                    <a:gd name="connsiteY6" fmla="*/ 1069480 h 1074382"/>
                    <a:gd name="connsiteX7" fmla="*/ 936370 w 1342305"/>
                    <a:gd name="connsiteY7" fmla="*/ 1006108 h 1074382"/>
                    <a:gd name="connsiteX8" fmla="*/ 1266893 w 1342305"/>
                    <a:gd name="connsiteY8" fmla="*/ 698109 h 1074382"/>
                    <a:gd name="connsiteX9" fmla="*/ 880109 w 1342305"/>
                    <a:gd name="connsiteY9" fmla="*/ 875362 h 1074382"/>
                    <a:gd name="connsiteX10" fmla="*/ 422850 w 1342305"/>
                    <a:gd name="connsiteY10" fmla="*/ 851296 h 1074382"/>
                    <a:gd name="connsiteX11" fmla="*/ 285864 w 1342305"/>
                    <a:gd name="connsiteY11" fmla="*/ 570578 h 1074382"/>
                    <a:gd name="connsiteX12" fmla="*/ 407726 w 1342305"/>
                    <a:gd name="connsiteY12" fmla="*/ 286646 h 1074382"/>
                    <a:gd name="connsiteX13" fmla="*/ 656722 w 1342305"/>
                    <a:gd name="connsiteY13" fmla="*/ 186380 h 1074382"/>
                    <a:gd name="connsiteX14" fmla="*/ 1017326 w 1342305"/>
                    <a:gd name="connsiteY14" fmla="*/ 198404 h 1074382"/>
                    <a:gd name="connsiteX15" fmla="*/ 1342294 w 1342305"/>
                    <a:gd name="connsiteY15" fmla="*/ 378053 h 1074382"/>
                    <a:gd name="connsiteX0" fmla="*/ 1340950 w 1340961"/>
                    <a:gd name="connsiteY0" fmla="*/ 378505 h 1074834"/>
                    <a:gd name="connsiteX1" fmla="*/ 1025723 w 1340961"/>
                    <a:gd name="connsiteY1" fmla="*/ 41649 h 1074834"/>
                    <a:gd name="connsiteX2" fmla="*/ 482181 w 1340961"/>
                    <a:gd name="connsiteY2" fmla="*/ 34448 h 1074834"/>
                    <a:gd name="connsiteX3" fmla="*/ 111609 w 1340961"/>
                    <a:gd name="connsiteY3" fmla="*/ 306356 h 1074834"/>
                    <a:gd name="connsiteX4" fmla="*/ 1 w 1340961"/>
                    <a:gd name="connsiteY4" fmla="*/ 648035 h 1074834"/>
                    <a:gd name="connsiteX5" fmla="*/ 111837 w 1340961"/>
                    <a:gd name="connsiteY5" fmla="*/ 920747 h 1074834"/>
                    <a:gd name="connsiteX6" fmla="*/ 426892 w 1340961"/>
                    <a:gd name="connsiteY6" fmla="*/ 1069932 h 1074834"/>
                    <a:gd name="connsiteX7" fmla="*/ 935026 w 1340961"/>
                    <a:gd name="connsiteY7" fmla="*/ 1006560 h 1074834"/>
                    <a:gd name="connsiteX8" fmla="*/ 1265549 w 1340961"/>
                    <a:gd name="connsiteY8" fmla="*/ 698561 h 1074834"/>
                    <a:gd name="connsiteX9" fmla="*/ 878765 w 1340961"/>
                    <a:gd name="connsiteY9" fmla="*/ 875814 h 1074834"/>
                    <a:gd name="connsiteX10" fmla="*/ 421506 w 1340961"/>
                    <a:gd name="connsiteY10" fmla="*/ 851748 h 1074834"/>
                    <a:gd name="connsiteX11" fmla="*/ 284520 w 1340961"/>
                    <a:gd name="connsiteY11" fmla="*/ 571030 h 1074834"/>
                    <a:gd name="connsiteX12" fmla="*/ 406382 w 1340961"/>
                    <a:gd name="connsiteY12" fmla="*/ 287098 h 1074834"/>
                    <a:gd name="connsiteX13" fmla="*/ 655378 w 1340961"/>
                    <a:gd name="connsiteY13" fmla="*/ 186832 h 1074834"/>
                    <a:gd name="connsiteX14" fmla="*/ 1015982 w 1340961"/>
                    <a:gd name="connsiteY14" fmla="*/ 198856 h 1074834"/>
                    <a:gd name="connsiteX15" fmla="*/ 1340950 w 1340961"/>
                    <a:gd name="connsiteY15" fmla="*/ 378505 h 1074834"/>
                    <a:gd name="connsiteX0" fmla="*/ 1340950 w 1340961"/>
                    <a:gd name="connsiteY0" fmla="*/ 378054 h 1074383"/>
                    <a:gd name="connsiteX1" fmla="*/ 1025723 w 1340961"/>
                    <a:gd name="connsiteY1" fmla="*/ 41198 h 1074383"/>
                    <a:gd name="connsiteX2" fmla="*/ 482181 w 1340961"/>
                    <a:gd name="connsiteY2" fmla="*/ 33997 h 1074383"/>
                    <a:gd name="connsiteX3" fmla="*/ 111609 w 1340961"/>
                    <a:gd name="connsiteY3" fmla="*/ 298687 h 1074383"/>
                    <a:gd name="connsiteX4" fmla="*/ 1 w 1340961"/>
                    <a:gd name="connsiteY4" fmla="*/ 647584 h 1074383"/>
                    <a:gd name="connsiteX5" fmla="*/ 111837 w 1340961"/>
                    <a:gd name="connsiteY5" fmla="*/ 920296 h 1074383"/>
                    <a:gd name="connsiteX6" fmla="*/ 426892 w 1340961"/>
                    <a:gd name="connsiteY6" fmla="*/ 1069481 h 1074383"/>
                    <a:gd name="connsiteX7" fmla="*/ 935026 w 1340961"/>
                    <a:gd name="connsiteY7" fmla="*/ 1006109 h 1074383"/>
                    <a:gd name="connsiteX8" fmla="*/ 1265549 w 1340961"/>
                    <a:gd name="connsiteY8" fmla="*/ 698110 h 1074383"/>
                    <a:gd name="connsiteX9" fmla="*/ 878765 w 1340961"/>
                    <a:gd name="connsiteY9" fmla="*/ 875363 h 1074383"/>
                    <a:gd name="connsiteX10" fmla="*/ 421506 w 1340961"/>
                    <a:gd name="connsiteY10" fmla="*/ 851297 h 1074383"/>
                    <a:gd name="connsiteX11" fmla="*/ 284520 w 1340961"/>
                    <a:gd name="connsiteY11" fmla="*/ 570579 h 1074383"/>
                    <a:gd name="connsiteX12" fmla="*/ 406382 w 1340961"/>
                    <a:gd name="connsiteY12" fmla="*/ 286647 h 1074383"/>
                    <a:gd name="connsiteX13" fmla="*/ 655378 w 1340961"/>
                    <a:gd name="connsiteY13" fmla="*/ 186381 h 1074383"/>
                    <a:gd name="connsiteX14" fmla="*/ 1015982 w 1340961"/>
                    <a:gd name="connsiteY14" fmla="*/ 198405 h 1074383"/>
                    <a:gd name="connsiteX15" fmla="*/ 1340950 w 1340961"/>
                    <a:gd name="connsiteY15" fmla="*/ 378054 h 1074383"/>
                    <a:gd name="connsiteX0" fmla="*/ 1340950 w 1340961"/>
                    <a:gd name="connsiteY0" fmla="*/ 378054 h 1074383"/>
                    <a:gd name="connsiteX1" fmla="*/ 1025723 w 1340961"/>
                    <a:gd name="connsiteY1" fmla="*/ 41198 h 1074383"/>
                    <a:gd name="connsiteX2" fmla="*/ 482181 w 1340961"/>
                    <a:gd name="connsiteY2" fmla="*/ 33997 h 1074383"/>
                    <a:gd name="connsiteX3" fmla="*/ 111609 w 1340961"/>
                    <a:gd name="connsiteY3" fmla="*/ 298687 h 1074383"/>
                    <a:gd name="connsiteX4" fmla="*/ 1 w 1340961"/>
                    <a:gd name="connsiteY4" fmla="*/ 647584 h 1074383"/>
                    <a:gd name="connsiteX5" fmla="*/ 111837 w 1340961"/>
                    <a:gd name="connsiteY5" fmla="*/ 920296 h 1074383"/>
                    <a:gd name="connsiteX6" fmla="*/ 477597 w 1340961"/>
                    <a:gd name="connsiteY6" fmla="*/ 1069481 h 1074383"/>
                    <a:gd name="connsiteX7" fmla="*/ 935026 w 1340961"/>
                    <a:gd name="connsiteY7" fmla="*/ 1006109 h 1074383"/>
                    <a:gd name="connsiteX8" fmla="*/ 1265549 w 1340961"/>
                    <a:gd name="connsiteY8" fmla="*/ 698110 h 1074383"/>
                    <a:gd name="connsiteX9" fmla="*/ 878765 w 1340961"/>
                    <a:gd name="connsiteY9" fmla="*/ 875363 h 1074383"/>
                    <a:gd name="connsiteX10" fmla="*/ 421506 w 1340961"/>
                    <a:gd name="connsiteY10" fmla="*/ 851297 h 1074383"/>
                    <a:gd name="connsiteX11" fmla="*/ 284520 w 1340961"/>
                    <a:gd name="connsiteY11" fmla="*/ 570579 h 1074383"/>
                    <a:gd name="connsiteX12" fmla="*/ 406382 w 1340961"/>
                    <a:gd name="connsiteY12" fmla="*/ 286647 h 1074383"/>
                    <a:gd name="connsiteX13" fmla="*/ 655378 w 1340961"/>
                    <a:gd name="connsiteY13" fmla="*/ 186381 h 1074383"/>
                    <a:gd name="connsiteX14" fmla="*/ 1015982 w 1340961"/>
                    <a:gd name="connsiteY14" fmla="*/ 198405 h 1074383"/>
                    <a:gd name="connsiteX15" fmla="*/ 1340950 w 1340961"/>
                    <a:gd name="connsiteY15" fmla="*/ 378054 h 1074383"/>
                    <a:gd name="connsiteX0" fmla="*/ 0 w 5012553"/>
                    <a:gd name="connsiteY0" fmla="*/ 1901844 h 1902217"/>
                    <a:gd name="connsiteX1" fmla="*/ 4755238 w 5012553"/>
                    <a:gd name="connsiteY1" fmla="*/ 143028 h 1902217"/>
                    <a:gd name="connsiteX2" fmla="*/ 4211696 w 5012553"/>
                    <a:gd name="connsiteY2" fmla="*/ 135827 h 1902217"/>
                    <a:gd name="connsiteX3" fmla="*/ 3841124 w 5012553"/>
                    <a:gd name="connsiteY3" fmla="*/ 400517 h 1902217"/>
                    <a:gd name="connsiteX4" fmla="*/ 3729516 w 5012553"/>
                    <a:gd name="connsiteY4" fmla="*/ 749414 h 1902217"/>
                    <a:gd name="connsiteX5" fmla="*/ 3841352 w 5012553"/>
                    <a:gd name="connsiteY5" fmla="*/ 1022126 h 1902217"/>
                    <a:gd name="connsiteX6" fmla="*/ 4207112 w 5012553"/>
                    <a:gd name="connsiteY6" fmla="*/ 1171311 h 1902217"/>
                    <a:gd name="connsiteX7" fmla="*/ 4664541 w 5012553"/>
                    <a:gd name="connsiteY7" fmla="*/ 1107939 h 1902217"/>
                    <a:gd name="connsiteX8" fmla="*/ 4995064 w 5012553"/>
                    <a:gd name="connsiteY8" fmla="*/ 799940 h 1902217"/>
                    <a:gd name="connsiteX9" fmla="*/ 4608280 w 5012553"/>
                    <a:gd name="connsiteY9" fmla="*/ 977193 h 1902217"/>
                    <a:gd name="connsiteX10" fmla="*/ 4151021 w 5012553"/>
                    <a:gd name="connsiteY10" fmla="*/ 953127 h 1902217"/>
                    <a:gd name="connsiteX11" fmla="*/ 4014035 w 5012553"/>
                    <a:gd name="connsiteY11" fmla="*/ 672409 h 1902217"/>
                    <a:gd name="connsiteX12" fmla="*/ 4135897 w 5012553"/>
                    <a:gd name="connsiteY12" fmla="*/ 388477 h 1902217"/>
                    <a:gd name="connsiteX13" fmla="*/ 4384893 w 5012553"/>
                    <a:gd name="connsiteY13" fmla="*/ 288211 h 1902217"/>
                    <a:gd name="connsiteX14" fmla="*/ 4745497 w 5012553"/>
                    <a:gd name="connsiteY14" fmla="*/ 300235 h 1902217"/>
                    <a:gd name="connsiteX15" fmla="*/ 0 w 5012553"/>
                    <a:gd name="connsiteY15" fmla="*/ 1901844 h 1902217"/>
                    <a:gd name="connsiteX0" fmla="*/ 0 w 5012553"/>
                    <a:gd name="connsiteY0" fmla="*/ 1901844 h 1902217"/>
                    <a:gd name="connsiteX1" fmla="*/ 4755238 w 5012553"/>
                    <a:gd name="connsiteY1" fmla="*/ 143028 h 1902217"/>
                    <a:gd name="connsiteX2" fmla="*/ 4211696 w 5012553"/>
                    <a:gd name="connsiteY2" fmla="*/ 135827 h 1902217"/>
                    <a:gd name="connsiteX3" fmla="*/ 3841124 w 5012553"/>
                    <a:gd name="connsiteY3" fmla="*/ 400517 h 1902217"/>
                    <a:gd name="connsiteX4" fmla="*/ 3729516 w 5012553"/>
                    <a:gd name="connsiteY4" fmla="*/ 749414 h 1902217"/>
                    <a:gd name="connsiteX5" fmla="*/ 3841352 w 5012553"/>
                    <a:gd name="connsiteY5" fmla="*/ 1022126 h 1902217"/>
                    <a:gd name="connsiteX6" fmla="*/ 4207112 w 5012553"/>
                    <a:gd name="connsiteY6" fmla="*/ 1171311 h 1902217"/>
                    <a:gd name="connsiteX7" fmla="*/ 4664541 w 5012553"/>
                    <a:gd name="connsiteY7" fmla="*/ 1107939 h 1902217"/>
                    <a:gd name="connsiteX8" fmla="*/ 4924078 w 5012553"/>
                    <a:gd name="connsiteY8" fmla="*/ 1204152 h 1902217"/>
                    <a:gd name="connsiteX9" fmla="*/ 4608280 w 5012553"/>
                    <a:gd name="connsiteY9" fmla="*/ 977193 h 1902217"/>
                    <a:gd name="connsiteX10" fmla="*/ 4151021 w 5012553"/>
                    <a:gd name="connsiteY10" fmla="*/ 953127 h 1902217"/>
                    <a:gd name="connsiteX11" fmla="*/ 4014035 w 5012553"/>
                    <a:gd name="connsiteY11" fmla="*/ 672409 h 1902217"/>
                    <a:gd name="connsiteX12" fmla="*/ 4135897 w 5012553"/>
                    <a:gd name="connsiteY12" fmla="*/ 388477 h 1902217"/>
                    <a:gd name="connsiteX13" fmla="*/ 4384893 w 5012553"/>
                    <a:gd name="connsiteY13" fmla="*/ 288211 h 1902217"/>
                    <a:gd name="connsiteX14" fmla="*/ 4745497 w 5012553"/>
                    <a:gd name="connsiteY14" fmla="*/ 300235 h 1902217"/>
                    <a:gd name="connsiteX15" fmla="*/ 0 w 5012553"/>
                    <a:gd name="connsiteY15" fmla="*/ 1901844 h 1902217"/>
                    <a:gd name="connsiteX0" fmla="*/ 0 w 5012553"/>
                    <a:gd name="connsiteY0" fmla="*/ 1901844 h 1902217"/>
                    <a:gd name="connsiteX1" fmla="*/ 4755238 w 5012553"/>
                    <a:gd name="connsiteY1" fmla="*/ 143028 h 1902217"/>
                    <a:gd name="connsiteX2" fmla="*/ 4211696 w 5012553"/>
                    <a:gd name="connsiteY2" fmla="*/ 135827 h 1902217"/>
                    <a:gd name="connsiteX3" fmla="*/ 3841124 w 5012553"/>
                    <a:gd name="connsiteY3" fmla="*/ 400517 h 1902217"/>
                    <a:gd name="connsiteX4" fmla="*/ 3729516 w 5012553"/>
                    <a:gd name="connsiteY4" fmla="*/ 749414 h 1902217"/>
                    <a:gd name="connsiteX5" fmla="*/ 3841352 w 5012553"/>
                    <a:gd name="connsiteY5" fmla="*/ 1022126 h 1902217"/>
                    <a:gd name="connsiteX6" fmla="*/ 4207112 w 5012553"/>
                    <a:gd name="connsiteY6" fmla="*/ 1171311 h 1902217"/>
                    <a:gd name="connsiteX7" fmla="*/ 4603695 w 5012553"/>
                    <a:gd name="connsiteY7" fmla="*/ 1201774 h 1902217"/>
                    <a:gd name="connsiteX8" fmla="*/ 4924078 w 5012553"/>
                    <a:gd name="connsiteY8" fmla="*/ 1204152 h 1902217"/>
                    <a:gd name="connsiteX9" fmla="*/ 4608280 w 5012553"/>
                    <a:gd name="connsiteY9" fmla="*/ 977193 h 1902217"/>
                    <a:gd name="connsiteX10" fmla="*/ 4151021 w 5012553"/>
                    <a:gd name="connsiteY10" fmla="*/ 953127 h 1902217"/>
                    <a:gd name="connsiteX11" fmla="*/ 4014035 w 5012553"/>
                    <a:gd name="connsiteY11" fmla="*/ 672409 h 1902217"/>
                    <a:gd name="connsiteX12" fmla="*/ 4135897 w 5012553"/>
                    <a:gd name="connsiteY12" fmla="*/ 388477 h 1902217"/>
                    <a:gd name="connsiteX13" fmla="*/ 4384893 w 5012553"/>
                    <a:gd name="connsiteY13" fmla="*/ 288211 h 1902217"/>
                    <a:gd name="connsiteX14" fmla="*/ 4745497 w 5012553"/>
                    <a:gd name="connsiteY14" fmla="*/ 300235 h 1902217"/>
                    <a:gd name="connsiteX15" fmla="*/ 0 w 5012553"/>
                    <a:gd name="connsiteY15" fmla="*/ 1901844 h 1902217"/>
                    <a:gd name="connsiteX0" fmla="*/ 0 w 5012553"/>
                    <a:gd name="connsiteY0" fmla="*/ 1901844 h 1902217"/>
                    <a:gd name="connsiteX1" fmla="*/ 4755238 w 5012553"/>
                    <a:gd name="connsiteY1" fmla="*/ 143028 h 1902217"/>
                    <a:gd name="connsiteX2" fmla="*/ 4211696 w 5012553"/>
                    <a:gd name="connsiteY2" fmla="*/ 135827 h 1902217"/>
                    <a:gd name="connsiteX3" fmla="*/ 3841124 w 5012553"/>
                    <a:gd name="connsiteY3" fmla="*/ 400517 h 1902217"/>
                    <a:gd name="connsiteX4" fmla="*/ 3729516 w 5012553"/>
                    <a:gd name="connsiteY4" fmla="*/ 749414 h 1902217"/>
                    <a:gd name="connsiteX5" fmla="*/ 3760225 w 5012553"/>
                    <a:gd name="connsiteY5" fmla="*/ 1173705 h 1902217"/>
                    <a:gd name="connsiteX6" fmla="*/ 4207112 w 5012553"/>
                    <a:gd name="connsiteY6" fmla="*/ 1171311 h 1902217"/>
                    <a:gd name="connsiteX7" fmla="*/ 4603695 w 5012553"/>
                    <a:gd name="connsiteY7" fmla="*/ 1201774 h 1902217"/>
                    <a:gd name="connsiteX8" fmla="*/ 4924078 w 5012553"/>
                    <a:gd name="connsiteY8" fmla="*/ 1204152 h 1902217"/>
                    <a:gd name="connsiteX9" fmla="*/ 4608280 w 5012553"/>
                    <a:gd name="connsiteY9" fmla="*/ 977193 h 1902217"/>
                    <a:gd name="connsiteX10" fmla="*/ 4151021 w 5012553"/>
                    <a:gd name="connsiteY10" fmla="*/ 953127 h 1902217"/>
                    <a:gd name="connsiteX11" fmla="*/ 4014035 w 5012553"/>
                    <a:gd name="connsiteY11" fmla="*/ 672409 h 1902217"/>
                    <a:gd name="connsiteX12" fmla="*/ 4135897 w 5012553"/>
                    <a:gd name="connsiteY12" fmla="*/ 388477 h 1902217"/>
                    <a:gd name="connsiteX13" fmla="*/ 4384893 w 5012553"/>
                    <a:gd name="connsiteY13" fmla="*/ 288211 h 1902217"/>
                    <a:gd name="connsiteX14" fmla="*/ 4745497 w 5012553"/>
                    <a:gd name="connsiteY14" fmla="*/ 300235 h 1902217"/>
                    <a:gd name="connsiteX15" fmla="*/ 0 w 5012553"/>
                    <a:gd name="connsiteY15" fmla="*/ 1901844 h 1902217"/>
                    <a:gd name="connsiteX0" fmla="*/ 0 w 5012553"/>
                    <a:gd name="connsiteY0" fmla="*/ 1901844 h 1902217"/>
                    <a:gd name="connsiteX1" fmla="*/ 4755238 w 5012553"/>
                    <a:gd name="connsiteY1" fmla="*/ 143028 h 1902217"/>
                    <a:gd name="connsiteX2" fmla="*/ 4211696 w 5012553"/>
                    <a:gd name="connsiteY2" fmla="*/ 135827 h 1902217"/>
                    <a:gd name="connsiteX3" fmla="*/ 3841124 w 5012553"/>
                    <a:gd name="connsiteY3" fmla="*/ 400517 h 1902217"/>
                    <a:gd name="connsiteX4" fmla="*/ 3100779 w 5012553"/>
                    <a:gd name="connsiteY4" fmla="*/ 1160844 h 1902217"/>
                    <a:gd name="connsiteX5" fmla="*/ 3760225 w 5012553"/>
                    <a:gd name="connsiteY5" fmla="*/ 1173705 h 1902217"/>
                    <a:gd name="connsiteX6" fmla="*/ 4207112 w 5012553"/>
                    <a:gd name="connsiteY6" fmla="*/ 1171311 h 1902217"/>
                    <a:gd name="connsiteX7" fmla="*/ 4603695 w 5012553"/>
                    <a:gd name="connsiteY7" fmla="*/ 1201774 h 1902217"/>
                    <a:gd name="connsiteX8" fmla="*/ 4924078 w 5012553"/>
                    <a:gd name="connsiteY8" fmla="*/ 1204152 h 1902217"/>
                    <a:gd name="connsiteX9" fmla="*/ 4608280 w 5012553"/>
                    <a:gd name="connsiteY9" fmla="*/ 977193 h 1902217"/>
                    <a:gd name="connsiteX10" fmla="*/ 4151021 w 5012553"/>
                    <a:gd name="connsiteY10" fmla="*/ 953127 h 1902217"/>
                    <a:gd name="connsiteX11" fmla="*/ 4014035 w 5012553"/>
                    <a:gd name="connsiteY11" fmla="*/ 672409 h 1902217"/>
                    <a:gd name="connsiteX12" fmla="*/ 4135897 w 5012553"/>
                    <a:gd name="connsiteY12" fmla="*/ 388477 h 1902217"/>
                    <a:gd name="connsiteX13" fmla="*/ 4384893 w 5012553"/>
                    <a:gd name="connsiteY13" fmla="*/ 288211 h 1902217"/>
                    <a:gd name="connsiteX14" fmla="*/ 4745497 w 5012553"/>
                    <a:gd name="connsiteY14" fmla="*/ 300235 h 1902217"/>
                    <a:gd name="connsiteX15" fmla="*/ 0 w 5012553"/>
                    <a:gd name="connsiteY15" fmla="*/ 1901844 h 1902217"/>
                    <a:gd name="connsiteX0" fmla="*/ 0 w 5016400"/>
                    <a:gd name="connsiteY0" fmla="*/ 1945065 h 1945438"/>
                    <a:gd name="connsiteX1" fmla="*/ 4755238 w 5016400"/>
                    <a:gd name="connsiteY1" fmla="*/ 186249 h 1945438"/>
                    <a:gd name="connsiteX2" fmla="*/ 4211696 w 5016400"/>
                    <a:gd name="connsiteY2" fmla="*/ 179048 h 1945438"/>
                    <a:gd name="connsiteX3" fmla="*/ 2664776 w 5016400"/>
                    <a:gd name="connsiteY3" fmla="*/ 1317124 h 1945438"/>
                    <a:gd name="connsiteX4" fmla="*/ 3100779 w 5016400"/>
                    <a:gd name="connsiteY4" fmla="*/ 1204065 h 1945438"/>
                    <a:gd name="connsiteX5" fmla="*/ 3760225 w 5016400"/>
                    <a:gd name="connsiteY5" fmla="*/ 1216926 h 1945438"/>
                    <a:gd name="connsiteX6" fmla="*/ 4207112 w 5016400"/>
                    <a:gd name="connsiteY6" fmla="*/ 1214532 h 1945438"/>
                    <a:gd name="connsiteX7" fmla="*/ 4603695 w 5016400"/>
                    <a:gd name="connsiteY7" fmla="*/ 1244995 h 1945438"/>
                    <a:gd name="connsiteX8" fmla="*/ 4924078 w 5016400"/>
                    <a:gd name="connsiteY8" fmla="*/ 1247373 h 1945438"/>
                    <a:gd name="connsiteX9" fmla="*/ 4608280 w 5016400"/>
                    <a:gd name="connsiteY9" fmla="*/ 1020414 h 1945438"/>
                    <a:gd name="connsiteX10" fmla="*/ 4151021 w 5016400"/>
                    <a:gd name="connsiteY10" fmla="*/ 996348 h 1945438"/>
                    <a:gd name="connsiteX11" fmla="*/ 4014035 w 5016400"/>
                    <a:gd name="connsiteY11" fmla="*/ 715630 h 1945438"/>
                    <a:gd name="connsiteX12" fmla="*/ 4135897 w 5016400"/>
                    <a:gd name="connsiteY12" fmla="*/ 431698 h 1945438"/>
                    <a:gd name="connsiteX13" fmla="*/ 4384893 w 5016400"/>
                    <a:gd name="connsiteY13" fmla="*/ 331432 h 1945438"/>
                    <a:gd name="connsiteX14" fmla="*/ 4745497 w 5016400"/>
                    <a:gd name="connsiteY14" fmla="*/ 343456 h 1945438"/>
                    <a:gd name="connsiteX15" fmla="*/ 0 w 5016400"/>
                    <a:gd name="connsiteY15" fmla="*/ 1945065 h 1945438"/>
                    <a:gd name="connsiteX0" fmla="*/ 0 w 5012553"/>
                    <a:gd name="connsiteY0" fmla="*/ 1762754 h 1763127"/>
                    <a:gd name="connsiteX1" fmla="*/ 4755238 w 5012553"/>
                    <a:gd name="connsiteY1" fmla="*/ 3938 h 1763127"/>
                    <a:gd name="connsiteX2" fmla="*/ 2163228 w 5012553"/>
                    <a:gd name="connsiteY2" fmla="*/ 1281553 h 1763127"/>
                    <a:gd name="connsiteX3" fmla="*/ 2664776 w 5012553"/>
                    <a:gd name="connsiteY3" fmla="*/ 1134813 h 1763127"/>
                    <a:gd name="connsiteX4" fmla="*/ 3100779 w 5012553"/>
                    <a:gd name="connsiteY4" fmla="*/ 1021754 h 1763127"/>
                    <a:gd name="connsiteX5" fmla="*/ 3760225 w 5012553"/>
                    <a:gd name="connsiteY5" fmla="*/ 1034615 h 1763127"/>
                    <a:gd name="connsiteX6" fmla="*/ 4207112 w 5012553"/>
                    <a:gd name="connsiteY6" fmla="*/ 1032221 h 1763127"/>
                    <a:gd name="connsiteX7" fmla="*/ 4603695 w 5012553"/>
                    <a:gd name="connsiteY7" fmla="*/ 1062684 h 1763127"/>
                    <a:gd name="connsiteX8" fmla="*/ 4924078 w 5012553"/>
                    <a:gd name="connsiteY8" fmla="*/ 1065062 h 1763127"/>
                    <a:gd name="connsiteX9" fmla="*/ 4608280 w 5012553"/>
                    <a:gd name="connsiteY9" fmla="*/ 838103 h 1763127"/>
                    <a:gd name="connsiteX10" fmla="*/ 4151021 w 5012553"/>
                    <a:gd name="connsiteY10" fmla="*/ 814037 h 1763127"/>
                    <a:gd name="connsiteX11" fmla="*/ 4014035 w 5012553"/>
                    <a:gd name="connsiteY11" fmla="*/ 533319 h 1763127"/>
                    <a:gd name="connsiteX12" fmla="*/ 4135897 w 5012553"/>
                    <a:gd name="connsiteY12" fmla="*/ 249387 h 1763127"/>
                    <a:gd name="connsiteX13" fmla="*/ 4384893 w 5012553"/>
                    <a:gd name="connsiteY13" fmla="*/ 149121 h 1763127"/>
                    <a:gd name="connsiteX14" fmla="*/ 4745497 w 5012553"/>
                    <a:gd name="connsiteY14" fmla="*/ 161145 h 1763127"/>
                    <a:gd name="connsiteX15" fmla="*/ 0 w 5012553"/>
                    <a:gd name="connsiteY15" fmla="*/ 1762754 h 1763127"/>
                    <a:gd name="connsiteX0" fmla="*/ 0 w 5012553"/>
                    <a:gd name="connsiteY0" fmla="*/ 1762754 h 1763127"/>
                    <a:gd name="connsiteX1" fmla="*/ 4755238 w 5012553"/>
                    <a:gd name="connsiteY1" fmla="*/ 3938 h 1763127"/>
                    <a:gd name="connsiteX2" fmla="*/ 2163228 w 5012553"/>
                    <a:gd name="connsiteY2" fmla="*/ 1281553 h 1763127"/>
                    <a:gd name="connsiteX3" fmla="*/ 2664776 w 5012553"/>
                    <a:gd name="connsiteY3" fmla="*/ 1134813 h 1763127"/>
                    <a:gd name="connsiteX4" fmla="*/ 3100779 w 5012553"/>
                    <a:gd name="connsiteY4" fmla="*/ 1021754 h 1763127"/>
                    <a:gd name="connsiteX5" fmla="*/ 3760225 w 5012553"/>
                    <a:gd name="connsiteY5" fmla="*/ 1034615 h 1763127"/>
                    <a:gd name="connsiteX6" fmla="*/ 4207112 w 5012553"/>
                    <a:gd name="connsiteY6" fmla="*/ 1032221 h 1763127"/>
                    <a:gd name="connsiteX7" fmla="*/ 4603695 w 5012553"/>
                    <a:gd name="connsiteY7" fmla="*/ 1062684 h 1763127"/>
                    <a:gd name="connsiteX8" fmla="*/ 4924078 w 5012553"/>
                    <a:gd name="connsiteY8" fmla="*/ 1065062 h 1763127"/>
                    <a:gd name="connsiteX9" fmla="*/ 4719830 w 5012553"/>
                    <a:gd name="connsiteY9" fmla="*/ 903066 h 1763127"/>
                    <a:gd name="connsiteX10" fmla="*/ 4151021 w 5012553"/>
                    <a:gd name="connsiteY10" fmla="*/ 814037 h 1763127"/>
                    <a:gd name="connsiteX11" fmla="*/ 4014035 w 5012553"/>
                    <a:gd name="connsiteY11" fmla="*/ 533319 h 1763127"/>
                    <a:gd name="connsiteX12" fmla="*/ 4135897 w 5012553"/>
                    <a:gd name="connsiteY12" fmla="*/ 249387 h 1763127"/>
                    <a:gd name="connsiteX13" fmla="*/ 4384893 w 5012553"/>
                    <a:gd name="connsiteY13" fmla="*/ 149121 h 1763127"/>
                    <a:gd name="connsiteX14" fmla="*/ 4745497 w 5012553"/>
                    <a:gd name="connsiteY14" fmla="*/ 161145 h 1763127"/>
                    <a:gd name="connsiteX15" fmla="*/ 0 w 5012553"/>
                    <a:gd name="connsiteY15" fmla="*/ 1762754 h 1763127"/>
                    <a:gd name="connsiteX0" fmla="*/ 0 w 5012553"/>
                    <a:gd name="connsiteY0" fmla="*/ 1762754 h 1763127"/>
                    <a:gd name="connsiteX1" fmla="*/ 4755238 w 5012553"/>
                    <a:gd name="connsiteY1" fmla="*/ 3938 h 1763127"/>
                    <a:gd name="connsiteX2" fmla="*/ 2163228 w 5012553"/>
                    <a:gd name="connsiteY2" fmla="*/ 1281553 h 1763127"/>
                    <a:gd name="connsiteX3" fmla="*/ 2664776 w 5012553"/>
                    <a:gd name="connsiteY3" fmla="*/ 1134813 h 1763127"/>
                    <a:gd name="connsiteX4" fmla="*/ 3100779 w 5012553"/>
                    <a:gd name="connsiteY4" fmla="*/ 1021754 h 1763127"/>
                    <a:gd name="connsiteX5" fmla="*/ 3760225 w 5012553"/>
                    <a:gd name="connsiteY5" fmla="*/ 1034615 h 1763127"/>
                    <a:gd name="connsiteX6" fmla="*/ 4207112 w 5012553"/>
                    <a:gd name="connsiteY6" fmla="*/ 1032221 h 1763127"/>
                    <a:gd name="connsiteX7" fmla="*/ 4603695 w 5012553"/>
                    <a:gd name="connsiteY7" fmla="*/ 1062684 h 1763127"/>
                    <a:gd name="connsiteX8" fmla="*/ 4924078 w 5012553"/>
                    <a:gd name="connsiteY8" fmla="*/ 1065062 h 1763127"/>
                    <a:gd name="connsiteX9" fmla="*/ 4719830 w 5012553"/>
                    <a:gd name="connsiteY9" fmla="*/ 903066 h 1763127"/>
                    <a:gd name="connsiteX10" fmla="*/ 4151021 w 5012553"/>
                    <a:gd name="connsiteY10" fmla="*/ 814037 h 1763127"/>
                    <a:gd name="connsiteX11" fmla="*/ 3811216 w 5012553"/>
                    <a:gd name="connsiteY11" fmla="*/ 713770 h 1763127"/>
                    <a:gd name="connsiteX12" fmla="*/ 4135897 w 5012553"/>
                    <a:gd name="connsiteY12" fmla="*/ 249387 h 1763127"/>
                    <a:gd name="connsiteX13" fmla="*/ 4384893 w 5012553"/>
                    <a:gd name="connsiteY13" fmla="*/ 149121 h 1763127"/>
                    <a:gd name="connsiteX14" fmla="*/ 4745497 w 5012553"/>
                    <a:gd name="connsiteY14" fmla="*/ 161145 h 1763127"/>
                    <a:gd name="connsiteX15" fmla="*/ 0 w 5012553"/>
                    <a:gd name="connsiteY15" fmla="*/ 1762754 h 1763127"/>
                    <a:gd name="connsiteX0" fmla="*/ 0 w 5012553"/>
                    <a:gd name="connsiteY0" fmla="*/ 1762754 h 1763127"/>
                    <a:gd name="connsiteX1" fmla="*/ 4755238 w 5012553"/>
                    <a:gd name="connsiteY1" fmla="*/ 3938 h 1763127"/>
                    <a:gd name="connsiteX2" fmla="*/ 2163228 w 5012553"/>
                    <a:gd name="connsiteY2" fmla="*/ 1281553 h 1763127"/>
                    <a:gd name="connsiteX3" fmla="*/ 2664776 w 5012553"/>
                    <a:gd name="connsiteY3" fmla="*/ 1134813 h 1763127"/>
                    <a:gd name="connsiteX4" fmla="*/ 3100779 w 5012553"/>
                    <a:gd name="connsiteY4" fmla="*/ 1021754 h 1763127"/>
                    <a:gd name="connsiteX5" fmla="*/ 3760225 w 5012553"/>
                    <a:gd name="connsiteY5" fmla="*/ 1034615 h 1763127"/>
                    <a:gd name="connsiteX6" fmla="*/ 4207112 w 5012553"/>
                    <a:gd name="connsiteY6" fmla="*/ 1032221 h 1763127"/>
                    <a:gd name="connsiteX7" fmla="*/ 4603695 w 5012553"/>
                    <a:gd name="connsiteY7" fmla="*/ 1062684 h 1763127"/>
                    <a:gd name="connsiteX8" fmla="*/ 4924078 w 5012553"/>
                    <a:gd name="connsiteY8" fmla="*/ 1065062 h 1763127"/>
                    <a:gd name="connsiteX9" fmla="*/ 4719830 w 5012553"/>
                    <a:gd name="connsiteY9" fmla="*/ 903066 h 1763127"/>
                    <a:gd name="connsiteX10" fmla="*/ 4151021 w 5012553"/>
                    <a:gd name="connsiteY10" fmla="*/ 814037 h 1763127"/>
                    <a:gd name="connsiteX11" fmla="*/ 3811216 w 5012553"/>
                    <a:gd name="connsiteY11" fmla="*/ 713770 h 1763127"/>
                    <a:gd name="connsiteX12" fmla="*/ 1184887 w 5012553"/>
                    <a:gd name="connsiteY12" fmla="*/ 1563076 h 1763127"/>
                    <a:gd name="connsiteX13" fmla="*/ 4384893 w 5012553"/>
                    <a:gd name="connsiteY13" fmla="*/ 149121 h 1763127"/>
                    <a:gd name="connsiteX14" fmla="*/ 4745497 w 5012553"/>
                    <a:gd name="connsiteY14" fmla="*/ 161145 h 1763127"/>
                    <a:gd name="connsiteX15" fmla="*/ 0 w 5012553"/>
                    <a:gd name="connsiteY15" fmla="*/ 1762754 h 1763127"/>
                    <a:gd name="connsiteX0" fmla="*/ 0 w 4924078"/>
                    <a:gd name="connsiteY0" fmla="*/ 1762754 h 1763073"/>
                    <a:gd name="connsiteX1" fmla="*/ 4755238 w 4924078"/>
                    <a:gd name="connsiteY1" fmla="*/ 3938 h 1763073"/>
                    <a:gd name="connsiteX2" fmla="*/ 2163228 w 4924078"/>
                    <a:gd name="connsiteY2" fmla="*/ 1281553 h 1763073"/>
                    <a:gd name="connsiteX3" fmla="*/ 2664776 w 4924078"/>
                    <a:gd name="connsiteY3" fmla="*/ 1134813 h 1763073"/>
                    <a:gd name="connsiteX4" fmla="*/ 3100779 w 4924078"/>
                    <a:gd name="connsiteY4" fmla="*/ 1021754 h 1763073"/>
                    <a:gd name="connsiteX5" fmla="*/ 3760225 w 4924078"/>
                    <a:gd name="connsiteY5" fmla="*/ 1034615 h 1763073"/>
                    <a:gd name="connsiteX6" fmla="*/ 4207112 w 4924078"/>
                    <a:gd name="connsiteY6" fmla="*/ 1032221 h 1763073"/>
                    <a:gd name="connsiteX7" fmla="*/ 4603695 w 4924078"/>
                    <a:gd name="connsiteY7" fmla="*/ 1062684 h 1763073"/>
                    <a:gd name="connsiteX8" fmla="*/ 4924078 w 4924078"/>
                    <a:gd name="connsiteY8" fmla="*/ 1065062 h 1763073"/>
                    <a:gd name="connsiteX9" fmla="*/ 4719830 w 4924078"/>
                    <a:gd name="connsiteY9" fmla="*/ 903066 h 1763073"/>
                    <a:gd name="connsiteX10" fmla="*/ 4151021 w 4924078"/>
                    <a:gd name="connsiteY10" fmla="*/ 814037 h 1763073"/>
                    <a:gd name="connsiteX11" fmla="*/ 3811216 w 4924078"/>
                    <a:gd name="connsiteY11" fmla="*/ 713770 h 1763073"/>
                    <a:gd name="connsiteX12" fmla="*/ 1184887 w 4924078"/>
                    <a:gd name="connsiteY12" fmla="*/ 1563076 h 1763073"/>
                    <a:gd name="connsiteX13" fmla="*/ 4745497 w 4924078"/>
                    <a:gd name="connsiteY13" fmla="*/ 161145 h 1763073"/>
                    <a:gd name="connsiteX14" fmla="*/ 0 w 4924078"/>
                    <a:gd name="connsiteY14" fmla="*/ 1762754 h 1763073"/>
                    <a:gd name="connsiteX0" fmla="*/ 56635 w 4980713"/>
                    <a:gd name="connsiteY0" fmla="*/ 1602218 h 1639862"/>
                    <a:gd name="connsiteX1" fmla="*/ 2219863 w 4980713"/>
                    <a:gd name="connsiteY1" fmla="*/ 1121017 h 1639862"/>
                    <a:gd name="connsiteX2" fmla="*/ 2721411 w 4980713"/>
                    <a:gd name="connsiteY2" fmla="*/ 974277 h 1639862"/>
                    <a:gd name="connsiteX3" fmla="*/ 3157414 w 4980713"/>
                    <a:gd name="connsiteY3" fmla="*/ 861218 h 1639862"/>
                    <a:gd name="connsiteX4" fmla="*/ 3816860 w 4980713"/>
                    <a:gd name="connsiteY4" fmla="*/ 874079 h 1639862"/>
                    <a:gd name="connsiteX5" fmla="*/ 4263747 w 4980713"/>
                    <a:gd name="connsiteY5" fmla="*/ 871685 h 1639862"/>
                    <a:gd name="connsiteX6" fmla="*/ 4660330 w 4980713"/>
                    <a:gd name="connsiteY6" fmla="*/ 902148 h 1639862"/>
                    <a:gd name="connsiteX7" fmla="*/ 4980713 w 4980713"/>
                    <a:gd name="connsiteY7" fmla="*/ 904526 h 1639862"/>
                    <a:gd name="connsiteX8" fmla="*/ 4776465 w 4980713"/>
                    <a:gd name="connsiteY8" fmla="*/ 742530 h 1639862"/>
                    <a:gd name="connsiteX9" fmla="*/ 4207656 w 4980713"/>
                    <a:gd name="connsiteY9" fmla="*/ 653501 h 1639862"/>
                    <a:gd name="connsiteX10" fmla="*/ 3867851 w 4980713"/>
                    <a:gd name="connsiteY10" fmla="*/ 553234 h 1639862"/>
                    <a:gd name="connsiteX11" fmla="*/ 1241522 w 4980713"/>
                    <a:gd name="connsiteY11" fmla="*/ 1402540 h 1639862"/>
                    <a:gd name="connsiteX12" fmla="*/ 4802132 w 4980713"/>
                    <a:gd name="connsiteY12" fmla="*/ 609 h 1639862"/>
                    <a:gd name="connsiteX13" fmla="*/ 56635 w 4980713"/>
                    <a:gd name="connsiteY13" fmla="*/ 1602218 h 1639862"/>
                    <a:gd name="connsiteX0" fmla="*/ 23602 w 4947680"/>
                    <a:gd name="connsiteY0" fmla="*/ 1090492 h 1104526"/>
                    <a:gd name="connsiteX1" fmla="*/ 2186830 w 4947680"/>
                    <a:gd name="connsiteY1" fmla="*/ 609291 h 1104526"/>
                    <a:gd name="connsiteX2" fmla="*/ 2688378 w 4947680"/>
                    <a:gd name="connsiteY2" fmla="*/ 462551 h 1104526"/>
                    <a:gd name="connsiteX3" fmla="*/ 3124381 w 4947680"/>
                    <a:gd name="connsiteY3" fmla="*/ 349492 h 1104526"/>
                    <a:gd name="connsiteX4" fmla="*/ 3783827 w 4947680"/>
                    <a:gd name="connsiteY4" fmla="*/ 362353 h 1104526"/>
                    <a:gd name="connsiteX5" fmla="*/ 4230714 w 4947680"/>
                    <a:gd name="connsiteY5" fmla="*/ 359959 h 1104526"/>
                    <a:gd name="connsiteX6" fmla="*/ 4627297 w 4947680"/>
                    <a:gd name="connsiteY6" fmla="*/ 390422 h 1104526"/>
                    <a:gd name="connsiteX7" fmla="*/ 4947680 w 4947680"/>
                    <a:gd name="connsiteY7" fmla="*/ 392800 h 1104526"/>
                    <a:gd name="connsiteX8" fmla="*/ 4743432 w 4947680"/>
                    <a:gd name="connsiteY8" fmla="*/ 230804 h 1104526"/>
                    <a:gd name="connsiteX9" fmla="*/ 4174623 w 4947680"/>
                    <a:gd name="connsiteY9" fmla="*/ 141775 h 1104526"/>
                    <a:gd name="connsiteX10" fmla="*/ 3834818 w 4947680"/>
                    <a:gd name="connsiteY10" fmla="*/ 41508 h 1104526"/>
                    <a:gd name="connsiteX11" fmla="*/ 1208489 w 4947680"/>
                    <a:gd name="connsiteY11" fmla="*/ 890814 h 1104526"/>
                    <a:gd name="connsiteX12" fmla="*/ 23602 w 4947680"/>
                    <a:gd name="connsiteY12" fmla="*/ 1090492 h 1104526"/>
                    <a:gd name="connsiteX0" fmla="*/ 20638 w 4944716"/>
                    <a:gd name="connsiteY0" fmla="*/ 1035370 h 1048419"/>
                    <a:gd name="connsiteX1" fmla="*/ 2183866 w 4944716"/>
                    <a:gd name="connsiteY1" fmla="*/ 554169 h 1048419"/>
                    <a:gd name="connsiteX2" fmla="*/ 2685414 w 4944716"/>
                    <a:gd name="connsiteY2" fmla="*/ 407429 h 1048419"/>
                    <a:gd name="connsiteX3" fmla="*/ 3121417 w 4944716"/>
                    <a:gd name="connsiteY3" fmla="*/ 294370 h 1048419"/>
                    <a:gd name="connsiteX4" fmla="*/ 3780863 w 4944716"/>
                    <a:gd name="connsiteY4" fmla="*/ 307231 h 1048419"/>
                    <a:gd name="connsiteX5" fmla="*/ 4227750 w 4944716"/>
                    <a:gd name="connsiteY5" fmla="*/ 304837 h 1048419"/>
                    <a:gd name="connsiteX6" fmla="*/ 4624333 w 4944716"/>
                    <a:gd name="connsiteY6" fmla="*/ 335300 h 1048419"/>
                    <a:gd name="connsiteX7" fmla="*/ 4944716 w 4944716"/>
                    <a:gd name="connsiteY7" fmla="*/ 337678 h 1048419"/>
                    <a:gd name="connsiteX8" fmla="*/ 4740468 w 4944716"/>
                    <a:gd name="connsiteY8" fmla="*/ 175682 h 1048419"/>
                    <a:gd name="connsiteX9" fmla="*/ 4171659 w 4944716"/>
                    <a:gd name="connsiteY9" fmla="*/ 86653 h 1048419"/>
                    <a:gd name="connsiteX10" fmla="*/ 3061143 w 4944716"/>
                    <a:gd name="connsiteY10" fmla="*/ 51348 h 1048419"/>
                    <a:gd name="connsiteX11" fmla="*/ 1205525 w 4944716"/>
                    <a:gd name="connsiteY11" fmla="*/ 835692 h 1048419"/>
                    <a:gd name="connsiteX12" fmla="*/ 20638 w 4944716"/>
                    <a:gd name="connsiteY12" fmla="*/ 1035370 h 1048419"/>
                    <a:gd name="connsiteX0" fmla="*/ 10250 w 4934328"/>
                    <a:gd name="connsiteY0" fmla="*/ 1020530 h 1021032"/>
                    <a:gd name="connsiteX1" fmla="*/ 2173478 w 4934328"/>
                    <a:gd name="connsiteY1" fmla="*/ 539329 h 1021032"/>
                    <a:gd name="connsiteX2" fmla="*/ 2675026 w 4934328"/>
                    <a:gd name="connsiteY2" fmla="*/ 392589 h 1021032"/>
                    <a:gd name="connsiteX3" fmla="*/ 3111029 w 4934328"/>
                    <a:gd name="connsiteY3" fmla="*/ 279530 h 1021032"/>
                    <a:gd name="connsiteX4" fmla="*/ 3770475 w 4934328"/>
                    <a:gd name="connsiteY4" fmla="*/ 292391 h 1021032"/>
                    <a:gd name="connsiteX5" fmla="*/ 4217362 w 4934328"/>
                    <a:gd name="connsiteY5" fmla="*/ 289997 h 1021032"/>
                    <a:gd name="connsiteX6" fmla="*/ 4613945 w 4934328"/>
                    <a:gd name="connsiteY6" fmla="*/ 320460 h 1021032"/>
                    <a:gd name="connsiteX7" fmla="*/ 4934328 w 4934328"/>
                    <a:gd name="connsiteY7" fmla="*/ 322838 h 1021032"/>
                    <a:gd name="connsiteX8" fmla="*/ 4730080 w 4934328"/>
                    <a:gd name="connsiteY8" fmla="*/ 160842 h 1021032"/>
                    <a:gd name="connsiteX9" fmla="*/ 4161271 w 4934328"/>
                    <a:gd name="connsiteY9" fmla="*/ 71813 h 1021032"/>
                    <a:gd name="connsiteX10" fmla="*/ 3050755 w 4934328"/>
                    <a:gd name="connsiteY10" fmla="*/ 36508 h 1021032"/>
                    <a:gd name="connsiteX11" fmla="*/ 1428378 w 4934328"/>
                    <a:gd name="connsiteY11" fmla="*/ 618746 h 1021032"/>
                    <a:gd name="connsiteX12" fmla="*/ 10250 w 4934328"/>
                    <a:gd name="connsiteY12" fmla="*/ 1020530 h 1021032"/>
                    <a:gd name="connsiteX0" fmla="*/ 10249 w 4934327"/>
                    <a:gd name="connsiteY0" fmla="*/ 1057286 h 1057788"/>
                    <a:gd name="connsiteX1" fmla="*/ 2173477 w 4934327"/>
                    <a:gd name="connsiteY1" fmla="*/ 576085 h 1057788"/>
                    <a:gd name="connsiteX2" fmla="*/ 2675025 w 4934327"/>
                    <a:gd name="connsiteY2" fmla="*/ 429345 h 1057788"/>
                    <a:gd name="connsiteX3" fmla="*/ 3111028 w 4934327"/>
                    <a:gd name="connsiteY3" fmla="*/ 316286 h 1057788"/>
                    <a:gd name="connsiteX4" fmla="*/ 3770474 w 4934327"/>
                    <a:gd name="connsiteY4" fmla="*/ 329147 h 1057788"/>
                    <a:gd name="connsiteX5" fmla="*/ 4217361 w 4934327"/>
                    <a:gd name="connsiteY5" fmla="*/ 326753 h 1057788"/>
                    <a:gd name="connsiteX6" fmla="*/ 4613944 w 4934327"/>
                    <a:gd name="connsiteY6" fmla="*/ 357216 h 1057788"/>
                    <a:gd name="connsiteX7" fmla="*/ 4934327 w 4934327"/>
                    <a:gd name="connsiteY7" fmla="*/ 359594 h 1057788"/>
                    <a:gd name="connsiteX8" fmla="*/ 4730079 w 4934327"/>
                    <a:gd name="connsiteY8" fmla="*/ 197598 h 1057788"/>
                    <a:gd name="connsiteX9" fmla="*/ 4009156 w 4934327"/>
                    <a:gd name="connsiteY9" fmla="*/ 21952 h 1057788"/>
                    <a:gd name="connsiteX10" fmla="*/ 3050754 w 4934327"/>
                    <a:gd name="connsiteY10" fmla="*/ 73264 h 1057788"/>
                    <a:gd name="connsiteX11" fmla="*/ 1428377 w 4934327"/>
                    <a:gd name="connsiteY11" fmla="*/ 655502 h 1057788"/>
                    <a:gd name="connsiteX12" fmla="*/ 10249 w 4934327"/>
                    <a:gd name="connsiteY12" fmla="*/ 1057286 h 1057788"/>
                    <a:gd name="connsiteX0" fmla="*/ 10249 w 4934327"/>
                    <a:gd name="connsiteY0" fmla="*/ 1052562 h 1053064"/>
                    <a:gd name="connsiteX1" fmla="*/ 2173477 w 4934327"/>
                    <a:gd name="connsiteY1" fmla="*/ 571361 h 1053064"/>
                    <a:gd name="connsiteX2" fmla="*/ 2675025 w 4934327"/>
                    <a:gd name="connsiteY2" fmla="*/ 424621 h 1053064"/>
                    <a:gd name="connsiteX3" fmla="*/ 3111028 w 4934327"/>
                    <a:gd name="connsiteY3" fmla="*/ 311562 h 1053064"/>
                    <a:gd name="connsiteX4" fmla="*/ 3770474 w 4934327"/>
                    <a:gd name="connsiteY4" fmla="*/ 324423 h 1053064"/>
                    <a:gd name="connsiteX5" fmla="*/ 4217361 w 4934327"/>
                    <a:gd name="connsiteY5" fmla="*/ 322029 h 1053064"/>
                    <a:gd name="connsiteX6" fmla="*/ 4613944 w 4934327"/>
                    <a:gd name="connsiteY6" fmla="*/ 352492 h 1053064"/>
                    <a:gd name="connsiteX7" fmla="*/ 4934327 w 4934327"/>
                    <a:gd name="connsiteY7" fmla="*/ 354870 h 1053064"/>
                    <a:gd name="connsiteX8" fmla="*/ 4506979 w 4934327"/>
                    <a:gd name="connsiteY8" fmla="*/ 120693 h 1053064"/>
                    <a:gd name="connsiteX9" fmla="*/ 4009156 w 4934327"/>
                    <a:gd name="connsiteY9" fmla="*/ 17228 h 1053064"/>
                    <a:gd name="connsiteX10" fmla="*/ 3050754 w 4934327"/>
                    <a:gd name="connsiteY10" fmla="*/ 68540 h 1053064"/>
                    <a:gd name="connsiteX11" fmla="*/ 1428377 w 4934327"/>
                    <a:gd name="connsiteY11" fmla="*/ 650778 h 1053064"/>
                    <a:gd name="connsiteX12" fmla="*/ 10249 w 4934327"/>
                    <a:gd name="connsiteY12" fmla="*/ 1052562 h 1053064"/>
                    <a:gd name="connsiteX0" fmla="*/ 10249 w 4934327"/>
                    <a:gd name="connsiteY0" fmla="*/ 1050564 h 1051066"/>
                    <a:gd name="connsiteX1" fmla="*/ 2173477 w 4934327"/>
                    <a:gd name="connsiteY1" fmla="*/ 569363 h 1051066"/>
                    <a:gd name="connsiteX2" fmla="*/ 2675025 w 4934327"/>
                    <a:gd name="connsiteY2" fmla="*/ 422623 h 1051066"/>
                    <a:gd name="connsiteX3" fmla="*/ 3111028 w 4934327"/>
                    <a:gd name="connsiteY3" fmla="*/ 309564 h 1051066"/>
                    <a:gd name="connsiteX4" fmla="*/ 3770474 w 4934327"/>
                    <a:gd name="connsiteY4" fmla="*/ 322425 h 1051066"/>
                    <a:gd name="connsiteX5" fmla="*/ 4217361 w 4934327"/>
                    <a:gd name="connsiteY5" fmla="*/ 320031 h 1051066"/>
                    <a:gd name="connsiteX6" fmla="*/ 4613944 w 4934327"/>
                    <a:gd name="connsiteY6" fmla="*/ 350494 h 1051066"/>
                    <a:gd name="connsiteX7" fmla="*/ 4934327 w 4934327"/>
                    <a:gd name="connsiteY7" fmla="*/ 352872 h 1051066"/>
                    <a:gd name="connsiteX8" fmla="*/ 4719938 w 4934327"/>
                    <a:gd name="connsiteY8" fmla="*/ 32078 h 1051066"/>
                    <a:gd name="connsiteX9" fmla="*/ 4009156 w 4934327"/>
                    <a:gd name="connsiteY9" fmla="*/ 15230 h 1051066"/>
                    <a:gd name="connsiteX10" fmla="*/ 3050754 w 4934327"/>
                    <a:gd name="connsiteY10" fmla="*/ 66542 h 1051066"/>
                    <a:gd name="connsiteX11" fmla="*/ 1428377 w 4934327"/>
                    <a:gd name="connsiteY11" fmla="*/ 648780 h 1051066"/>
                    <a:gd name="connsiteX12" fmla="*/ 10249 w 4934327"/>
                    <a:gd name="connsiteY12" fmla="*/ 1050564 h 1051066"/>
                    <a:gd name="connsiteX0" fmla="*/ 10249 w 4934327"/>
                    <a:gd name="connsiteY0" fmla="*/ 1050564 h 1051066"/>
                    <a:gd name="connsiteX1" fmla="*/ 2173477 w 4934327"/>
                    <a:gd name="connsiteY1" fmla="*/ 569363 h 1051066"/>
                    <a:gd name="connsiteX2" fmla="*/ 2675025 w 4934327"/>
                    <a:gd name="connsiteY2" fmla="*/ 422623 h 1051066"/>
                    <a:gd name="connsiteX3" fmla="*/ 3111028 w 4934327"/>
                    <a:gd name="connsiteY3" fmla="*/ 309564 h 1051066"/>
                    <a:gd name="connsiteX4" fmla="*/ 3770474 w 4934327"/>
                    <a:gd name="connsiteY4" fmla="*/ 322425 h 1051066"/>
                    <a:gd name="connsiteX5" fmla="*/ 4217361 w 4934327"/>
                    <a:gd name="connsiteY5" fmla="*/ 320031 h 1051066"/>
                    <a:gd name="connsiteX6" fmla="*/ 4613944 w 4934327"/>
                    <a:gd name="connsiteY6" fmla="*/ 350494 h 1051066"/>
                    <a:gd name="connsiteX7" fmla="*/ 4934327 w 4934327"/>
                    <a:gd name="connsiteY7" fmla="*/ 352872 h 1051066"/>
                    <a:gd name="connsiteX8" fmla="*/ 4719938 w 4934327"/>
                    <a:gd name="connsiteY8" fmla="*/ 32078 h 1051066"/>
                    <a:gd name="connsiteX9" fmla="*/ 4009156 w 4934327"/>
                    <a:gd name="connsiteY9" fmla="*/ 15230 h 1051066"/>
                    <a:gd name="connsiteX10" fmla="*/ 3050754 w 4934327"/>
                    <a:gd name="connsiteY10" fmla="*/ 66542 h 1051066"/>
                    <a:gd name="connsiteX11" fmla="*/ 1428377 w 4934327"/>
                    <a:gd name="connsiteY11" fmla="*/ 648780 h 1051066"/>
                    <a:gd name="connsiteX12" fmla="*/ 10249 w 4934327"/>
                    <a:gd name="connsiteY12" fmla="*/ 1050564 h 1051066"/>
                    <a:gd name="connsiteX0" fmla="*/ 10249 w 4934327"/>
                    <a:gd name="connsiteY0" fmla="*/ 1050564 h 1051066"/>
                    <a:gd name="connsiteX1" fmla="*/ 2173477 w 4934327"/>
                    <a:gd name="connsiteY1" fmla="*/ 569363 h 1051066"/>
                    <a:gd name="connsiteX2" fmla="*/ 2675025 w 4934327"/>
                    <a:gd name="connsiteY2" fmla="*/ 422623 h 1051066"/>
                    <a:gd name="connsiteX3" fmla="*/ 3111028 w 4934327"/>
                    <a:gd name="connsiteY3" fmla="*/ 309564 h 1051066"/>
                    <a:gd name="connsiteX4" fmla="*/ 3770474 w 4934327"/>
                    <a:gd name="connsiteY4" fmla="*/ 322425 h 1051066"/>
                    <a:gd name="connsiteX5" fmla="*/ 4217361 w 4934327"/>
                    <a:gd name="connsiteY5" fmla="*/ 320031 h 1051066"/>
                    <a:gd name="connsiteX6" fmla="*/ 4613944 w 4934327"/>
                    <a:gd name="connsiteY6" fmla="*/ 350494 h 1051066"/>
                    <a:gd name="connsiteX7" fmla="*/ 4934327 w 4934327"/>
                    <a:gd name="connsiteY7" fmla="*/ 352872 h 1051066"/>
                    <a:gd name="connsiteX8" fmla="*/ 4719938 w 4934327"/>
                    <a:gd name="connsiteY8" fmla="*/ 32078 h 1051066"/>
                    <a:gd name="connsiteX9" fmla="*/ 4009156 w 4934327"/>
                    <a:gd name="connsiteY9" fmla="*/ 15230 h 1051066"/>
                    <a:gd name="connsiteX10" fmla="*/ 3050754 w 4934327"/>
                    <a:gd name="connsiteY10" fmla="*/ 66542 h 1051066"/>
                    <a:gd name="connsiteX11" fmla="*/ 1428377 w 4934327"/>
                    <a:gd name="connsiteY11" fmla="*/ 648780 h 1051066"/>
                    <a:gd name="connsiteX12" fmla="*/ 10249 w 4934327"/>
                    <a:gd name="connsiteY12" fmla="*/ 1050564 h 1051066"/>
                    <a:gd name="connsiteX0" fmla="*/ 10249 w 4934327"/>
                    <a:gd name="connsiteY0" fmla="*/ 1056133 h 1056635"/>
                    <a:gd name="connsiteX1" fmla="*/ 2173477 w 4934327"/>
                    <a:gd name="connsiteY1" fmla="*/ 574932 h 1056635"/>
                    <a:gd name="connsiteX2" fmla="*/ 2675025 w 4934327"/>
                    <a:gd name="connsiteY2" fmla="*/ 428192 h 1056635"/>
                    <a:gd name="connsiteX3" fmla="*/ 3111028 w 4934327"/>
                    <a:gd name="connsiteY3" fmla="*/ 315133 h 1056635"/>
                    <a:gd name="connsiteX4" fmla="*/ 3770474 w 4934327"/>
                    <a:gd name="connsiteY4" fmla="*/ 327994 h 1056635"/>
                    <a:gd name="connsiteX5" fmla="*/ 4217361 w 4934327"/>
                    <a:gd name="connsiteY5" fmla="*/ 325600 h 1056635"/>
                    <a:gd name="connsiteX6" fmla="*/ 4613944 w 4934327"/>
                    <a:gd name="connsiteY6" fmla="*/ 356063 h 1056635"/>
                    <a:gd name="connsiteX7" fmla="*/ 4934327 w 4934327"/>
                    <a:gd name="connsiteY7" fmla="*/ 437839 h 1056635"/>
                    <a:gd name="connsiteX8" fmla="*/ 4719938 w 4934327"/>
                    <a:gd name="connsiteY8" fmla="*/ 37647 h 1056635"/>
                    <a:gd name="connsiteX9" fmla="*/ 4009156 w 4934327"/>
                    <a:gd name="connsiteY9" fmla="*/ 20799 h 1056635"/>
                    <a:gd name="connsiteX10" fmla="*/ 3050754 w 4934327"/>
                    <a:gd name="connsiteY10" fmla="*/ 72111 h 1056635"/>
                    <a:gd name="connsiteX11" fmla="*/ 1428377 w 4934327"/>
                    <a:gd name="connsiteY11" fmla="*/ 654349 h 1056635"/>
                    <a:gd name="connsiteX12" fmla="*/ 10249 w 4934327"/>
                    <a:gd name="connsiteY12" fmla="*/ 1056133 h 1056635"/>
                    <a:gd name="connsiteX0" fmla="*/ 10249 w 4934327"/>
                    <a:gd name="connsiteY0" fmla="*/ 1056133 h 1056635"/>
                    <a:gd name="connsiteX1" fmla="*/ 2173477 w 4934327"/>
                    <a:gd name="connsiteY1" fmla="*/ 574932 h 1056635"/>
                    <a:gd name="connsiteX2" fmla="*/ 2675025 w 4934327"/>
                    <a:gd name="connsiteY2" fmla="*/ 428192 h 1056635"/>
                    <a:gd name="connsiteX3" fmla="*/ 3111028 w 4934327"/>
                    <a:gd name="connsiteY3" fmla="*/ 315133 h 1056635"/>
                    <a:gd name="connsiteX4" fmla="*/ 3770474 w 4934327"/>
                    <a:gd name="connsiteY4" fmla="*/ 327994 h 1056635"/>
                    <a:gd name="connsiteX5" fmla="*/ 4217361 w 4934327"/>
                    <a:gd name="connsiteY5" fmla="*/ 325600 h 1056635"/>
                    <a:gd name="connsiteX6" fmla="*/ 4492253 w 4934327"/>
                    <a:gd name="connsiteY6" fmla="*/ 327191 h 1056635"/>
                    <a:gd name="connsiteX7" fmla="*/ 4934327 w 4934327"/>
                    <a:gd name="connsiteY7" fmla="*/ 437839 h 1056635"/>
                    <a:gd name="connsiteX8" fmla="*/ 4719938 w 4934327"/>
                    <a:gd name="connsiteY8" fmla="*/ 37647 h 1056635"/>
                    <a:gd name="connsiteX9" fmla="*/ 4009156 w 4934327"/>
                    <a:gd name="connsiteY9" fmla="*/ 20799 h 1056635"/>
                    <a:gd name="connsiteX10" fmla="*/ 3050754 w 4934327"/>
                    <a:gd name="connsiteY10" fmla="*/ 72111 h 1056635"/>
                    <a:gd name="connsiteX11" fmla="*/ 1428377 w 4934327"/>
                    <a:gd name="connsiteY11" fmla="*/ 654349 h 1056635"/>
                    <a:gd name="connsiteX12" fmla="*/ 10249 w 4934327"/>
                    <a:gd name="connsiteY12" fmla="*/ 1056133 h 1056635"/>
                    <a:gd name="connsiteX0" fmla="*/ 10249 w 4934327"/>
                    <a:gd name="connsiteY0" fmla="*/ 1056133 h 1056635"/>
                    <a:gd name="connsiteX1" fmla="*/ 2173477 w 4934327"/>
                    <a:gd name="connsiteY1" fmla="*/ 574932 h 1056635"/>
                    <a:gd name="connsiteX2" fmla="*/ 2675025 w 4934327"/>
                    <a:gd name="connsiteY2" fmla="*/ 428192 h 1056635"/>
                    <a:gd name="connsiteX3" fmla="*/ 3111028 w 4934327"/>
                    <a:gd name="connsiteY3" fmla="*/ 315133 h 1056635"/>
                    <a:gd name="connsiteX4" fmla="*/ 3770474 w 4934327"/>
                    <a:gd name="connsiteY4" fmla="*/ 327994 h 1056635"/>
                    <a:gd name="connsiteX5" fmla="*/ 4105812 w 4934327"/>
                    <a:gd name="connsiteY5" fmla="*/ 275074 h 1056635"/>
                    <a:gd name="connsiteX6" fmla="*/ 4492253 w 4934327"/>
                    <a:gd name="connsiteY6" fmla="*/ 327191 h 1056635"/>
                    <a:gd name="connsiteX7" fmla="*/ 4934327 w 4934327"/>
                    <a:gd name="connsiteY7" fmla="*/ 437839 h 1056635"/>
                    <a:gd name="connsiteX8" fmla="*/ 4719938 w 4934327"/>
                    <a:gd name="connsiteY8" fmla="*/ 37647 h 1056635"/>
                    <a:gd name="connsiteX9" fmla="*/ 4009156 w 4934327"/>
                    <a:gd name="connsiteY9" fmla="*/ 20799 h 1056635"/>
                    <a:gd name="connsiteX10" fmla="*/ 3050754 w 4934327"/>
                    <a:gd name="connsiteY10" fmla="*/ 72111 h 1056635"/>
                    <a:gd name="connsiteX11" fmla="*/ 1428377 w 4934327"/>
                    <a:gd name="connsiteY11" fmla="*/ 654349 h 1056635"/>
                    <a:gd name="connsiteX12" fmla="*/ 10249 w 4934327"/>
                    <a:gd name="connsiteY12" fmla="*/ 1056133 h 1056635"/>
                    <a:gd name="connsiteX0" fmla="*/ 10249 w 4934327"/>
                    <a:gd name="connsiteY0" fmla="*/ 1056133 h 1056635"/>
                    <a:gd name="connsiteX1" fmla="*/ 2173477 w 4934327"/>
                    <a:gd name="connsiteY1" fmla="*/ 574932 h 1056635"/>
                    <a:gd name="connsiteX2" fmla="*/ 2675025 w 4934327"/>
                    <a:gd name="connsiteY2" fmla="*/ 428192 h 1056635"/>
                    <a:gd name="connsiteX3" fmla="*/ 3111028 w 4934327"/>
                    <a:gd name="connsiteY3" fmla="*/ 315133 h 1056635"/>
                    <a:gd name="connsiteX4" fmla="*/ 3506810 w 4934327"/>
                    <a:gd name="connsiteY4" fmla="*/ 270249 h 1056635"/>
                    <a:gd name="connsiteX5" fmla="*/ 4105812 w 4934327"/>
                    <a:gd name="connsiteY5" fmla="*/ 275074 h 1056635"/>
                    <a:gd name="connsiteX6" fmla="*/ 4492253 w 4934327"/>
                    <a:gd name="connsiteY6" fmla="*/ 327191 h 1056635"/>
                    <a:gd name="connsiteX7" fmla="*/ 4934327 w 4934327"/>
                    <a:gd name="connsiteY7" fmla="*/ 437839 h 1056635"/>
                    <a:gd name="connsiteX8" fmla="*/ 4719938 w 4934327"/>
                    <a:gd name="connsiteY8" fmla="*/ 37647 h 1056635"/>
                    <a:gd name="connsiteX9" fmla="*/ 4009156 w 4934327"/>
                    <a:gd name="connsiteY9" fmla="*/ 20799 h 1056635"/>
                    <a:gd name="connsiteX10" fmla="*/ 3050754 w 4934327"/>
                    <a:gd name="connsiteY10" fmla="*/ 72111 h 1056635"/>
                    <a:gd name="connsiteX11" fmla="*/ 1428377 w 4934327"/>
                    <a:gd name="connsiteY11" fmla="*/ 654349 h 1056635"/>
                    <a:gd name="connsiteX12" fmla="*/ 10249 w 4934327"/>
                    <a:gd name="connsiteY12" fmla="*/ 1056133 h 1056635"/>
                    <a:gd name="connsiteX0" fmla="*/ 3093 w 4927171"/>
                    <a:gd name="connsiteY0" fmla="*/ 1056133 h 1056167"/>
                    <a:gd name="connsiteX1" fmla="*/ 1811388 w 4927171"/>
                    <a:gd name="connsiteY1" fmla="*/ 675985 h 1056167"/>
                    <a:gd name="connsiteX2" fmla="*/ 2667869 w 4927171"/>
                    <a:gd name="connsiteY2" fmla="*/ 428192 h 1056167"/>
                    <a:gd name="connsiteX3" fmla="*/ 3103872 w 4927171"/>
                    <a:gd name="connsiteY3" fmla="*/ 315133 h 1056167"/>
                    <a:gd name="connsiteX4" fmla="*/ 3499654 w 4927171"/>
                    <a:gd name="connsiteY4" fmla="*/ 270249 h 1056167"/>
                    <a:gd name="connsiteX5" fmla="*/ 4098656 w 4927171"/>
                    <a:gd name="connsiteY5" fmla="*/ 275074 h 1056167"/>
                    <a:gd name="connsiteX6" fmla="*/ 4485097 w 4927171"/>
                    <a:gd name="connsiteY6" fmla="*/ 327191 h 1056167"/>
                    <a:gd name="connsiteX7" fmla="*/ 4927171 w 4927171"/>
                    <a:gd name="connsiteY7" fmla="*/ 437839 h 1056167"/>
                    <a:gd name="connsiteX8" fmla="*/ 4712782 w 4927171"/>
                    <a:gd name="connsiteY8" fmla="*/ 37647 h 1056167"/>
                    <a:gd name="connsiteX9" fmla="*/ 4002000 w 4927171"/>
                    <a:gd name="connsiteY9" fmla="*/ 20799 h 1056167"/>
                    <a:gd name="connsiteX10" fmla="*/ 3043598 w 4927171"/>
                    <a:gd name="connsiteY10" fmla="*/ 72111 h 1056167"/>
                    <a:gd name="connsiteX11" fmla="*/ 1421221 w 4927171"/>
                    <a:gd name="connsiteY11" fmla="*/ 654349 h 1056167"/>
                    <a:gd name="connsiteX12" fmla="*/ 3093 w 4927171"/>
                    <a:gd name="connsiteY12" fmla="*/ 1056133 h 1056167"/>
                    <a:gd name="connsiteX0" fmla="*/ 3093 w 4927171"/>
                    <a:gd name="connsiteY0" fmla="*/ 1056133 h 1056166"/>
                    <a:gd name="connsiteX1" fmla="*/ 1811388 w 4927171"/>
                    <a:gd name="connsiteY1" fmla="*/ 675985 h 1056166"/>
                    <a:gd name="connsiteX2" fmla="*/ 2525896 w 4927171"/>
                    <a:gd name="connsiteY2" fmla="*/ 471501 h 1056166"/>
                    <a:gd name="connsiteX3" fmla="*/ 3103872 w 4927171"/>
                    <a:gd name="connsiteY3" fmla="*/ 315133 h 1056166"/>
                    <a:gd name="connsiteX4" fmla="*/ 3499654 w 4927171"/>
                    <a:gd name="connsiteY4" fmla="*/ 270249 h 1056166"/>
                    <a:gd name="connsiteX5" fmla="*/ 4098656 w 4927171"/>
                    <a:gd name="connsiteY5" fmla="*/ 275074 h 1056166"/>
                    <a:gd name="connsiteX6" fmla="*/ 4485097 w 4927171"/>
                    <a:gd name="connsiteY6" fmla="*/ 327191 h 1056166"/>
                    <a:gd name="connsiteX7" fmla="*/ 4927171 w 4927171"/>
                    <a:gd name="connsiteY7" fmla="*/ 437839 h 1056166"/>
                    <a:gd name="connsiteX8" fmla="*/ 4712782 w 4927171"/>
                    <a:gd name="connsiteY8" fmla="*/ 37647 h 1056166"/>
                    <a:gd name="connsiteX9" fmla="*/ 4002000 w 4927171"/>
                    <a:gd name="connsiteY9" fmla="*/ 20799 h 1056166"/>
                    <a:gd name="connsiteX10" fmla="*/ 3043598 w 4927171"/>
                    <a:gd name="connsiteY10" fmla="*/ 72111 h 1056166"/>
                    <a:gd name="connsiteX11" fmla="*/ 1421221 w 4927171"/>
                    <a:gd name="connsiteY11" fmla="*/ 654349 h 1056166"/>
                    <a:gd name="connsiteX12" fmla="*/ 3093 w 4927171"/>
                    <a:gd name="connsiteY12" fmla="*/ 1056133 h 1056166"/>
                    <a:gd name="connsiteX0" fmla="*/ 3054 w 4927132"/>
                    <a:gd name="connsiteY0" fmla="*/ 1056499 h 1056532"/>
                    <a:gd name="connsiteX1" fmla="*/ 1811349 w 4927132"/>
                    <a:gd name="connsiteY1" fmla="*/ 676351 h 1056532"/>
                    <a:gd name="connsiteX2" fmla="*/ 2525857 w 4927132"/>
                    <a:gd name="connsiteY2" fmla="*/ 471867 h 1056532"/>
                    <a:gd name="connsiteX3" fmla="*/ 3103833 w 4927132"/>
                    <a:gd name="connsiteY3" fmla="*/ 315499 h 1056532"/>
                    <a:gd name="connsiteX4" fmla="*/ 3499615 w 4927132"/>
                    <a:gd name="connsiteY4" fmla="*/ 270615 h 1056532"/>
                    <a:gd name="connsiteX5" fmla="*/ 4098617 w 4927132"/>
                    <a:gd name="connsiteY5" fmla="*/ 275440 h 1056532"/>
                    <a:gd name="connsiteX6" fmla="*/ 4485058 w 4927132"/>
                    <a:gd name="connsiteY6" fmla="*/ 327557 h 1056532"/>
                    <a:gd name="connsiteX7" fmla="*/ 4927132 w 4927132"/>
                    <a:gd name="connsiteY7" fmla="*/ 438205 h 1056532"/>
                    <a:gd name="connsiteX8" fmla="*/ 4712743 w 4927132"/>
                    <a:gd name="connsiteY8" fmla="*/ 38013 h 1056532"/>
                    <a:gd name="connsiteX9" fmla="*/ 4001961 w 4927132"/>
                    <a:gd name="connsiteY9" fmla="*/ 21165 h 1056532"/>
                    <a:gd name="connsiteX10" fmla="*/ 2962432 w 4927132"/>
                    <a:gd name="connsiteY10" fmla="*/ 79695 h 1056532"/>
                    <a:gd name="connsiteX11" fmla="*/ 1421182 w 4927132"/>
                    <a:gd name="connsiteY11" fmla="*/ 654715 h 1056532"/>
                    <a:gd name="connsiteX12" fmla="*/ 3054 w 4927132"/>
                    <a:gd name="connsiteY12" fmla="*/ 1056499 h 1056532"/>
                    <a:gd name="connsiteX0" fmla="*/ 1336 w 4925414"/>
                    <a:gd name="connsiteY0" fmla="*/ 1056499 h 1056499"/>
                    <a:gd name="connsiteX1" fmla="*/ 1809631 w 4925414"/>
                    <a:gd name="connsiteY1" fmla="*/ 676351 h 1056499"/>
                    <a:gd name="connsiteX2" fmla="*/ 2524139 w 4925414"/>
                    <a:gd name="connsiteY2" fmla="*/ 471867 h 1056499"/>
                    <a:gd name="connsiteX3" fmla="*/ 3102115 w 4925414"/>
                    <a:gd name="connsiteY3" fmla="*/ 315499 h 1056499"/>
                    <a:gd name="connsiteX4" fmla="*/ 3497897 w 4925414"/>
                    <a:gd name="connsiteY4" fmla="*/ 270615 h 1056499"/>
                    <a:gd name="connsiteX5" fmla="*/ 4096899 w 4925414"/>
                    <a:gd name="connsiteY5" fmla="*/ 275440 h 1056499"/>
                    <a:gd name="connsiteX6" fmla="*/ 4483340 w 4925414"/>
                    <a:gd name="connsiteY6" fmla="*/ 327557 h 1056499"/>
                    <a:gd name="connsiteX7" fmla="*/ 4925414 w 4925414"/>
                    <a:gd name="connsiteY7" fmla="*/ 438205 h 1056499"/>
                    <a:gd name="connsiteX8" fmla="*/ 4711025 w 4925414"/>
                    <a:gd name="connsiteY8" fmla="*/ 38013 h 1056499"/>
                    <a:gd name="connsiteX9" fmla="*/ 4000243 w 4925414"/>
                    <a:gd name="connsiteY9" fmla="*/ 21165 h 1056499"/>
                    <a:gd name="connsiteX10" fmla="*/ 2960714 w 4925414"/>
                    <a:gd name="connsiteY10" fmla="*/ 79695 h 1056499"/>
                    <a:gd name="connsiteX11" fmla="*/ 1541155 w 4925414"/>
                    <a:gd name="connsiteY11" fmla="*/ 618624 h 1056499"/>
                    <a:gd name="connsiteX12" fmla="*/ 1336 w 4925414"/>
                    <a:gd name="connsiteY12" fmla="*/ 1056499 h 1056499"/>
                    <a:gd name="connsiteX0" fmla="*/ 1336 w 4925414"/>
                    <a:gd name="connsiteY0" fmla="*/ 1053409 h 1053409"/>
                    <a:gd name="connsiteX1" fmla="*/ 1809631 w 4925414"/>
                    <a:gd name="connsiteY1" fmla="*/ 673261 h 1053409"/>
                    <a:gd name="connsiteX2" fmla="*/ 2524139 w 4925414"/>
                    <a:gd name="connsiteY2" fmla="*/ 468777 h 1053409"/>
                    <a:gd name="connsiteX3" fmla="*/ 3102115 w 4925414"/>
                    <a:gd name="connsiteY3" fmla="*/ 312409 h 1053409"/>
                    <a:gd name="connsiteX4" fmla="*/ 3497897 w 4925414"/>
                    <a:gd name="connsiteY4" fmla="*/ 267525 h 1053409"/>
                    <a:gd name="connsiteX5" fmla="*/ 4096899 w 4925414"/>
                    <a:gd name="connsiteY5" fmla="*/ 272350 h 1053409"/>
                    <a:gd name="connsiteX6" fmla="*/ 4483340 w 4925414"/>
                    <a:gd name="connsiteY6" fmla="*/ 324467 h 1053409"/>
                    <a:gd name="connsiteX7" fmla="*/ 4925414 w 4925414"/>
                    <a:gd name="connsiteY7" fmla="*/ 435115 h 1053409"/>
                    <a:gd name="connsiteX8" fmla="*/ 4711025 w 4925414"/>
                    <a:gd name="connsiteY8" fmla="*/ 34923 h 1053409"/>
                    <a:gd name="connsiteX9" fmla="*/ 3645311 w 4925414"/>
                    <a:gd name="connsiteY9" fmla="*/ 25293 h 1053409"/>
                    <a:gd name="connsiteX10" fmla="*/ 2960714 w 4925414"/>
                    <a:gd name="connsiteY10" fmla="*/ 76605 h 1053409"/>
                    <a:gd name="connsiteX11" fmla="*/ 1541155 w 4925414"/>
                    <a:gd name="connsiteY11" fmla="*/ 615534 h 1053409"/>
                    <a:gd name="connsiteX12" fmla="*/ 1336 w 4925414"/>
                    <a:gd name="connsiteY12" fmla="*/ 1053409 h 1053409"/>
                    <a:gd name="connsiteX0" fmla="*/ 1336 w 4925414"/>
                    <a:gd name="connsiteY0" fmla="*/ 1041810 h 1041810"/>
                    <a:gd name="connsiteX1" fmla="*/ 1809631 w 4925414"/>
                    <a:gd name="connsiteY1" fmla="*/ 661662 h 1041810"/>
                    <a:gd name="connsiteX2" fmla="*/ 2524139 w 4925414"/>
                    <a:gd name="connsiteY2" fmla="*/ 457178 h 1041810"/>
                    <a:gd name="connsiteX3" fmla="*/ 3102115 w 4925414"/>
                    <a:gd name="connsiteY3" fmla="*/ 300810 h 1041810"/>
                    <a:gd name="connsiteX4" fmla="*/ 3497897 w 4925414"/>
                    <a:gd name="connsiteY4" fmla="*/ 255926 h 1041810"/>
                    <a:gd name="connsiteX5" fmla="*/ 4096899 w 4925414"/>
                    <a:gd name="connsiteY5" fmla="*/ 260751 h 1041810"/>
                    <a:gd name="connsiteX6" fmla="*/ 4483340 w 4925414"/>
                    <a:gd name="connsiteY6" fmla="*/ 312868 h 1041810"/>
                    <a:gd name="connsiteX7" fmla="*/ 4925414 w 4925414"/>
                    <a:gd name="connsiteY7" fmla="*/ 423516 h 1041810"/>
                    <a:gd name="connsiteX8" fmla="*/ 4366234 w 4925414"/>
                    <a:gd name="connsiteY8" fmla="*/ 102723 h 1041810"/>
                    <a:gd name="connsiteX9" fmla="*/ 3645311 w 4925414"/>
                    <a:gd name="connsiteY9" fmla="*/ 13694 h 1041810"/>
                    <a:gd name="connsiteX10" fmla="*/ 2960714 w 4925414"/>
                    <a:gd name="connsiteY10" fmla="*/ 65006 h 1041810"/>
                    <a:gd name="connsiteX11" fmla="*/ 1541155 w 4925414"/>
                    <a:gd name="connsiteY11" fmla="*/ 603935 h 1041810"/>
                    <a:gd name="connsiteX12" fmla="*/ 1336 w 4925414"/>
                    <a:gd name="connsiteY12" fmla="*/ 1041810 h 1041810"/>
                    <a:gd name="connsiteX0" fmla="*/ 1336 w 4925414"/>
                    <a:gd name="connsiteY0" fmla="*/ 1041810 h 1041810"/>
                    <a:gd name="connsiteX1" fmla="*/ 1809631 w 4925414"/>
                    <a:gd name="connsiteY1" fmla="*/ 661662 h 1041810"/>
                    <a:gd name="connsiteX2" fmla="*/ 2524139 w 4925414"/>
                    <a:gd name="connsiteY2" fmla="*/ 457178 h 1041810"/>
                    <a:gd name="connsiteX3" fmla="*/ 3102115 w 4925414"/>
                    <a:gd name="connsiteY3" fmla="*/ 300810 h 1041810"/>
                    <a:gd name="connsiteX4" fmla="*/ 3497897 w 4925414"/>
                    <a:gd name="connsiteY4" fmla="*/ 255926 h 1041810"/>
                    <a:gd name="connsiteX5" fmla="*/ 4096899 w 4925414"/>
                    <a:gd name="connsiteY5" fmla="*/ 260751 h 1041810"/>
                    <a:gd name="connsiteX6" fmla="*/ 4392072 w 4925414"/>
                    <a:gd name="connsiteY6" fmla="*/ 312868 h 1041810"/>
                    <a:gd name="connsiteX7" fmla="*/ 4925414 w 4925414"/>
                    <a:gd name="connsiteY7" fmla="*/ 423516 h 1041810"/>
                    <a:gd name="connsiteX8" fmla="*/ 4366234 w 4925414"/>
                    <a:gd name="connsiteY8" fmla="*/ 102723 h 1041810"/>
                    <a:gd name="connsiteX9" fmla="*/ 3645311 w 4925414"/>
                    <a:gd name="connsiteY9" fmla="*/ 13694 h 1041810"/>
                    <a:gd name="connsiteX10" fmla="*/ 2960714 w 4925414"/>
                    <a:gd name="connsiteY10" fmla="*/ 65006 h 1041810"/>
                    <a:gd name="connsiteX11" fmla="*/ 1541155 w 4925414"/>
                    <a:gd name="connsiteY11" fmla="*/ 603935 h 1041810"/>
                    <a:gd name="connsiteX12" fmla="*/ 1336 w 4925414"/>
                    <a:gd name="connsiteY12" fmla="*/ 1041810 h 1041810"/>
                    <a:gd name="connsiteX0" fmla="*/ 1336 w 4925414"/>
                    <a:gd name="connsiteY0" fmla="*/ 1041810 h 1041810"/>
                    <a:gd name="connsiteX1" fmla="*/ 1809631 w 4925414"/>
                    <a:gd name="connsiteY1" fmla="*/ 661662 h 1041810"/>
                    <a:gd name="connsiteX2" fmla="*/ 2524139 w 4925414"/>
                    <a:gd name="connsiteY2" fmla="*/ 457178 h 1041810"/>
                    <a:gd name="connsiteX3" fmla="*/ 3102115 w 4925414"/>
                    <a:gd name="connsiteY3" fmla="*/ 300810 h 1041810"/>
                    <a:gd name="connsiteX4" fmla="*/ 3497897 w 4925414"/>
                    <a:gd name="connsiteY4" fmla="*/ 255926 h 1041810"/>
                    <a:gd name="connsiteX5" fmla="*/ 3812953 w 4925414"/>
                    <a:gd name="connsiteY5" fmla="*/ 239097 h 1041810"/>
                    <a:gd name="connsiteX6" fmla="*/ 4392072 w 4925414"/>
                    <a:gd name="connsiteY6" fmla="*/ 312868 h 1041810"/>
                    <a:gd name="connsiteX7" fmla="*/ 4925414 w 4925414"/>
                    <a:gd name="connsiteY7" fmla="*/ 423516 h 1041810"/>
                    <a:gd name="connsiteX8" fmla="*/ 4366234 w 4925414"/>
                    <a:gd name="connsiteY8" fmla="*/ 102723 h 1041810"/>
                    <a:gd name="connsiteX9" fmla="*/ 3645311 w 4925414"/>
                    <a:gd name="connsiteY9" fmla="*/ 13694 h 1041810"/>
                    <a:gd name="connsiteX10" fmla="*/ 2960714 w 4925414"/>
                    <a:gd name="connsiteY10" fmla="*/ 65006 h 1041810"/>
                    <a:gd name="connsiteX11" fmla="*/ 1541155 w 4925414"/>
                    <a:gd name="connsiteY11" fmla="*/ 603935 h 1041810"/>
                    <a:gd name="connsiteX12" fmla="*/ 1336 w 4925414"/>
                    <a:gd name="connsiteY12" fmla="*/ 1041810 h 1041810"/>
                    <a:gd name="connsiteX0" fmla="*/ 1336 w 4925414"/>
                    <a:gd name="connsiteY0" fmla="*/ 1041810 h 1041810"/>
                    <a:gd name="connsiteX1" fmla="*/ 1809631 w 4925414"/>
                    <a:gd name="connsiteY1" fmla="*/ 661662 h 1041810"/>
                    <a:gd name="connsiteX2" fmla="*/ 2524139 w 4925414"/>
                    <a:gd name="connsiteY2" fmla="*/ 457178 h 1041810"/>
                    <a:gd name="connsiteX3" fmla="*/ 3102115 w 4925414"/>
                    <a:gd name="connsiteY3" fmla="*/ 300810 h 1041810"/>
                    <a:gd name="connsiteX4" fmla="*/ 3497897 w 4925414"/>
                    <a:gd name="connsiteY4" fmla="*/ 255926 h 1041810"/>
                    <a:gd name="connsiteX5" fmla="*/ 3812953 w 4925414"/>
                    <a:gd name="connsiteY5" fmla="*/ 239097 h 1041810"/>
                    <a:gd name="connsiteX6" fmla="*/ 4392072 w 4925414"/>
                    <a:gd name="connsiteY6" fmla="*/ 312868 h 1041810"/>
                    <a:gd name="connsiteX7" fmla="*/ 4925414 w 4925414"/>
                    <a:gd name="connsiteY7" fmla="*/ 423516 h 1041810"/>
                    <a:gd name="connsiteX8" fmla="*/ 4366234 w 4925414"/>
                    <a:gd name="connsiteY8" fmla="*/ 102723 h 1041810"/>
                    <a:gd name="connsiteX9" fmla="*/ 3645311 w 4925414"/>
                    <a:gd name="connsiteY9" fmla="*/ 13694 h 1041810"/>
                    <a:gd name="connsiteX10" fmla="*/ 2960714 w 4925414"/>
                    <a:gd name="connsiteY10" fmla="*/ 65006 h 1041810"/>
                    <a:gd name="connsiteX11" fmla="*/ 1541155 w 4925414"/>
                    <a:gd name="connsiteY11" fmla="*/ 603935 h 1041810"/>
                    <a:gd name="connsiteX12" fmla="*/ 1336 w 4925414"/>
                    <a:gd name="connsiteY12" fmla="*/ 1041810 h 1041810"/>
                    <a:gd name="connsiteX0" fmla="*/ 1336 w 4925414"/>
                    <a:gd name="connsiteY0" fmla="*/ 1041810 h 1041810"/>
                    <a:gd name="connsiteX1" fmla="*/ 1809631 w 4925414"/>
                    <a:gd name="connsiteY1" fmla="*/ 661662 h 1041810"/>
                    <a:gd name="connsiteX2" fmla="*/ 2524139 w 4925414"/>
                    <a:gd name="connsiteY2" fmla="*/ 457178 h 1041810"/>
                    <a:gd name="connsiteX3" fmla="*/ 3102115 w 4925414"/>
                    <a:gd name="connsiteY3" fmla="*/ 300810 h 1041810"/>
                    <a:gd name="connsiteX4" fmla="*/ 3497897 w 4925414"/>
                    <a:gd name="connsiteY4" fmla="*/ 255926 h 1041810"/>
                    <a:gd name="connsiteX5" fmla="*/ 3812953 w 4925414"/>
                    <a:gd name="connsiteY5" fmla="*/ 239097 h 1041810"/>
                    <a:gd name="connsiteX6" fmla="*/ 4392072 w 4925414"/>
                    <a:gd name="connsiteY6" fmla="*/ 312868 h 1041810"/>
                    <a:gd name="connsiteX7" fmla="*/ 4925414 w 4925414"/>
                    <a:gd name="connsiteY7" fmla="*/ 423516 h 1041810"/>
                    <a:gd name="connsiteX8" fmla="*/ 4366234 w 4925414"/>
                    <a:gd name="connsiteY8" fmla="*/ 102723 h 1041810"/>
                    <a:gd name="connsiteX9" fmla="*/ 3645311 w 4925414"/>
                    <a:gd name="connsiteY9" fmla="*/ 13694 h 1041810"/>
                    <a:gd name="connsiteX10" fmla="*/ 2960714 w 4925414"/>
                    <a:gd name="connsiteY10" fmla="*/ 65006 h 1041810"/>
                    <a:gd name="connsiteX11" fmla="*/ 1541155 w 4925414"/>
                    <a:gd name="connsiteY11" fmla="*/ 603935 h 1041810"/>
                    <a:gd name="connsiteX12" fmla="*/ 1336 w 4925414"/>
                    <a:gd name="connsiteY12" fmla="*/ 1041810 h 1041810"/>
                    <a:gd name="connsiteX0" fmla="*/ 1336 w 4925414"/>
                    <a:gd name="connsiteY0" fmla="*/ 1041810 h 1041810"/>
                    <a:gd name="connsiteX1" fmla="*/ 1809631 w 4925414"/>
                    <a:gd name="connsiteY1" fmla="*/ 661662 h 1041810"/>
                    <a:gd name="connsiteX2" fmla="*/ 2524139 w 4925414"/>
                    <a:gd name="connsiteY2" fmla="*/ 457178 h 1041810"/>
                    <a:gd name="connsiteX3" fmla="*/ 3102115 w 4925414"/>
                    <a:gd name="connsiteY3" fmla="*/ 300810 h 1041810"/>
                    <a:gd name="connsiteX4" fmla="*/ 3497897 w 4925414"/>
                    <a:gd name="connsiteY4" fmla="*/ 255926 h 1041810"/>
                    <a:gd name="connsiteX5" fmla="*/ 3812953 w 4925414"/>
                    <a:gd name="connsiteY5" fmla="*/ 239097 h 1041810"/>
                    <a:gd name="connsiteX6" fmla="*/ 4392072 w 4925414"/>
                    <a:gd name="connsiteY6" fmla="*/ 312868 h 1041810"/>
                    <a:gd name="connsiteX7" fmla="*/ 4925414 w 4925414"/>
                    <a:gd name="connsiteY7" fmla="*/ 423516 h 1041810"/>
                    <a:gd name="connsiteX8" fmla="*/ 4366234 w 4925414"/>
                    <a:gd name="connsiteY8" fmla="*/ 102723 h 1041810"/>
                    <a:gd name="connsiteX9" fmla="*/ 3767002 w 4925414"/>
                    <a:gd name="connsiteY9" fmla="*/ 13694 h 1041810"/>
                    <a:gd name="connsiteX10" fmla="*/ 2960714 w 4925414"/>
                    <a:gd name="connsiteY10" fmla="*/ 65006 h 1041810"/>
                    <a:gd name="connsiteX11" fmla="*/ 1541155 w 4925414"/>
                    <a:gd name="connsiteY11" fmla="*/ 603935 h 1041810"/>
                    <a:gd name="connsiteX12" fmla="*/ 1336 w 4925414"/>
                    <a:gd name="connsiteY12" fmla="*/ 1041810 h 1041810"/>
                    <a:gd name="connsiteX0" fmla="*/ 1336 w 4925414"/>
                    <a:gd name="connsiteY0" fmla="*/ 1052761 h 1052761"/>
                    <a:gd name="connsiteX1" fmla="*/ 1809631 w 4925414"/>
                    <a:gd name="connsiteY1" fmla="*/ 672613 h 1052761"/>
                    <a:gd name="connsiteX2" fmla="*/ 2524139 w 4925414"/>
                    <a:gd name="connsiteY2" fmla="*/ 468129 h 1052761"/>
                    <a:gd name="connsiteX3" fmla="*/ 3102115 w 4925414"/>
                    <a:gd name="connsiteY3" fmla="*/ 311761 h 1052761"/>
                    <a:gd name="connsiteX4" fmla="*/ 3497897 w 4925414"/>
                    <a:gd name="connsiteY4" fmla="*/ 266877 h 1052761"/>
                    <a:gd name="connsiteX5" fmla="*/ 3812953 w 4925414"/>
                    <a:gd name="connsiteY5" fmla="*/ 250048 h 1052761"/>
                    <a:gd name="connsiteX6" fmla="*/ 4392072 w 4925414"/>
                    <a:gd name="connsiteY6" fmla="*/ 323819 h 1052761"/>
                    <a:gd name="connsiteX7" fmla="*/ 4925414 w 4925414"/>
                    <a:gd name="connsiteY7" fmla="*/ 434467 h 1052761"/>
                    <a:gd name="connsiteX8" fmla="*/ 4366234 w 4925414"/>
                    <a:gd name="connsiteY8" fmla="*/ 113674 h 1052761"/>
                    <a:gd name="connsiteX9" fmla="*/ 3767002 w 4925414"/>
                    <a:gd name="connsiteY9" fmla="*/ 24645 h 1052761"/>
                    <a:gd name="connsiteX10" fmla="*/ 2960714 w 4925414"/>
                    <a:gd name="connsiteY10" fmla="*/ 75957 h 1052761"/>
                    <a:gd name="connsiteX11" fmla="*/ 1541155 w 4925414"/>
                    <a:gd name="connsiteY11" fmla="*/ 614886 h 1052761"/>
                    <a:gd name="connsiteX12" fmla="*/ 1336 w 4925414"/>
                    <a:gd name="connsiteY12" fmla="*/ 1052761 h 1052761"/>
                    <a:gd name="connsiteX0" fmla="*/ 1336 w 4925414"/>
                    <a:gd name="connsiteY0" fmla="*/ 1044424 h 1044424"/>
                    <a:gd name="connsiteX1" fmla="*/ 1809631 w 4925414"/>
                    <a:gd name="connsiteY1" fmla="*/ 664276 h 1044424"/>
                    <a:gd name="connsiteX2" fmla="*/ 2524139 w 4925414"/>
                    <a:gd name="connsiteY2" fmla="*/ 459792 h 1044424"/>
                    <a:gd name="connsiteX3" fmla="*/ 3102115 w 4925414"/>
                    <a:gd name="connsiteY3" fmla="*/ 303424 h 1044424"/>
                    <a:gd name="connsiteX4" fmla="*/ 3497897 w 4925414"/>
                    <a:gd name="connsiteY4" fmla="*/ 258540 h 1044424"/>
                    <a:gd name="connsiteX5" fmla="*/ 3812953 w 4925414"/>
                    <a:gd name="connsiteY5" fmla="*/ 241711 h 1044424"/>
                    <a:gd name="connsiteX6" fmla="*/ 4392072 w 4925414"/>
                    <a:gd name="connsiteY6" fmla="*/ 315482 h 1044424"/>
                    <a:gd name="connsiteX7" fmla="*/ 4925414 w 4925414"/>
                    <a:gd name="connsiteY7" fmla="*/ 426130 h 1044424"/>
                    <a:gd name="connsiteX8" fmla="*/ 4366234 w 4925414"/>
                    <a:gd name="connsiteY8" fmla="*/ 105337 h 1044424"/>
                    <a:gd name="connsiteX9" fmla="*/ 3767002 w 4925414"/>
                    <a:gd name="connsiteY9" fmla="*/ 16308 h 1044424"/>
                    <a:gd name="connsiteX10" fmla="*/ 2960714 w 4925414"/>
                    <a:gd name="connsiteY10" fmla="*/ 67620 h 1044424"/>
                    <a:gd name="connsiteX11" fmla="*/ 1541155 w 4925414"/>
                    <a:gd name="connsiteY11" fmla="*/ 606549 h 1044424"/>
                    <a:gd name="connsiteX12" fmla="*/ 1336 w 4925414"/>
                    <a:gd name="connsiteY12" fmla="*/ 1044424 h 1044424"/>
                    <a:gd name="connsiteX0" fmla="*/ 1332 w 4925410"/>
                    <a:gd name="connsiteY0" fmla="*/ 1052949 h 1052949"/>
                    <a:gd name="connsiteX1" fmla="*/ 1809627 w 4925410"/>
                    <a:gd name="connsiteY1" fmla="*/ 672801 h 1052949"/>
                    <a:gd name="connsiteX2" fmla="*/ 2524135 w 4925410"/>
                    <a:gd name="connsiteY2" fmla="*/ 468317 h 1052949"/>
                    <a:gd name="connsiteX3" fmla="*/ 3102111 w 4925410"/>
                    <a:gd name="connsiteY3" fmla="*/ 311949 h 1052949"/>
                    <a:gd name="connsiteX4" fmla="*/ 3497893 w 4925410"/>
                    <a:gd name="connsiteY4" fmla="*/ 267065 h 1052949"/>
                    <a:gd name="connsiteX5" fmla="*/ 3812949 w 4925410"/>
                    <a:gd name="connsiteY5" fmla="*/ 250236 h 1052949"/>
                    <a:gd name="connsiteX6" fmla="*/ 4392068 w 4925410"/>
                    <a:gd name="connsiteY6" fmla="*/ 324007 h 1052949"/>
                    <a:gd name="connsiteX7" fmla="*/ 4925410 w 4925410"/>
                    <a:gd name="connsiteY7" fmla="*/ 434655 h 1052949"/>
                    <a:gd name="connsiteX8" fmla="*/ 4366230 w 4925410"/>
                    <a:gd name="connsiteY8" fmla="*/ 113862 h 1052949"/>
                    <a:gd name="connsiteX9" fmla="*/ 3766998 w 4925410"/>
                    <a:gd name="connsiteY9" fmla="*/ 24833 h 1052949"/>
                    <a:gd name="connsiteX10" fmla="*/ 2940428 w 4925410"/>
                    <a:gd name="connsiteY10" fmla="*/ 61709 h 1052949"/>
                    <a:gd name="connsiteX11" fmla="*/ 1541151 w 4925410"/>
                    <a:gd name="connsiteY11" fmla="*/ 615074 h 1052949"/>
                    <a:gd name="connsiteX12" fmla="*/ 1332 w 4925410"/>
                    <a:gd name="connsiteY12" fmla="*/ 1052949 h 1052949"/>
                    <a:gd name="connsiteX0" fmla="*/ 1332 w 4925410"/>
                    <a:gd name="connsiteY0" fmla="*/ 1072470 h 1072470"/>
                    <a:gd name="connsiteX1" fmla="*/ 1809627 w 4925410"/>
                    <a:gd name="connsiteY1" fmla="*/ 692322 h 1072470"/>
                    <a:gd name="connsiteX2" fmla="*/ 2524135 w 4925410"/>
                    <a:gd name="connsiteY2" fmla="*/ 487838 h 1072470"/>
                    <a:gd name="connsiteX3" fmla="*/ 3102111 w 4925410"/>
                    <a:gd name="connsiteY3" fmla="*/ 331470 h 1072470"/>
                    <a:gd name="connsiteX4" fmla="*/ 3497893 w 4925410"/>
                    <a:gd name="connsiteY4" fmla="*/ 286586 h 1072470"/>
                    <a:gd name="connsiteX5" fmla="*/ 3812949 w 4925410"/>
                    <a:gd name="connsiteY5" fmla="*/ 269757 h 1072470"/>
                    <a:gd name="connsiteX6" fmla="*/ 4392068 w 4925410"/>
                    <a:gd name="connsiteY6" fmla="*/ 343528 h 1072470"/>
                    <a:gd name="connsiteX7" fmla="*/ 4925410 w 4925410"/>
                    <a:gd name="connsiteY7" fmla="*/ 454176 h 1072470"/>
                    <a:gd name="connsiteX8" fmla="*/ 4366230 w 4925410"/>
                    <a:gd name="connsiteY8" fmla="*/ 133383 h 1072470"/>
                    <a:gd name="connsiteX9" fmla="*/ 3756857 w 4925410"/>
                    <a:gd name="connsiteY9" fmla="*/ 8264 h 1072470"/>
                    <a:gd name="connsiteX10" fmla="*/ 2940428 w 4925410"/>
                    <a:gd name="connsiteY10" fmla="*/ 81230 h 1072470"/>
                    <a:gd name="connsiteX11" fmla="*/ 1541151 w 4925410"/>
                    <a:gd name="connsiteY11" fmla="*/ 634595 h 1072470"/>
                    <a:gd name="connsiteX12" fmla="*/ 1332 w 4925410"/>
                    <a:gd name="connsiteY12" fmla="*/ 1072470 h 1072470"/>
                    <a:gd name="connsiteX0" fmla="*/ 1332 w 4925410"/>
                    <a:gd name="connsiteY0" fmla="*/ 1069821 h 1069821"/>
                    <a:gd name="connsiteX1" fmla="*/ 1809627 w 4925410"/>
                    <a:gd name="connsiteY1" fmla="*/ 689673 h 1069821"/>
                    <a:gd name="connsiteX2" fmla="*/ 2524135 w 4925410"/>
                    <a:gd name="connsiteY2" fmla="*/ 485189 h 1069821"/>
                    <a:gd name="connsiteX3" fmla="*/ 3102111 w 4925410"/>
                    <a:gd name="connsiteY3" fmla="*/ 328821 h 1069821"/>
                    <a:gd name="connsiteX4" fmla="*/ 3497893 w 4925410"/>
                    <a:gd name="connsiteY4" fmla="*/ 283937 h 1069821"/>
                    <a:gd name="connsiteX5" fmla="*/ 3812949 w 4925410"/>
                    <a:gd name="connsiteY5" fmla="*/ 267108 h 1069821"/>
                    <a:gd name="connsiteX6" fmla="*/ 4392068 w 4925410"/>
                    <a:gd name="connsiteY6" fmla="*/ 340879 h 1069821"/>
                    <a:gd name="connsiteX7" fmla="*/ 4925410 w 4925410"/>
                    <a:gd name="connsiteY7" fmla="*/ 451527 h 1069821"/>
                    <a:gd name="connsiteX8" fmla="*/ 4427075 w 4925410"/>
                    <a:gd name="connsiteY8" fmla="*/ 94643 h 1069821"/>
                    <a:gd name="connsiteX9" fmla="*/ 3756857 w 4925410"/>
                    <a:gd name="connsiteY9" fmla="*/ 5615 h 1069821"/>
                    <a:gd name="connsiteX10" fmla="*/ 2940428 w 4925410"/>
                    <a:gd name="connsiteY10" fmla="*/ 78581 h 1069821"/>
                    <a:gd name="connsiteX11" fmla="*/ 1541151 w 4925410"/>
                    <a:gd name="connsiteY11" fmla="*/ 631946 h 1069821"/>
                    <a:gd name="connsiteX12" fmla="*/ 1332 w 4925410"/>
                    <a:gd name="connsiteY12" fmla="*/ 1069821 h 1069821"/>
                    <a:gd name="connsiteX0" fmla="*/ 1332 w 4925410"/>
                    <a:gd name="connsiteY0" fmla="*/ 1081175 h 1081175"/>
                    <a:gd name="connsiteX1" fmla="*/ 1809627 w 4925410"/>
                    <a:gd name="connsiteY1" fmla="*/ 701027 h 1081175"/>
                    <a:gd name="connsiteX2" fmla="*/ 2524135 w 4925410"/>
                    <a:gd name="connsiteY2" fmla="*/ 496543 h 1081175"/>
                    <a:gd name="connsiteX3" fmla="*/ 3102111 w 4925410"/>
                    <a:gd name="connsiteY3" fmla="*/ 340175 h 1081175"/>
                    <a:gd name="connsiteX4" fmla="*/ 3497893 w 4925410"/>
                    <a:gd name="connsiteY4" fmla="*/ 295291 h 1081175"/>
                    <a:gd name="connsiteX5" fmla="*/ 3812949 w 4925410"/>
                    <a:gd name="connsiteY5" fmla="*/ 278462 h 1081175"/>
                    <a:gd name="connsiteX6" fmla="*/ 4392068 w 4925410"/>
                    <a:gd name="connsiteY6" fmla="*/ 352233 h 1081175"/>
                    <a:gd name="connsiteX7" fmla="*/ 4925410 w 4925410"/>
                    <a:gd name="connsiteY7" fmla="*/ 462881 h 1081175"/>
                    <a:gd name="connsiteX8" fmla="*/ 4427075 w 4925410"/>
                    <a:gd name="connsiteY8" fmla="*/ 105997 h 1081175"/>
                    <a:gd name="connsiteX9" fmla="*/ 3726434 w 4925410"/>
                    <a:gd name="connsiteY9" fmla="*/ 2533 h 1081175"/>
                    <a:gd name="connsiteX10" fmla="*/ 2940428 w 4925410"/>
                    <a:gd name="connsiteY10" fmla="*/ 89935 h 1081175"/>
                    <a:gd name="connsiteX11" fmla="*/ 1541151 w 4925410"/>
                    <a:gd name="connsiteY11" fmla="*/ 643300 h 1081175"/>
                    <a:gd name="connsiteX12" fmla="*/ 1332 w 4925410"/>
                    <a:gd name="connsiteY12" fmla="*/ 1081175 h 1081175"/>
                    <a:gd name="connsiteX0" fmla="*/ 1332 w 4925410"/>
                    <a:gd name="connsiteY0" fmla="*/ 1081175 h 1081175"/>
                    <a:gd name="connsiteX1" fmla="*/ 1809627 w 4925410"/>
                    <a:gd name="connsiteY1" fmla="*/ 701027 h 1081175"/>
                    <a:gd name="connsiteX2" fmla="*/ 2524135 w 4925410"/>
                    <a:gd name="connsiteY2" fmla="*/ 496543 h 1081175"/>
                    <a:gd name="connsiteX3" fmla="*/ 3102111 w 4925410"/>
                    <a:gd name="connsiteY3" fmla="*/ 340175 h 1081175"/>
                    <a:gd name="connsiteX4" fmla="*/ 3497893 w 4925410"/>
                    <a:gd name="connsiteY4" fmla="*/ 295291 h 1081175"/>
                    <a:gd name="connsiteX5" fmla="*/ 3812949 w 4925410"/>
                    <a:gd name="connsiteY5" fmla="*/ 278462 h 1081175"/>
                    <a:gd name="connsiteX6" fmla="*/ 4392068 w 4925410"/>
                    <a:gd name="connsiteY6" fmla="*/ 352233 h 1081175"/>
                    <a:gd name="connsiteX7" fmla="*/ 4925410 w 4925410"/>
                    <a:gd name="connsiteY7" fmla="*/ 462881 h 1081175"/>
                    <a:gd name="connsiteX8" fmla="*/ 4518343 w 4925410"/>
                    <a:gd name="connsiteY8" fmla="*/ 105997 h 1081175"/>
                    <a:gd name="connsiteX9" fmla="*/ 3726434 w 4925410"/>
                    <a:gd name="connsiteY9" fmla="*/ 2533 h 1081175"/>
                    <a:gd name="connsiteX10" fmla="*/ 2940428 w 4925410"/>
                    <a:gd name="connsiteY10" fmla="*/ 89935 h 1081175"/>
                    <a:gd name="connsiteX11" fmla="*/ 1541151 w 4925410"/>
                    <a:gd name="connsiteY11" fmla="*/ 643300 h 1081175"/>
                    <a:gd name="connsiteX12" fmla="*/ 1332 w 4925410"/>
                    <a:gd name="connsiteY12" fmla="*/ 1081175 h 1081175"/>
                    <a:gd name="connsiteX0" fmla="*/ 1332 w 4925410"/>
                    <a:gd name="connsiteY0" fmla="*/ 1081175 h 1081175"/>
                    <a:gd name="connsiteX1" fmla="*/ 1809627 w 4925410"/>
                    <a:gd name="connsiteY1" fmla="*/ 701027 h 1081175"/>
                    <a:gd name="connsiteX2" fmla="*/ 2524135 w 4925410"/>
                    <a:gd name="connsiteY2" fmla="*/ 496543 h 1081175"/>
                    <a:gd name="connsiteX3" fmla="*/ 3102111 w 4925410"/>
                    <a:gd name="connsiteY3" fmla="*/ 340175 h 1081175"/>
                    <a:gd name="connsiteX4" fmla="*/ 3497893 w 4925410"/>
                    <a:gd name="connsiteY4" fmla="*/ 295291 h 1081175"/>
                    <a:gd name="connsiteX5" fmla="*/ 3812949 w 4925410"/>
                    <a:gd name="connsiteY5" fmla="*/ 278462 h 1081175"/>
                    <a:gd name="connsiteX6" fmla="*/ 4392068 w 4925410"/>
                    <a:gd name="connsiteY6" fmla="*/ 352233 h 1081175"/>
                    <a:gd name="connsiteX7" fmla="*/ 4925410 w 4925410"/>
                    <a:gd name="connsiteY7" fmla="*/ 462881 h 1081175"/>
                    <a:gd name="connsiteX8" fmla="*/ 4518343 w 4925410"/>
                    <a:gd name="connsiteY8" fmla="*/ 105997 h 1081175"/>
                    <a:gd name="connsiteX9" fmla="*/ 3726434 w 4925410"/>
                    <a:gd name="connsiteY9" fmla="*/ 2533 h 1081175"/>
                    <a:gd name="connsiteX10" fmla="*/ 2940428 w 4925410"/>
                    <a:gd name="connsiteY10" fmla="*/ 89935 h 1081175"/>
                    <a:gd name="connsiteX11" fmla="*/ 1541151 w 4925410"/>
                    <a:gd name="connsiteY11" fmla="*/ 643300 h 1081175"/>
                    <a:gd name="connsiteX12" fmla="*/ 1332 w 4925410"/>
                    <a:gd name="connsiteY12" fmla="*/ 1081175 h 1081175"/>
                    <a:gd name="connsiteX0" fmla="*/ 1332 w 4925410"/>
                    <a:gd name="connsiteY0" fmla="*/ 1081175 h 1081175"/>
                    <a:gd name="connsiteX1" fmla="*/ 1809627 w 4925410"/>
                    <a:gd name="connsiteY1" fmla="*/ 701027 h 1081175"/>
                    <a:gd name="connsiteX2" fmla="*/ 2524135 w 4925410"/>
                    <a:gd name="connsiteY2" fmla="*/ 496543 h 1081175"/>
                    <a:gd name="connsiteX3" fmla="*/ 3102111 w 4925410"/>
                    <a:gd name="connsiteY3" fmla="*/ 340175 h 1081175"/>
                    <a:gd name="connsiteX4" fmla="*/ 3497893 w 4925410"/>
                    <a:gd name="connsiteY4" fmla="*/ 295291 h 1081175"/>
                    <a:gd name="connsiteX5" fmla="*/ 3812949 w 4925410"/>
                    <a:gd name="connsiteY5" fmla="*/ 278462 h 1081175"/>
                    <a:gd name="connsiteX6" fmla="*/ 4392068 w 4925410"/>
                    <a:gd name="connsiteY6" fmla="*/ 352233 h 1081175"/>
                    <a:gd name="connsiteX7" fmla="*/ 4925410 w 4925410"/>
                    <a:gd name="connsiteY7" fmla="*/ 462881 h 1081175"/>
                    <a:gd name="connsiteX8" fmla="*/ 4406793 w 4925410"/>
                    <a:gd name="connsiteY8" fmla="*/ 105997 h 1081175"/>
                    <a:gd name="connsiteX9" fmla="*/ 3726434 w 4925410"/>
                    <a:gd name="connsiteY9" fmla="*/ 2533 h 1081175"/>
                    <a:gd name="connsiteX10" fmla="*/ 2940428 w 4925410"/>
                    <a:gd name="connsiteY10" fmla="*/ 89935 h 1081175"/>
                    <a:gd name="connsiteX11" fmla="*/ 1541151 w 4925410"/>
                    <a:gd name="connsiteY11" fmla="*/ 643300 h 1081175"/>
                    <a:gd name="connsiteX12" fmla="*/ 1332 w 4925410"/>
                    <a:gd name="connsiteY12" fmla="*/ 1081175 h 1081175"/>
                    <a:gd name="connsiteX0" fmla="*/ 1332 w 4925410"/>
                    <a:gd name="connsiteY0" fmla="*/ 1081175 h 1081175"/>
                    <a:gd name="connsiteX1" fmla="*/ 1809627 w 4925410"/>
                    <a:gd name="connsiteY1" fmla="*/ 701027 h 1081175"/>
                    <a:gd name="connsiteX2" fmla="*/ 2524135 w 4925410"/>
                    <a:gd name="connsiteY2" fmla="*/ 496543 h 1081175"/>
                    <a:gd name="connsiteX3" fmla="*/ 3102111 w 4925410"/>
                    <a:gd name="connsiteY3" fmla="*/ 340175 h 1081175"/>
                    <a:gd name="connsiteX4" fmla="*/ 3497893 w 4925410"/>
                    <a:gd name="connsiteY4" fmla="*/ 295291 h 1081175"/>
                    <a:gd name="connsiteX5" fmla="*/ 3812949 w 4925410"/>
                    <a:gd name="connsiteY5" fmla="*/ 278462 h 1081175"/>
                    <a:gd name="connsiteX6" fmla="*/ 4392068 w 4925410"/>
                    <a:gd name="connsiteY6" fmla="*/ 352233 h 1081175"/>
                    <a:gd name="connsiteX7" fmla="*/ 4925410 w 4925410"/>
                    <a:gd name="connsiteY7" fmla="*/ 462881 h 1081175"/>
                    <a:gd name="connsiteX8" fmla="*/ 4406793 w 4925410"/>
                    <a:gd name="connsiteY8" fmla="*/ 105997 h 1081175"/>
                    <a:gd name="connsiteX9" fmla="*/ 3655447 w 4925410"/>
                    <a:gd name="connsiteY9" fmla="*/ 2533 h 1081175"/>
                    <a:gd name="connsiteX10" fmla="*/ 2940428 w 4925410"/>
                    <a:gd name="connsiteY10" fmla="*/ 89935 h 1081175"/>
                    <a:gd name="connsiteX11" fmla="*/ 1541151 w 4925410"/>
                    <a:gd name="connsiteY11" fmla="*/ 643300 h 1081175"/>
                    <a:gd name="connsiteX12" fmla="*/ 1332 w 4925410"/>
                    <a:gd name="connsiteY12" fmla="*/ 1081175 h 1081175"/>
                    <a:gd name="connsiteX0" fmla="*/ 1332 w 4925410"/>
                    <a:gd name="connsiteY0" fmla="*/ 1079072 h 1079072"/>
                    <a:gd name="connsiteX1" fmla="*/ 1809627 w 4925410"/>
                    <a:gd name="connsiteY1" fmla="*/ 698924 h 1079072"/>
                    <a:gd name="connsiteX2" fmla="*/ 2524135 w 4925410"/>
                    <a:gd name="connsiteY2" fmla="*/ 494440 h 1079072"/>
                    <a:gd name="connsiteX3" fmla="*/ 3102111 w 4925410"/>
                    <a:gd name="connsiteY3" fmla="*/ 338072 h 1079072"/>
                    <a:gd name="connsiteX4" fmla="*/ 3497893 w 4925410"/>
                    <a:gd name="connsiteY4" fmla="*/ 293188 h 1079072"/>
                    <a:gd name="connsiteX5" fmla="*/ 3812949 w 4925410"/>
                    <a:gd name="connsiteY5" fmla="*/ 276359 h 1079072"/>
                    <a:gd name="connsiteX6" fmla="*/ 4392068 w 4925410"/>
                    <a:gd name="connsiteY6" fmla="*/ 350130 h 1079072"/>
                    <a:gd name="connsiteX7" fmla="*/ 4925410 w 4925410"/>
                    <a:gd name="connsiteY7" fmla="*/ 460778 h 1079072"/>
                    <a:gd name="connsiteX8" fmla="*/ 4406793 w 4925410"/>
                    <a:gd name="connsiteY8" fmla="*/ 103894 h 1079072"/>
                    <a:gd name="connsiteX9" fmla="*/ 3655447 w 4925410"/>
                    <a:gd name="connsiteY9" fmla="*/ 430 h 1079072"/>
                    <a:gd name="connsiteX10" fmla="*/ 2940428 w 4925410"/>
                    <a:gd name="connsiteY10" fmla="*/ 87832 h 1079072"/>
                    <a:gd name="connsiteX11" fmla="*/ 1541151 w 4925410"/>
                    <a:gd name="connsiteY11" fmla="*/ 641197 h 1079072"/>
                    <a:gd name="connsiteX12" fmla="*/ 1332 w 4925410"/>
                    <a:gd name="connsiteY12" fmla="*/ 1079072 h 1079072"/>
                    <a:gd name="connsiteX0" fmla="*/ 1332 w 4925410"/>
                    <a:gd name="connsiteY0" fmla="*/ 1079072 h 1079072"/>
                    <a:gd name="connsiteX1" fmla="*/ 1809627 w 4925410"/>
                    <a:gd name="connsiteY1" fmla="*/ 698924 h 1079072"/>
                    <a:gd name="connsiteX2" fmla="*/ 2524135 w 4925410"/>
                    <a:gd name="connsiteY2" fmla="*/ 494440 h 1079072"/>
                    <a:gd name="connsiteX3" fmla="*/ 3102111 w 4925410"/>
                    <a:gd name="connsiteY3" fmla="*/ 338072 h 1079072"/>
                    <a:gd name="connsiteX4" fmla="*/ 3497893 w 4925410"/>
                    <a:gd name="connsiteY4" fmla="*/ 293188 h 1079072"/>
                    <a:gd name="connsiteX5" fmla="*/ 3812949 w 4925410"/>
                    <a:gd name="connsiteY5" fmla="*/ 276359 h 1079072"/>
                    <a:gd name="connsiteX6" fmla="*/ 4392068 w 4925410"/>
                    <a:gd name="connsiteY6" fmla="*/ 350130 h 1079072"/>
                    <a:gd name="connsiteX7" fmla="*/ 4925410 w 4925410"/>
                    <a:gd name="connsiteY7" fmla="*/ 460778 h 1079072"/>
                    <a:gd name="connsiteX8" fmla="*/ 4406793 w 4925410"/>
                    <a:gd name="connsiteY8" fmla="*/ 103894 h 1079072"/>
                    <a:gd name="connsiteX9" fmla="*/ 3655447 w 4925410"/>
                    <a:gd name="connsiteY9" fmla="*/ 430 h 1079072"/>
                    <a:gd name="connsiteX10" fmla="*/ 2940428 w 4925410"/>
                    <a:gd name="connsiteY10" fmla="*/ 87832 h 1079072"/>
                    <a:gd name="connsiteX11" fmla="*/ 1541151 w 4925410"/>
                    <a:gd name="connsiteY11" fmla="*/ 641197 h 1079072"/>
                    <a:gd name="connsiteX12" fmla="*/ 1332 w 4925410"/>
                    <a:gd name="connsiteY12" fmla="*/ 1079072 h 1079072"/>
                    <a:gd name="connsiteX0" fmla="*/ 1332 w 4925410"/>
                    <a:gd name="connsiteY0" fmla="*/ 1079072 h 1079072"/>
                    <a:gd name="connsiteX1" fmla="*/ 1809627 w 4925410"/>
                    <a:gd name="connsiteY1" fmla="*/ 698924 h 1079072"/>
                    <a:gd name="connsiteX2" fmla="*/ 2524135 w 4925410"/>
                    <a:gd name="connsiteY2" fmla="*/ 494440 h 1079072"/>
                    <a:gd name="connsiteX3" fmla="*/ 3102111 w 4925410"/>
                    <a:gd name="connsiteY3" fmla="*/ 338072 h 1079072"/>
                    <a:gd name="connsiteX4" fmla="*/ 3497893 w 4925410"/>
                    <a:gd name="connsiteY4" fmla="*/ 293188 h 1079072"/>
                    <a:gd name="connsiteX5" fmla="*/ 3812949 w 4925410"/>
                    <a:gd name="connsiteY5" fmla="*/ 276359 h 1079072"/>
                    <a:gd name="connsiteX6" fmla="*/ 4331222 w 4925410"/>
                    <a:gd name="connsiteY6" fmla="*/ 314040 h 1079072"/>
                    <a:gd name="connsiteX7" fmla="*/ 4925410 w 4925410"/>
                    <a:gd name="connsiteY7" fmla="*/ 460778 h 1079072"/>
                    <a:gd name="connsiteX8" fmla="*/ 4406793 w 4925410"/>
                    <a:gd name="connsiteY8" fmla="*/ 103894 h 1079072"/>
                    <a:gd name="connsiteX9" fmla="*/ 3655447 w 4925410"/>
                    <a:gd name="connsiteY9" fmla="*/ 430 h 1079072"/>
                    <a:gd name="connsiteX10" fmla="*/ 2940428 w 4925410"/>
                    <a:gd name="connsiteY10" fmla="*/ 87832 h 1079072"/>
                    <a:gd name="connsiteX11" fmla="*/ 1541151 w 4925410"/>
                    <a:gd name="connsiteY11" fmla="*/ 641197 h 1079072"/>
                    <a:gd name="connsiteX12" fmla="*/ 1332 w 4925410"/>
                    <a:gd name="connsiteY12" fmla="*/ 1079072 h 1079072"/>
                    <a:gd name="connsiteX0" fmla="*/ 1332 w 4925410"/>
                    <a:gd name="connsiteY0" fmla="*/ 1079072 h 1079072"/>
                    <a:gd name="connsiteX1" fmla="*/ 1809627 w 4925410"/>
                    <a:gd name="connsiteY1" fmla="*/ 698924 h 1079072"/>
                    <a:gd name="connsiteX2" fmla="*/ 2524135 w 4925410"/>
                    <a:gd name="connsiteY2" fmla="*/ 494440 h 1079072"/>
                    <a:gd name="connsiteX3" fmla="*/ 3102111 w 4925410"/>
                    <a:gd name="connsiteY3" fmla="*/ 338072 h 1079072"/>
                    <a:gd name="connsiteX4" fmla="*/ 3497893 w 4925410"/>
                    <a:gd name="connsiteY4" fmla="*/ 293188 h 1079072"/>
                    <a:gd name="connsiteX5" fmla="*/ 3772385 w 4925410"/>
                    <a:gd name="connsiteY5" fmla="*/ 240269 h 1079072"/>
                    <a:gd name="connsiteX6" fmla="*/ 4331222 w 4925410"/>
                    <a:gd name="connsiteY6" fmla="*/ 314040 h 1079072"/>
                    <a:gd name="connsiteX7" fmla="*/ 4925410 w 4925410"/>
                    <a:gd name="connsiteY7" fmla="*/ 460778 h 1079072"/>
                    <a:gd name="connsiteX8" fmla="*/ 4406793 w 4925410"/>
                    <a:gd name="connsiteY8" fmla="*/ 103894 h 1079072"/>
                    <a:gd name="connsiteX9" fmla="*/ 3655447 w 4925410"/>
                    <a:gd name="connsiteY9" fmla="*/ 430 h 1079072"/>
                    <a:gd name="connsiteX10" fmla="*/ 2940428 w 4925410"/>
                    <a:gd name="connsiteY10" fmla="*/ 87832 h 1079072"/>
                    <a:gd name="connsiteX11" fmla="*/ 1541151 w 4925410"/>
                    <a:gd name="connsiteY11" fmla="*/ 641197 h 1079072"/>
                    <a:gd name="connsiteX12" fmla="*/ 1332 w 4925410"/>
                    <a:gd name="connsiteY12" fmla="*/ 1079072 h 1079072"/>
                    <a:gd name="connsiteX0" fmla="*/ 1332 w 4925410"/>
                    <a:gd name="connsiteY0" fmla="*/ 1079072 h 1079072"/>
                    <a:gd name="connsiteX1" fmla="*/ 1809627 w 4925410"/>
                    <a:gd name="connsiteY1" fmla="*/ 698924 h 1079072"/>
                    <a:gd name="connsiteX2" fmla="*/ 2524135 w 4925410"/>
                    <a:gd name="connsiteY2" fmla="*/ 494440 h 1079072"/>
                    <a:gd name="connsiteX3" fmla="*/ 3102111 w 4925410"/>
                    <a:gd name="connsiteY3" fmla="*/ 338072 h 1079072"/>
                    <a:gd name="connsiteX4" fmla="*/ 3345779 w 4925410"/>
                    <a:gd name="connsiteY4" fmla="*/ 257098 h 1079072"/>
                    <a:gd name="connsiteX5" fmla="*/ 3772385 w 4925410"/>
                    <a:gd name="connsiteY5" fmla="*/ 240269 h 1079072"/>
                    <a:gd name="connsiteX6" fmla="*/ 4331222 w 4925410"/>
                    <a:gd name="connsiteY6" fmla="*/ 314040 h 1079072"/>
                    <a:gd name="connsiteX7" fmla="*/ 4925410 w 4925410"/>
                    <a:gd name="connsiteY7" fmla="*/ 460778 h 1079072"/>
                    <a:gd name="connsiteX8" fmla="*/ 4406793 w 4925410"/>
                    <a:gd name="connsiteY8" fmla="*/ 103894 h 1079072"/>
                    <a:gd name="connsiteX9" fmla="*/ 3655447 w 4925410"/>
                    <a:gd name="connsiteY9" fmla="*/ 430 h 1079072"/>
                    <a:gd name="connsiteX10" fmla="*/ 2940428 w 4925410"/>
                    <a:gd name="connsiteY10" fmla="*/ 87832 h 1079072"/>
                    <a:gd name="connsiteX11" fmla="*/ 1541151 w 4925410"/>
                    <a:gd name="connsiteY11" fmla="*/ 641197 h 1079072"/>
                    <a:gd name="connsiteX12" fmla="*/ 1332 w 4925410"/>
                    <a:gd name="connsiteY12" fmla="*/ 1079072 h 1079072"/>
                    <a:gd name="connsiteX0" fmla="*/ 1332 w 4925410"/>
                    <a:gd name="connsiteY0" fmla="*/ 1079072 h 1079072"/>
                    <a:gd name="connsiteX1" fmla="*/ 1809627 w 4925410"/>
                    <a:gd name="connsiteY1" fmla="*/ 698924 h 1079072"/>
                    <a:gd name="connsiteX2" fmla="*/ 2524135 w 4925410"/>
                    <a:gd name="connsiteY2" fmla="*/ 494440 h 1079072"/>
                    <a:gd name="connsiteX3" fmla="*/ 2858728 w 4925410"/>
                    <a:gd name="connsiteY3" fmla="*/ 359726 h 1079072"/>
                    <a:gd name="connsiteX4" fmla="*/ 3345779 w 4925410"/>
                    <a:gd name="connsiteY4" fmla="*/ 257098 h 1079072"/>
                    <a:gd name="connsiteX5" fmla="*/ 3772385 w 4925410"/>
                    <a:gd name="connsiteY5" fmla="*/ 240269 h 1079072"/>
                    <a:gd name="connsiteX6" fmla="*/ 4331222 w 4925410"/>
                    <a:gd name="connsiteY6" fmla="*/ 314040 h 1079072"/>
                    <a:gd name="connsiteX7" fmla="*/ 4925410 w 4925410"/>
                    <a:gd name="connsiteY7" fmla="*/ 460778 h 1079072"/>
                    <a:gd name="connsiteX8" fmla="*/ 4406793 w 4925410"/>
                    <a:gd name="connsiteY8" fmla="*/ 103894 h 1079072"/>
                    <a:gd name="connsiteX9" fmla="*/ 3655447 w 4925410"/>
                    <a:gd name="connsiteY9" fmla="*/ 430 h 1079072"/>
                    <a:gd name="connsiteX10" fmla="*/ 2940428 w 4925410"/>
                    <a:gd name="connsiteY10" fmla="*/ 87832 h 1079072"/>
                    <a:gd name="connsiteX11" fmla="*/ 1541151 w 4925410"/>
                    <a:gd name="connsiteY11" fmla="*/ 641197 h 1079072"/>
                    <a:gd name="connsiteX12" fmla="*/ 1332 w 4925410"/>
                    <a:gd name="connsiteY12" fmla="*/ 1079072 h 1079072"/>
                    <a:gd name="connsiteX0" fmla="*/ 1332 w 4925410"/>
                    <a:gd name="connsiteY0" fmla="*/ 1079072 h 1079072"/>
                    <a:gd name="connsiteX1" fmla="*/ 1809627 w 4925410"/>
                    <a:gd name="connsiteY1" fmla="*/ 698924 h 1079072"/>
                    <a:gd name="connsiteX2" fmla="*/ 2412585 w 4925410"/>
                    <a:gd name="connsiteY2" fmla="*/ 516094 h 1079072"/>
                    <a:gd name="connsiteX3" fmla="*/ 2858728 w 4925410"/>
                    <a:gd name="connsiteY3" fmla="*/ 359726 h 1079072"/>
                    <a:gd name="connsiteX4" fmla="*/ 3345779 w 4925410"/>
                    <a:gd name="connsiteY4" fmla="*/ 257098 h 1079072"/>
                    <a:gd name="connsiteX5" fmla="*/ 3772385 w 4925410"/>
                    <a:gd name="connsiteY5" fmla="*/ 240269 h 1079072"/>
                    <a:gd name="connsiteX6" fmla="*/ 4331222 w 4925410"/>
                    <a:gd name="connsiteY6" fmla="*/ 314040 h 1079072"/>
                    <a:gd name="connsiteX7" fmla="*/ 4925410 w 4925410"/>
                    <a:gd name="connsiteY7" fmla="*/ 460778 h 1079072"/>
                    <a:gd name="connsiteX8" fmla="*/ 4406793 w 4925410"/>
                    <a:gd name="connsiteY8" fmla="*/ 103894 h 1079072"/>
                    <a:gd name="connsiteX9" fmla="*/ 3655447 w 4925410"/>
                    <a:gd name="connsiteY9" fmla="*/ 430 h 1079072"/>
                    <a:gd name="connsiteX10" fmla="*/ 2940428 w 4925410"/>
                    <a:gd name="connsiteY10" fmla="*/ 87832 h 1079072"/>
                    <a:gd name="connsiteX11" fmla="*/ 1541151 w 4925410"/>
                    <a:gd name="connsiteY11" fmla="*/ 641197 h 1079072"/>
                    <a:gd name="connsiteX12" fmla="*/ 1332 w 4925410"/>
                    <a:gd name="connsiteY12" fmla="*/ 1079072 h 1079072"/>
                    <a:gd name="connsiteX0" fmla="*/ 534 w 4924612"/>
                    <a:gd name="connsiteY0" fmla="*/ 1079072 h 1081829"/>
                    <a:gd name="connsiteX1" fmla="*/ 1382911 w 4924612"/>
                    <a:gd name="connsiteY1" fmla="*/ 814413 h 1081829"/>
                    <a:gd name="connsiteX2" fmla="*/ 2411787 w 4924612"/>
                    <a:gd name="connsiteY2" fmla="*/ 516094 h 1081829"/>
                    <a:gd name="connsiteX3" fmla="*/ 2857930 w 4924612"/>
                    <a:gd name="connsiteY3" fmla="*/ 359726 h 1081829"/>
                    <a:gd name="connsiteX4" fmla="*/ 3344981 w 4924612"/>
                    <a:gd name="connsiteY4" fmla="*/ 257098 h 1081829"/>
                    <a:gd name="connsiteX5" fmla="*/ 3771587 w 4924612"/>
                    <a:gd name="connsiteY5" fmla="*/ 240269 h 1081829"/>
                    <a:gd name="connsiteX6" fmla="*/ 4330424 w 4924612"/>
                    <a:gd name="connsiteY6" fmla="*/ 314040 h 1081829"/>
                    <a:gd name="connsiteX7" fmla="*/ 4924612 w 4924612"/>
                    <a:gd name="connsiteY7" fmla="*/ 460778 h 1081829"/>
                    <a:gd name="connsiteX8" fmla="*/ 4405995 w 4924612"/>
                    <a:gd name="connsiteY8" fmla="*/ 103894 h 1081829"/>
                    <a:gd name="connsiteX9" fmla="*/ 3654649 w 4924612"/>
                    <a:gd name="connsiteY9" fmla="*/ 430 h 1081829"/>
                    <a:gd name="connsiteX10" fmla="*/ 2939630 w 4924612"/>
                    <a:gd name="connsiteY10" fmla="*/ 87832 h 1081829"/>
                    <a:gd name="connsiteX11" fmla="*/ 1540353 w 4924612"/>
                    <a:gd name="connsiteY11" fmla="*/ 641197 h 1081829"/>
                    <a:gd name="connsiteX12" fmla="*/ 534 w 4924612"/>
                    <a:gd name="connsiteY12" fmla="*/ 1079072 h 1081829"/>
                    <a:gd name="connsiteX0" fmla="*/ 487 w 4965129"/>
                    <a:gd name="connsiteY0" fmla="*/ 1071854 h 1074757"/>
                    <a:gd name="connsiteX1" fmla="*/ 1423428 w 4965129"/>
                    <a:gd name="connsiteY1" fmla="*/ 814413 h 1074757"/>
                    <a:gd name="connsiteX2" fmla="*/ 2452304 w 4965129"/>
                    <a:gd name="connsiteY2" fmla="*/ 516094 h 1074757"/>
                    <a:gd name="connsiteX3" fmla="*/ 2898447 w 4965129"/>
                    <a:gd name="connsiteY3" fmla="*/ 359726 h 1074757"/>
                    <a:gd name="connsiteX4" fmla="*/ 3385498 w 4965129"/>
                    <a:gd name="connsiteY4" fmla="*/ 257098 h 1074757"/>
                    <a:gd name="connsiteX5" fmla="*/ 3812104 w 4965129"/>
                    <a:gd name="connsiteY5" fmla="*/ 240269 h 1074757"/>
                    <a:gd name="connsiteX6" fmla="*/ 4370941 w 4965129"/>
                    <a:gd name="connsiteY6" fmla="*/ 314040 h 1074757"/>
                    <a:gd name="connsiteX7" fmla="*/ 4965129 w 4965129"/>
                    <a:gd name="connsiteY7" fmla="*/ 460778 h 1074757"/>
                    <a:gd name="connsiteX8" fmla="*/ 4446512 w 4965129"/>
                    <a:gd name="connsiteY8" fmla="*/ 103894 h 1074757"/>
                    <a:gd name="connsiteX9" fmla="*/ 3695166 w 4965129"/>
                    <a:gd name="connsiteY9" fmla="*/ 430 h 1074757"/>
                    <a:gd name="connsiteX10" fmla="*/ 2980147 w 4965129"/>
                    <a:gd name="connsiteY10" fmla="*/ 87832 h 1074757"/>
                    <a:gd name="connsiteX11" fmla="*/ 1580870 w 4965129"/>
                    <a:gd name="connsiteY11" fmla="*/ 641197 h 1074757"/>
                    <a:gd name="connsiteX12" fmla="*/ 487 w 4965129"/>
                    <a:gd name="connsiteY12" fmla="*/ 1071854 h 1074757"/>
                    <a:gd name="connsiteX0" fmla="*/ 487 w 4965129"/>
                    <a:gd name="connsiteY0" fmla="*/ 1071534 h 1074437"/>
                    <a:gd name="connsiteX1" fmla="*/ 1423428 w 4965129"/>
                    <a:gd name="connsiteY1" fmla="*/ 814093 h 1074437"/>
                    <a:gd name="connsiteX2" fmla="*/ 2452304 w 4965129"/>
                    <a:gd name="connsiteY2" fmla="*/ 515774 h 1074437"/>
                    <a:gd name="connsiteX3" fmla="*/ 2898447 w 4965129"/>
                    <a:gd name="connsiteY3" fmla="*/ 359406 h 1074437"/>
                    <a:gd name="connsiteX4" fmla="*/ 3385498 w 4965129"/>
                    <a:gd name="connsiteY4" fmla="*/ 256778 h 1074437"/>
                    <a:gd name="connsiteX5" fmla="*/ 3812104 w 4965129"/>
                    <a:gd name="connsiteY5" fmla="*/ 239949 h 1074437"/>
                    <a:gd name="connsiteX6" fmla="*/ 4370941 w 4965129"/>
                    <a:gd name="connsiteY6" fmla="*/ 313720 h 1074437"/>
                    <a:gd name="connsiteX7" fmla="*/ 4965129 w 4965129"/>
                    <a:gd name="connsiteY7" fmla="*/ 460458 h 1074437"/>
                    <a:gd name="connsiteX8" fmla="*/ 4446512 w 4965129"/>
                    <a:gd name="connsiteY8" fmla="*/ 103574 h 1074437"/>
                    <a:gd name="connsiteX9" fmla="*/ 3695166 w 4965129"/>
                    <a:gd name="connsiteY9" fmla="*/ 110 h 1074437"/>
                    <a:gd name="connsiteX10" fmla="*/ 2949724 w 4965129"/>
                    <a:gd name="connsiteY10" fmla="*/ 116384 h 1074437"/>
                    <a:gd name="connsiteX11" fmla="*/ 1580870 w 4965129"/>
                    <a:gd name="connsiteY11" fmla="*/ 640877 h 1074437"/>
                    <a:gd name="connsiteX12" fmla="*/ 487 w 4965129"/>
                    <a:gd name="connsiteY12" fmla="*/ 1071534 h 1074437"/>
                    <a:gd name="connsiteX0" fmla="*/ 487 w 4965129"/>
                    <a:gd name="connsiteY0" fmla="*/ 1064341 h 1067244"/>
                    <a:gd name="connsiteX1" fmla="*/ 1423428 w 4965129"/>
                    <a:gd name="connsiteY1" fmla="*/ 806900 h 1067244"/>
                    <a:gd name="connsiteX2" fmla="*/ 2452304 w 4965129"/>
                    <a:gd name="connsiteY2" fmla="*/ 508581 h 1067244"/>
                    <a:gd name="connsiteX3" fmla="*/ 2898447 w 4965129"/>
                    <a:gd name="connsiteY3" fmla="*/ 352213 h 1067244"/>
                    <a:gd name="connsiteX4" fmla="*/ 3385498 w 4965129"/>
                    <a:gd name="connsiteY4" fmla="*/ 249585 h 1067244"/>
                    <a:gd name="connsiteX5" fmla="*/ 3812104 w 4965129"/>
                    <a:gd name="connsiteY5" fmla="*/ 232756 h 1067244"/>
                    <a:gd name="connsiteX6" fmla="*/ 4370941 w 4965129"/>
                    <a:gd name="connsiteY6" fmla="*/ 306527 h 1067244"/>
                    <a:gd name="connsiteX7" fmla="*/ 4965129 w 4965129"/>
                    <a:gd name="connsiteY7" fmla="*/ 453265 h 1067244"/>
                    <a:gd name="connsiteX8" fmla="*/ 4446512 w 4965129"/>
                    <a:gd name="connsiteY8" fmla="*/ 96381 h 1067244"/>
                    <a:gd name="connsiteX9" fmla="*/ 3685025 w 4965129"/>
                    <a:gd name="connsiteY9" fmla="*/ 135 h 1067244"/>
                    <a:gd name="connsiteX10" fmla="*/ 2949724 w 4965129"/>
                    <a:gd name="connsiteY10" fmla="*/ 109191 h 1067244"/>
                    <a:gd name="connsiteX11" fmla="*/ 1580870 w 4965129"/>
                    <a:gd name="connsiteY11" fmla="*/ 633684 h 1067244"/>
                    <a:gd name="connsiteX12" fmla="*/ 487 w 4965129"/>
                    <a:gd name="connsiteY12" fmla="*/ 1064341 h 1067244"/>
                    <a:gd name="connsiteX0" fmla="*/ 487 w 4965129"/>
                    <a:gd name="connsiteY0" fmla="*/ 1064341 h 1067244"/>
                    <a:gd name="connsiteX1" fmla="*/ 1423428 w 4965129"/>
                    <a:gd name="connsiteY1" fmla="*/ 806900 h 1067244"/>
                    <a:gd name="connsiteX2" fmla="*/ 2452304 w 4965129"/>
                    <a:gd name="connsiteY2" fmla="*/ 508581 h 1067244"/>
                    <a:gd name="connsiteX3" fmla="*/ 2898447 w 4965129"/>
                    <a:gd name="connsiteY3" fmla="*/ 352213 h 1067244"/>
                    <a:gd name="connsiteX4" fmla="*/ 3385498 w 4965129"/>
                    <a:gd name="connsiteY4" fmla="*/ 249585 h 1067244"/>
                    <a:gd name="connsiteX5" fmla="*/ 3812104 w 4965129"/>
                    <a:gd name="connsiteY5" fmla="*/ 232756 h 1067244"/>
                    <a:gd name="connsiteX6" fmla="*/ 4370941 w 4965129"/>
                    <a:gd name="connsiteY6" fmla="*/ 306527 h 1067244"/>
                    <a:gd name="connsiteX7" fmla="*/ 4965129 w 4965129"/>
                    <a:gd name="connsiteY7" fmla="*/ 453265 h 1067244"/>
                    <a:gd name="connsiteX8" fmla="*/ 4416089 w 4965129"/>
                    <a:gd name="connsiteY8" fmla="*/ 96381 h 1067244"/>
                    <a:gd name="connsiteX9" fmla="*/ 3685025 w 4965129"/>
                    <a:gd name="connsiteY9" fmla="*/ 135 h 1067244"/>
                    <a:gd name="connsiteX10" fmla="*/ 2949724 w 4965129"/>
                    <a:gd name="connsiteY10" fmla="*/ 109191 h 1067244"/>
                    <a:gd name="connsiteX11" fmla="*/ 1580870 w 4965129"/>
                    <a:gd name="connsiteY11" fmla="*/ 633684 h 1067244"/>
                    <a:gd name="connsiteX12" fmla="*/ 487 w 4965129"/>
                    <a:gd name="connsiteY12" fmla="*/ 1064341 h 1067244"/>
                    <a:gd name="connsiteX0" fmla="*/ 487 w 4965129"/>
                    <a:gd name="connsiteY0" fmla="*/ 1064341 h 1067244"/>
                    <a:gd name="connsiteX1" fmla="*/ 1423428 w 4965129"/>
                    <a:gd name="connsiteY1" fmla="*/ 806900 h 1067244"/>
                    <a:gd name="connsiteX2" fmla="*/ 2452304 w 4965129"/>
                    <a:gd name="connsiteY2" fmla="*/ 508581 h 1067244"/>
                    <a:gd name="connsiteX3" fmla="*/ 2898447 w 4965129"/>
                    <a:gd name="connsiteY3" fmla="*/ 352213 h 1067244"/>
                    <a:gd name="connsiteX4" fmla="*/ 3385498 w 4965129"/>
                    <a:gd name="connsiteY4" fmla="*/ 249585 h 1067244"/>
                    <a:gd name="connsiteX5" fmla="*/ 3842527 w 4965129"/>
                    <a:gd name="connsiteY5" fmla="*/ 211102 h 1067244"/>
                    <a:gd name="connsiteX6" fmla="*/ 4370941 w 4965129"/>
                    <a:gd name="connsiteY6" fmla="*/ 306527 h 1067244"/>
                    <a:gd name="connsiteX7" fmla="*/ 4965129 w 4965129"/>
                    <a:gd name="connsiteY7" fmla="*/ 453265 h 1067244"/>
                    <a:gd name="connsiteX8" fmla="*/ 4416089 w 4965129"/>
                    <a:gd name="connsiteY8" fmla="*/ 96381 h 1067244"/>
                    <a:gd name="connsiteX9" fmla="*/ 3685025 w 4965129"/>
                    <a:gd name="connsiteY9" fmla="*/ 135 h 1067244"/>
                    <a:gd name="connsiteX10" fmla="*/ 2949724 w 4965129"/>
                    <a:gd name="connsiteY10" fmla="*/ 109191 h 1067244"/>
                    <a:gd name="connsiteX11" fmla="*/ 1580870 w 4965129"/>
                    <a:gd name="connsiteY11" fmla="*/ 633684 h 1067244"/>
                    <a:gd name="connsiteX12" fmla="*/ 487 w 4965129"/>
                    <a:gd name="connsiteY12" fmla="*/ 1064341 h 1067244"/>
                    <a:gd name="connsiteX0" fmla="*/ 487 w 4965129"/>
                    <a:gd name="connsiteY0" fmla="*/ 1064341 h 1067244"/>
                    <a:gd name="connsiteX1" fmla="*/ 1423428 w 4965129"/>
                    <a:gd name="connsiteY1" fmla="*/ 806900 h 1067244"/>
                    <a:gd name="connsiteX2" fmla="*/ 2452304 w 4965129"/>
                    <a:gd name="connsiteY2" fmla="*/ 508581 h 1067244"/>
                    <a:gd name="connsiteX3" fmla="*/ 2898447 w 4965129"/>
                    <a:gd name="connsiteY3" fmla="*/ 352213 h 1067244"/>
                    <a:gd name="connsiteX4" fmla="*/ 3385498 w 4965129"/>
                    <a:gd name="connsiteY4" fmla="*/ 249585 h 1067244"/>
                    <a:gd name="connsiteX5" fmla="*/ 3842527 w 4965129"/>
                    <a:gd name="connsiteY5" fmla="*/ 211102 h 1067244"/>
                    <a:gd name="connsiteX6" fmla="*/ 4411505 w 4965129"/>
                    <a:gd name="connsiteY6" fmla="*/ 306527 h 1067244"/>
                    <a:gd name="connsiteX7" fmla="*/ 4965129 w 4965129"/>
                    <a:gd name="connsiteY7" fmla="*/ 453265 h 1067244"/>
                    <a:gd name="connsiteX8" fmla="*/ 4416089 w 4965129"/>
                    <a:gd name="connsiteY8" fmla="*/ 96381 h 1067244"/>
                    <a:gd name="connsiteX9" fmla="*/ 3685025 w 4965129"/>
                    <a:gd name="connsiteY9" fmla="*/ 135 h 1067244"/>
                    <a:gd name="connsiteX10" fmla="*/ 2949724 w 4965129"/>
                    <a:gd name="connsiteY10" fmla="*/ 109191 h 1067244"/>
                    <a:gd name="connsiteX11" fmla="*/ 1580870 w 4965129"/>
                    <a:gd name="connsiteY11" fmla="*/ 633684 h 1067244"/>
                    <a:gd name="connsiteX12" fmla="*/ 487 w 4965129"/>
                    <a:gd name="connsiteY12" fmla="*/ 1064341 h 1067244"/>
                    <a:gd name="connsiteX0" fmla="*/ 484 w 4965126"/>
                    <a:gd name="connsiteY0" fmla="*/ 1064341 h 1067244"/>
                    <a:gd name="connsiteX1" fmla="*/ 1423425 w 4965126"/>
                    <a:gd name="connsiteY1" fmla="*/ 806900 h 1067244"/>
                    <a:gd name="connsiteX2" fmla="*/ 2401597 w 4965126"/>
                    <a:gd name="connsiteY2" fmla="*/ 508581 h 1067244"/>
                    <a:gd name="connsiteX3" fmla="*/ 2898444 w 4965126"/>
                    <a:gd name="connsiteY3" fmla="*/ 352213 h 1067244"/>
                    <a:gd name="connsiteX4" fmla="*/ 3385495 w 4965126"/>
                    <a:gd name="connsiteY4" fmla="*/ 249585 h 1067244"/>
                    <a:gd name="connsiteX5" fmla="*/ 3842524 w 4965126"/>
                    <a:gd name="connsiteY5" fmla="*/ 211102 h 1067244"/>
                    <a:gd name="connsiteX6" fmla="*/ 4411502 w 4965126"/>
                    <a:gd name="connsiteY6" fmla="*/ 306527 h 1067244"/>
                    <a:gd name="connsiteX7" fmla="*/ 4965126 w 4965126"/>
                    <a:gd name="connsiteY7" fmla="*/ 453265 h 1067244"/>
                    <a:gd name="connsiteX8" fmla="*/ 4416086 w 4965126"/>
                    <a:gd name="connsiteY8" fmla="*/ 96381 h 1067244"/>
                    <a:gd name="connsiteX9" fmla="*/ 3685022 w 4965126"/>
                    <a:gd name="connsiteY9" fmla="*/ 135 h 1067244"/>
                    <a:gd name="connsiteX10" fmla="*/ 2949721 w 4965126"/>
                    <a:gd name="connsiteY10" fmla="*/ 109191 h 1067244"/>
                    <a:gd name="connsiteX11" fmla="*/ 1580867 w 4965126"/>
                    <a:gd name="connsiteY11" fmla="*/ 633684 h 1067244"/>
                    <a:gd name="connsiteX12" fmla="*/ 484 w 4965126"/>
                    <a:gd name="connsiteY12" fmla="*/ 1064341 h 1067244"/>
                    <a:gd name="connsiteX0" fmla="*/ 484 w 4965126"/>
                    <a:gd name="connsiteY0" fmla="*/ 1064962 h 1067865"/>
                    <a:gd name="connsiteX1" fmla="*/ 1423425 w 4965126"/>
                    <a:gd name="connsiteY1" fmla="*/ 807521 h 1067865"/>
                    <a:gd name="connsiteX2" fmla="*/ 2401597 w 4965126"/>
                    <a:gd name="connsiteY2" fmla="*/ 509202 h 1067865"/>
                    <a:gd name="connsiteX3" fmla="*/ 2898444 w 4965126"/>
                    <a:gd name="connsiteY3" fmla="*/ 352834 h 1067865"/>
                    <a:gd name="connsiteX4" fmla="*/ 3385495 w 4965126"/>
                    <a:gd name="connsiteY4" fmla="*/ 250206 h 1067865"/>
                    <a:gd name="connsiteX5" fmla="*/ 3842524 w 4965126"/>
                    <a:gd name="connsiteY5" fmla="*/ 211723 h 1067865"/>
                    <a:gd name="connsiteX6" fmla="*/ 4411502 w 4965126"/>
                    <a:gd name="connsiteY6" fmla="*/ 307148 h 1067865"/>
                    <a:gd name="connsiteX7" fmla="*/ 4965126 w 4965126"/>
                    <a:gd name="connsiteY7" fmla="*/ 453886 h 1067865"/>
                    <a:gd name="connsiteX8" fmla="*/ 4416086 w 4965126"/>
                    <a:gd name="connsiteY8" fmla="*/ 97002 h 1067865"/>
                    <a:gd name="connsiteX9" fmla="*/ 3685022 w 4965126"/>
                    <a:gd name="connsiteY9" fmla="*/ 756 h 1067865"/>
                    <a:gd name="connsiteX10" fmla="*/ 2899017 w 4965126"/>
                    <a:gd name="connsiteY10" fmla="*/ 131466 h 1067865"/>
                    <a:gd name="connsiteX11" fmla="*/ 1580867 w 4965126"/>
                    <a:gd name="connsiteY11" fmla="*/ 634305 h 1067865"/>
                    <a:gd name="connsiteX12" fmla="*/ 484 w 4965126"/>
                    <a:gd name="connsiteY12" fmla="*/ 1064962 h 1067865"/>
                    <a:gd name="connsiteX0" fmla="*/ 484 w 4965126"/>
                    <a:gd name="connsiteY0" fmla="*/ 1064962 h 1067292"/>
                    <a:gd name="connsiteX1" fmla="*/ 1423425 w 4965126"/>
                    <a:gd name="connsiteY1" fmla="*/ 793085 h 1067292"/>
                    <a:gd name="connsiteX2" fmla="*/ 2401597 w 4965126"/>
                    <a:gd name="connsiteY2" fmla="*/ 509202 h 1067292"/>
                    <a:gd name="connsiteX3" fmla="*/ 2898444 w 4965126"/>
                    <a:gd name="connsiteY3" fmla="*/ 352834 h 1067292"/>
                    <a:gd name="connsiteX4" fmla="*/ 3385495 w 4965126"/>
                    <a:gd name="connsiteY4" fmla="*/ 250206 h 1067292"/>
                    <a:gd name="connsiteX5" fmla="*/ 3842524 w 4965126"/>
                    <a:gd name="connsiteY5" fmla="*/ 211723 h 1067292"/>
                    <a:gd name="connsiteX6" fmla="*/ 4411502 w 4965126"/>
                    <a:gd name="connsiteY6" fmla="*/ 307148 h 1067292"/>
                    <a:gd name="connsiteX7" fmla="*/ 4965126 w 4965126"/>
                    <a:gd name="connsiteY7" fmla="*/ 453886 h 1067292"/>
                    <a:gd name="connsiteX8" fmla="*/ 4416086 w 4965126"/>
                    <a:gd name="connsiteY8" fmla="*/ 97002 h 1067292"/>
                    <a:gd name="connsiteX9" fmla="*/ 3685022 w 4965126"/>
                    <a:gd name="connsiteY9" fmla="*/ 756 h 1067292"/>
                    <a:gd name="connsiteX10" fmla="*/ 2899017 w 4965126"/>
                    <a:gd name="connsiteY10" fmla="*/ 131466 h 1067292"/>
                    <a:gd name="connsiteX11" fmla="*/ 1580867 w 4965126"/>
                    <a:gd name="connsiteY11" fmla="*/ 634305 h 1067292"/>
                    <a:gd name="connsiteX12" fmla="*/ 484 w 4965126"/>
                    <a:gd name="connsiteY12" fmla="*/ 1064962 h 1067292"/>
                    <a:gd name="connsiteX0" fmla="*/ 484 w 4965126"/>
                    <a:gd name="connsiteY0" fmla="*/ 1064962 h 1067292"/>
                    <a:gd name="connsiteX1" fmla="*/ 1423425 w 4965126"/>
                    <a:gd name="connsiteY1" fmla="*/ 793085 h 1067292"/>
                    <a:gd name="connsiteX2" fmla="*/ 2401597 w 4965126"/>
                    <a:gd name="connsiteY2" fmla="*/ 509202 h 1067292"/>
                    <a:gd name="connsiteX3" fmla="*/ 2898444 w 4965126"/>
                    <a:gd name="connsiteY3" fmla="*/ 352834 h 1067292"/>
                    <a:gd name="connsiteX4" fmla="*/ 3334790 w 4965126"/>
                    <a:gd name="connsiteY4" fmla="*/ 250206 h 1067292"/>
                    <a:gd name="connsiteX5" fmla="*/ 3842524 w 4965126"/>
                    <a:gd name="connsiteY5" fmla="*/ 211723 h 1067292"/>
                    <a:gd name="connsiteX6" fmla="*/ 4411502 w 4965126"/>
                    <a:gd name="connsiteY6" fmla="*/ 307148 h 1067292"/>
                    <a:gd name="connsiteX7" fmla="*/ 4965126 w 4965126"/>
                    <a:gd name="connsiteY7" fmla="*/ 453886 h 1067292"/>
                    <a:gd name="connsiteX8" fmla="*/ 4416086 w 4965126"/>
                    <a:gd name="connsiteY8" fmla="*/ 97002 h 1067292"/>
                    <a:gd name="connsiteX9" fmla="*/ 3685022 w 4965126"/>
                    <a:gd name="connsiteY9" fmla="*/ 756 h 1067292"/>
                    <a:gd name="connsiteX10" fmla="*/ 2899017 w 4965126"/>
                    <a:gd name="connsiteY10" fmla="*/ 131466 h 1067292"/>
                    <a:gd name="connsiteX11" fmla="*/ 1580867 w 4965126"/>
                    <a:gd name="connsiteY11" fmla="*/ 634305 h 1067292"/>
                    <a:gd name="connsiteX12" fmla="*/ 484 w 4965126"/>
                    <a:gd name="connsiteY12" fmla="*/ 1064962 h 1067292"/>
                    <a:gd name="connsiteX0" fmla="*/ 484 w 4965126"/>
                    <a:gd name="connsiteY0" fmla="*/ 1064962 h 1067292"/>
                    <a:gd name="connsiteX1" fmla="*/ 1423425 w 4965126"/>
                    <a:gd name="connsiteY1" fmla="*/ 793085 h 1067292"/>
                    <a:gd name="connsiteX2" fmla="*/ 2401597 w 4965126"/>
                    <a:gd name="connsiteY2" fmla="*/ 509202 h 1067292"/>
                    <a:gd name="connsiteX3" fmla="*/ 2898444 w 4965126"/>
                    <a:gd name="connsiteY3" fmla="*/ 352834 h 1067292"/>
                    <a:gd name="connsiteX4" fmla="*/ 3334790 w 4965126"/>
                    <a:gd name="connsiteY4" fmla="*/ 250206 h 1067292"/>
                    <a:gd name="connsiteX5" fmla="*/ 3842524 w 4965126"/>
                    <a:gd name="connsiteY5" fmla="*/ 211723 h 1067292"/>
                    <a:gd name="connsiteX6" fmla="*/ 4411502 w 4965126"/>
                    <a:gd name="connsiteY6" fmla="*/ 292712 h 1067292"/>
                    <a:gd name="connsiteX7" fmla="*/ 4965126 w 4965126"/>
                    <a:gd name="connsiteY7" fmla="*/ 453886 h 1067292"/>
                    <a:gd name="connsiteX8" fmla="*/ 4416086 w 4965126"/>
                    <a:gd name="connsiteY8" fmla="*/ 97002 h 1067292"/>
                    <a:gd name="connsiteX9" fmla="*/ 3685022 w 4965126"/>
                    <a:gd name="connsiteY9" fmla="*/ 756 h 1067292"/>
                    <a:gd name="connsiteX10" fmla="*/ 2899017 w 4965126"/>
                    <a:gd name="connsiteY10" fmla="*/ 131466 h 1067292"/>
                    <a:gd name="connsiteX11" fmla="*/ 1580867 w 4965126"/>
                    <a:gd name="connsiteY11" fmla="*/ 634305 h 1067292"/>
                    <a:gd name="connsiteX12" fmla="*/ 484 w 4965126"/>
                    <a:gd name="connsiteY12" fmla="*/ 1064962 h 1067292"/>
                    <a:gd name="connsiteX0" fmla="*/ 484 w 4965126"/>
                    <a:gd name="connsiteY0" fmla="*/ 1064962 h 1067292"/>
                    <a:gd name="connsiteX1" fmla="*/ 1423425 w 4965126"/>
                    <a:gd name="connsiteY1" fmla="*/ 793085 h 1067292"/>
                    <a:gd name="connsiteX2" fmla="*/ 2401597 w 4965126"/>
                    <a:gd name="connsiteY2" fmla="*/ 509202 h 1067292"/>
                    <a:gd name="connsiteX3" fmla="*/ 2898444 w 4965126"/>
                    <a:gd name="connsiteY3" fmla="*/ 352834 h 1067292"/>
                    <a:gd name="connsiteX4" fmla="*/ 3334790 w 4965126"/>
                    <a:gd name="connsiteY4" fmla="*/ 250206 h 1067292"/>
                    <a:gd name="connsiteX5" fmla="*/ 3842524 w 4965126"/>
                    <a:gd name="connsiteY5" fmla="*/ 211723 h 1067292"/>
                    <a:gd name="connsiteX6" fmla="*/ 4411502 w 4965126"/>
                    <a:gd name="connsiteY6" fmla="*/ 292712 h 1067292"/>
                    <a:gd name="connsiteX7" fmla="*/ 4965126 w 4965126"/>
                    <a:gd name="connsiteY7" fmla="*/ 453886 h 1067292"/>
                    <a:gd name="connsiteX8" fmla="*/ 4416086 w 4965126"/>
                    <a:gd name="connsiteY8" fmla="*/ 97002 h 1067292"/>
                    <a:gd name="connsiteX9" fmla="*/ 3685022 w 4965126"/>
                    <a:gd name="connsiteY9" fmla="*/ 756 h 1067292"/>
                    <a:gd name="connsiteX10" fmla="*/ 2899017 w 4965126"/>
                    <a:gd name="connsiteY10" fmla="*/ 131466 h 1067292"/>
                    <a:gd name="connsiteX11" fmla="*/ 1580867 w 4965126"/>
                    <a:gd name="connsiteY11" fmla="*/ 634305 h 1067292"/>
                    <a:gd name="connsiteX12" fmla="*/ 484 w 4965126"/>
                    <a:gd name="connsiteY12" fmla="*/ 1064962 h 1067292"/>
                    <a:gd name="connsiteX0" fmla="*/ 484 w 4965126"/>
                    <a:gd name="connsiteY0" fmla="*/ 1064962 h 1067292"/>
                    <a:gd name="connsiteX1" fmla="*/ 1423425 w 4965126"/>
                    <a:gd name="connsiteY1" fmla="*/ 793085 h 1067292"/>
                    <a:gd name="connsiteX2" fmla="*/ 2401597 w 4965126"/>
                    <a:gd name="connsiteY2" fmla="*/ 509202 h 1067292"/>
                    <a:gd name="connsiteX3" fmla="*/ 2898444 w 4965126"/>
                    <a:gd name="connsiteY3" fmla="*/ 352834 h 1067292"/>
                    <a:gd name="connsiteX4" fmla="*/ 3334790 w 4965126"/>
                    <a:gd name="connsiteY4" fmla="*/ 250206 h 1067292"/>
                    <a:gd name="connsiteX5" fmla="*/ 3842524 w 4965126"/>
                    <a:gd name="connsiteY5" fmla="*/ 211723 h 1067292"/>
                    <a:gd name="connsiteX6" fmla="*/ 4411502 w 4965126"/>
                    <a:gd name="connsiteY6" fmla="*/ 292712 h 1067292"/>
                    <a:gd name="connsiteX7" fmla="*/ 4965126 w 4965126"/>
                    <a:gd name="connsiteY7" fmla="*/ 453886 h 1067292"/>
                    <a:gd name="connsiteX8" fmla="*/ 4416086 w 4965126"/>
                    <a:gd name="connsiteY8" fmla="*/ 97002 h 1067292"/>
                    <a:gd name="connsiteX9" fmla="*/ 3685022 w 4965126"/>
                    <a:gd name="connsiteY9" fmla="*/ 756 h 1067292"/>
                    <a:gd name="connsiteX10" fmla="*/ 2899017 w 4965126"/>
                    <a:gd name="connsiteY10" fmla="*/ 131466 h 1067292"/>
                    <a:gd name="connsiteX11" fmla="*/ 1580867 w 4965126"/>
                    <a:gd name="connsiteY11" fmla="*/ 634305 h 1067292"/>
                    <a:gd name="connsiteX12" fmla="*/ 484 w 4965126"/>
                    <a:gd name="connsiteY12" fmla="*/ 1064962 h 10672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4965126" h="1067292">
                      <a:moveTo>
                        <a:pt x="484" y="1064962"/>
                      </a:moveTo>
                      <a:cubicBezTo>
                        <a:pt x="-25756" y="1091425"/>
                        <a:pt x="1023240" y="885712"/>
                        <a:pt x="1423425" y="793085"/>
                      </a:cubicBezTo>
                      <a:cubicBezTo>
                        <a:pt x="1823611" y="700458"/>
                        <a:pt x="2155761" y="582577"/>
                        <a:pt x="2401597" y="509202"/>
                      </a:cubicBezTo>
                      <a:cubicBezTo>
                        <a:pt x="2647433" y="435827"/>
                        <a:pt x="2742912" y="396000"/>
                        <a:pt x="2898444" y="352834"/>
                      </a:cubicBezTo>
                      <a:cubicBezTo>
                        <a:pt x="3053976" y="309668"/>
                        <a:pt x="3177443" y="273724"/>
                        <a:pt x="3334790" y="250206"/>
                      </a:cubicBezTo>
                      <a:cubicBezTo>
                        <a:pt x="3492137" y="226688"/>
                        <a:pt x="3663072" y="204639"/>
                        <a:pt x="3842524" y="211723"/>
                      </a:cubicBezTo>
                      <a:cubicBezTo>
                        <a:pt x="4021976" y="218807"/>
                        <a:pt x="4224402" y="252352"/>
                        <a:pt x="4411502" y="292712"/>
                      </a:cubicBezTo>
                      <a:cubicBezTo>
                        <a:pt x="4598602" y="333072"/>
                        <a:pt x="4322103" y="259136"/>
                        <a:pt x="4965126" y="453886"/>
                      </a:cubicBezTo>
                      <a:cubicBezTo>
                        <a:pt x="4512930" y="121720"/>
                        <a:pt x="4629437" y="172524"/>
                        <a:pt x="4416086" y="97002"/>
                      </a:cubicBezTo>
                      <a:cubicBezTo>
                        <a:pt x="4202735" y="21480"/>
                        <a:pt x="3937867" y="-4988"/>
                        <a:pt x="3685022" y="756"/>
                      </a:cubicBezTo>
                      <a:cubicBezTo>
                        <a:pt x="3432177" y="6500"/>
                        <a:pt x="3249709" y="25875"/>
                        <a:pt x="2899017" y="131466"/>
                      </a:cubicBezTo>
                      <a:cubicBezTo>
                        <a:pt x="2548325" y="237057"/>
                        <a:pt x="2063956" y="478722"/>
                        <a:pt x="1580867" y="634305"/>
                      </a:cubicBezTo>
                      <a:cubicBezTo>
                        <a:pt x="1097778" y="789888"/>
                        <a:pt x="26724" y="1038499"/>
                        <a:pt x="484" y="1064962"/>
                      </a:cubicBezTo>
                      <a:close/>
                    </a:path>
                  </a:pathLst>
                </a:custGeom>
                <a:solidFill>
                  <a:srgbClr val="FDD483"/>
                </a:soli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8" name="Group 7"/>
            <p:cNvGrpSpPr/>
            <p:nvPr/>
          </p:nvGrpSpPr>
          <p:grpSpPr>
            <a:xfrm>
              <a:off x="5513953" y="1112519"/>
              <a:ext cx="81713" cy="59491"/>
              <a:chOff x="5843518" y="874146"/>
              <a:chExt cx="275682" cy="200710"/>
            </a:xfrm>
          </p:grpSpPr>
          <p:sp>
            <p:nvSpPr>
              <p:cNvPr id="21" name="Freeform 20"/>
              <p:cNvSpPr/>
              <p:nvPr/>
            </p:nvSpPr>
            <p:spPr>
              <a:xfrm>
                <a:off x="5843518" y="950609"/>
                <a:ext cx="173821" cy="124247"/>
              </a:xfrm>
              <a:custGeom>
                <a:avLst/>
                <a:gdLst>
                  <a:gd name="connsiteX0" fmla="*/ 1260422 w 1614454"/>
                  <a:gd name="connsiteY0" fmla="*/ 91942 h 884541"/>
                  <a:gd name="connsiteX1" fmla="*/ 803222 w 1614454"/>
                  <a:gd name="connsiteY1" fmla="*/ 502 h 884541"/>
                  <a:gd name="connsiteX2" fmla="*/ 269822 w 1614454"/>
                  <a:gd name="connsiteY2" fmla="*/ 137662 h 884541"/>
                  <a:gd name="connsiteX3" fmla="*/ 41222 w 1614454"/>
                  <a:gd name="connsiteY3" fmla="*/ 366262 h 884541"/>
                  <a:gd name="connsiteX4" fmla="*/ 10742 w 1614454"/>
                  <a:gd name="connsiteY4" fmla="*/ 549142 h 884541"/>
                  <a:gd name="connsiteX5" fmla="*/ 163142 w 1614454"/>
                  <a:gd name="connsiteY5" fmla="*/ 792982 h 884541"/>
                  <a:gd name="connsiteX6" fmla="*/ 528902 w 1614454"/>
                  <a:gd name="connsiteY6" fmla="*/ 884422 h 884541"/>
                  <a:gd name="connsiteX7" fmla="*/ 1108022 w 1614454"/>
                  <a:gd name="connsiteY7" fmla="*/ 777742 h 884541"/>
                  <a:gd name="connsiteX8" fmla="*/ 1610942 w 1614454"/>
                  <a:gd name="connsiteY8" fmla="*/ 549142 h 884541"/>
                  <a:gd name="connsiteX9" fmla="*/ 848942 w 1614454"/>
                  <a:gd name="connsiteY9" fmla="*/ 625342 h 884541"/>
                  <a:gd name="connsiteX10" fmla="*/ 361262 w 1614454"/>
                  <a:gd name="connsiteY10" fmla="*/ 579622 h 884541"/>
                  <a:gd name="connsiteX11" fmla="*/ 315542 w 1614454"/>
                  <a:gd name="connsiteY11" fmla="*/ 457702 h 884541"/>
                  <a:gd name="connsiteX12" fmla="*/ 406982 w 1614454"/>
                  <a:gd name="connsiteY12" fmla="*/ 274822 h 884541"/>
                  <a:gd name="connsiteX13" fmla="*/ 696542 w 1614454"/>
                  <a:gd name="connsiteY13" fmla="*/ 152902 h 884541"/>
                  <a:gd name="connsiteX14" fmla="*/ 1016582 w 1614454"/>
                  <a:gd name="connsiteY14" fmla="*/ 107182 h 884541"/>
                  <a:gd name="connsiteX15" fmla="*/ 1260422 w 1614454"/>
                  <a:gd name="connsiteY15" fmla="*/ 91942 h 884541"/>
                  <a:gd name="connsiteX0" fmla="*/ 1260422 w 1264739"/>
                  <a:gd name="connsiteY0" fmla="*/ 91942 h 884541"/>
                  <a:gd name="connsiteX1" fmla="*/ 803222 w 1264739"/>
                  <a:gd name="connsiteY1" fmla="*/ 502 h 884541"/>
                  <a:gd name="connsiteX2" fmla="*/ 269822 w 1264739"/>
                  <a:gd name="connsiteY2" fmla="*/ 137662 h 884541"/>
                  <a:gd name="connsiteX3" fmla="*/ 41222 w 1264739"/>
                  <a:gd name="connsiteY3" fmla="*/ 366262 h 884541"/>
                  <a:gd name="connsiteX4" fmla="*/ 10742 w 1264739"/>
                  <a:gd name="connsiteY4" fmla="*/ 549142 h 884541"/>
                  <a:gd name="connsiteX5" fmla="*/ 163142 w 1264739"/>
                  <a:gd name="connsiteY5" fmla="*/ 792982 h 884541"/>
                  <a:gd name="connsiteX6" fmla="*/ 528902 w 1264739"/>
                  <a:gd name="connsiteY6" fmla="*/ 884422 h 884541"/>
                  <a:gd name="connsiteX7" fmla="*/ 1108022 w 1264739"/>
                  <a:gd name="connsiteY7" fmla="*/ 777742 h 884541"/>
                  <a:gd name="connsiteX8" fmla="*/ 848942 w 1264739"/>
                  <a:gd name="connsiteY8" fmla="*/ 625342 h 884541"/>
                  <a:gd name="connsiteX9" fmla="*/ 361262 w 1264739"/>
                  <a:gd name="connsiteY9" fmla="*/ 579622 h 884541"/>
                  <a:gd name="connsiteX10" fmla="*/ 315542 w 1264739"/>
                  <a:gd name="connsiteY10" fmla="*/ 457702 h 884541"/>
                  <a:gd name="connsiteX11" fmla="*/ 406982 w 1264739"/>
                  <a:gd name="connsiteY11" fmla="*/ 274822 h 884541"/>
                  <a:gd name="connsiteX12" fmla="*/ 696542 w 1264739"/>
                  <a:gd name="connsiteY12" fmla="*/ 152902 h 884541"/>
                  <a:gd name="connsiteX13" fmla="*/ 1016582 w 1264739"/>
                  <a:gd name="connsiteY13" fmla="*/ 107182 h 884541"/>
                  <a:gd name="connsiteX14" fmla="*/ 1260422 w 1264739"/>
                  <a:gd name="connsiteY14" fmla="*/ 91942 h 884541"/>
                  <a:gd name="connsiteX0" fmla="*/ 1260422 w 1264739"/>
                  <a:gd name="connsiteY0" fmla="*/ 91942 h 884541"/>
                  <a:gd name="connsiteX1" fmla="*/ 803222 w 1264739"/>
                  <a:gd name="connsiteY1" fmla="*/ 502 h 884541"/>
                  <a:gd name="connsiteX2" fmla="*/ 269822 w 1264739"/>
                  <a:gd name="connsiteY2" fmla="*/ 137662 h 884541"/>
                  <a:gd name="connsiteX3" fmla="*/ 41222 w 1264739"/>
                  <a:gd name="connsiteY3" fmla="*/ 366262 h 884541"/>
                  <a:gd name="connsiteX4" fmla="*/ 10742 w 1264739"/>
                  <a:gd name="connsiteY4" fmla="*/ 549142 h 884541"/>
                  <a:gd name="connsiteX5" fmla="*/ 163142 w 1264739"/>
                  <a:gd name="connsiteY5" fmla="*/ 792982 h 884541"/>
                  <a:gd name="connsiteX6" fmla="*/ 528902 w 1264739"/>
                  <a:gd name="connsiteY6" fmla="*/ 884422 h 884541"/>
                  <a:gd name="connsiteX7" fmla="*/ 1108022 w 1264739"/>
                  <a:gd name="connsiteY7" fmla="*/ 777742 h 884541"/>
                  <a:gd name="connsiteX8" fmla="*/ 361262 w 1264739"/>
                  <a:gd name="connsiteY8" fmla="*/ 579622 h 884541"/>
                  <a:gd name="connsiteX9" fmla="*/ 315542 w 1264739"/>
                  <a:gd name="connsiteY9" fmla="*/ 457702 h 884541"/>
                  <a:gd name="connsiteX10" fmla="*/ 406982 w 1264739"/>
                  <a:gd name="connsiteY10" fmla="*/ 274822 h 884541"/>
                  <a:gd name="connsiteX11" fmla="*/ 696542 w 1264739"/>
                  <a:gd name="connsiteY11" fmla="*/ 152902 h 884541"/>
                  <a:gd name="connsiteX12" fmla="*/ 1016582 w 1264739"/>
                  <a:gd name="connsiteY12" fmla="*/ 107182 h 884541"/>
                  <a:gd name="connsiteX13" fmla="*/ 1260422 w 1264739"/>
                  <a:gd name="connsiteY13" fmla="*/ 91942 h 884541"/>
                  <a:gd name="connsiteX0" fmla="*/ 1260422 w 1264739"/>
                  <a:gd name="connsiteY0" fmla="*/ 91942 h 1115125"/>
                  <a:gd name="connsiteX1" fmla="*/ 803222 w 1264739"/>
                  <a:gd name="connsiteY1" fmla="*/ 502 h 1115125"/>
                  <a:gd name="connsiteX2" fmla="*/ 269822 w 1264739"/>
                  <a:gd name="connsiteY2" fmla="*/ 137662 h 1115125"/>
                  <a:gd name="connsiteX3" fmla="*/ 41222 w 1264739"/>
                  <a:gd name="connsiteY3" fmla="*/ 366262 h 1115125"/>
                  <a:gd name="connsiteX4" fmla="*/ 10742 w 1264739"/>
                  <a:gd name="connsiteY4" fmla="*/ 549142 h 1115125"/>
                  <a:gd name="connsiteX5" fmla="*/ 163142 w 1264739"/>
                  <a:gd name="connsiteY5" fmla="*/ 792982 h 1115125"/>
                  <a:gd name="connsiteX6" fmla="*/ 528902 w 1264739"/>
                  <a:gd name="connsiteY6" fmla="*/ 884422 h 1115125"/>
                  <a:gd name="connsiteX7" fmla="*/ 1165949 w 1264739"/>
                  <a:gd name="connsiteY7" fmla="*/ 1107611 h 1115125"/>
                  <a:gd name="connsiteX8" fmla="*/ 361262 w 1264739"/>
                  <a:gd name="connsiteY8" fmla="*/ 579622 h 1115125"/>
                  <a:gd name="connsiteX9" fmla="*/ 315542 w 1264739"/>
                  <a:gd name="connsiteY9" fmla="*/ 457702 h 1115125"/>
                  <a:gd name="connsiteX10" fmla="*/ 406982 w 1264739"/>
                  <a:gd name="connsiteY10" fmla="*/ 274822 h 1115125"/>
                  <a:gd name="connsiteX11" fmla="*/ 696542 w 1264739"/>
                  <a:gd name="connsiteY11" fmla="*/ 152902 h 1115125"/>
                  <a:gd name="connsiteX12" fmla="*/ 1016582 w 1264739"/>
                  <a:gd name="connsiteY12" fmla="*/ 107182 h 1115125"/>
                  <a:gd name="connsiteX13" fmla="*/ 1260422 w 1264739"/>
                  <a:gd name="connsiteY13" fmla="*/ 91942 h 1115125"/>
                  <a:gd name="connsiteX0" fmla="*/ 1260422 w 1264739"/>
                  <a:gd name="connsiteY0" fmla="*/ 91942 h 1126280"/>
                  <a:gd name="connsiteX1" fmla="*/ 803222 w 1264739"/>
                  <a:gd name="connsiteY1" fmla="*/ 502 h 1126280"/>
                  <a:gd name="connsiteX2" fmla="*/ 269822 w 1264739"/>
                  <a:gd name="connsiteY2" fmla="*/ 137662 h 1126280"/>
                  <a:gd name="connsiteX3" fmla="*/ 41222 w 1264739"/>
                  <a:gd name="connsiteY3" fmla="*/ 366262 h 1126280"/>
                  <a:gd name="connsiteX4" fmla="*/ 10742 w 1264739"/>
                  <a:gd name="connsiteY4" fmla="*/ 549142 h 1126280"/>
                  <a:gd name="connsiteX5" fmla="*/ 163142 w 1264739"/>
                  <a:gd name="connsiteY5" fmla="*/ 792982 h 1126280"/>
                  <a:gd name="connsiteX6" fmla="*/ 644770 w 1264739"/>
                  <a:gd name="connsiteY6" fmla="*/ 987498 h 1126280"/>
                  <a:gd name="connsiteX7" fmla="*/ 1165949 w 1264739"/>
                  <a:gd name="connsiteY7" fmla="*/ 1107611 h 1126280"/>
                  <a:gd name="connsiteX8" fmla="*/ 361262 w 1264739"/>
                  <a:gd name="connsiteY8" fmla="*/ 579622 h 1126280"/>
                  <a:gd name="connsiteX9" fmla="*/ 315542 w 1264739"/>
                  <a:gd name="connsiteY9" fmla="*/ 457702 h 1126280"/>
                  <a:gd name="connsiteX10" fmla="*/ 406982 w 1264739"/>
                  <a:gd name="connsiteY10" fmla="*/ 274822 h 1126280"/>
                  <a:gd name="connsiteX11" fmla="*/ 696542 w 1264739"/>
                  <a:gd name="connsiteY11" fmla="*/ 152902 h 1126280"/>
                  <a:gd name="connsiteX12" fmla="*/ 1016582 w 1264739"/>
                  <a:gd name="connsiteY12" fmla="*/ 107182 h 1126280"/>
                  <a:gd name="connsiteX13" fmla="*/ 1260422 w 1264739"/>
                  <a:gd name="connsiteY13" fmla="*/ 91942 h 1126280"/>
                  <a:gd name="connsiteX0" fmla="*/ 1016582 w 1169792"/>
                  <a:gd name="connsiteY0" fmla="*/ 106897 h 1125995"/>
                  <a:gd name="connsiteX1" fmla="*/ 803222 w 1169792"/>
                  <a:gd name="connsiteY1" fmla="*/ 217 h 1125995"/>
                  <a:gd name="connsiteX2" fmla="*/ 269822 w 1169792"/>
                  <a:gd name="connsiteY2" fmla="*/ 137377 h 1125995"/>
                  <a:gd name="connsiteX3" fmla="*/ 41222 w 1169792"/>
                  <a:gd name="connsiteY3" fmla="*/ 365977 h 1125995"/>
                  <a:gd name="connsiteX4" fmla="*/ 10742 w 1169792"/>
                  <a:gd name="connsiteY4" fmla="*/ 548857 h 1125995"/>
                  <a:gd name="connsiteX5" fmla="*/ 163142 w 1169792"/>
                  <a:gd name="connsiteY5" fmla="*/ 792697 h 1125995"/>
                  <a:gd name="connsiteX6" fmla="*/ 644770 w 1169792"/>
                  <a:gd name="connsiteY6" fmla="*/ 987213 h 1125995"/>
                  <a:gd name="connsiteX7" fmla="*/ 1165949 w 1169792"/>
                  <a:gd name="connsiteY7" fmla="*/ 1107326 h 1125995"/>
                  <a:gd name="connsiteX8" fmla="*/ 361262 w 1169792"/>
                  <a:gd name="connsiteY8" fmla="*/ 579337 h 1125995"/>
                  <a:gd name="connsiteX9" fmla="*/ 315542 w 1169792"/>
                  <a:gd name="connsiteY9" fmla="*/ 457417 h 1125995"/>
                  <a:gd name="connsiteX10" fmla="*/ 406982 w 1169792"/>
                  <a:gd name="connsiteY10" fmla="*/ 274537 h 1125995"/>
                  <a:gd name="connsiteX11" fmla="*/ 696542 w 1169792"/>
                  <a:gd name="connsiteY11" fmla="*/ 152617 h 1125995"/>
                  <a:gd name="connsiteX12" fmla="*/ 1016582 w 1169792"/>
                  <a:gd name="connsiteY12" fmla="*/ 106897 h 1125995"/>
                  <a:gd name="connsiteX0" fmla="*/ 696542 w 1169792"/>
                  <a:gd name="connsiteY0" fmla="*/ 152464 h 1125842"/>
                  <a:gd name="connsiteX1" fmla="*/ 803222 w 1169792"/>
                  <a:gd name="connsiteY1" fmla="*/ 64 h 1125842"/>
                  <a:gd name="connsiteX2" fmla="*/ 269822 w 1169792"/>
                  <a:gd name="connsiteY2" fmla="*/ 137224 h 1125842"/>
                  <a:gd name="connsiteX3" fmla="*/ 41222 w 1169792"/>
                  <a:gd name="connsiteY3" fmla="*/ 365824 h 1125842"/>
                  <a:gd name="connsiteX4" fmla="*/ 10742 w 1169792"/>
                  <a:gd name="connsiteY4" fmla="*/ 548704 h 1125842"/>
                  <a:gd name="connsiteX5" fmla="*/ 163142 w 1169792"/>
                  <a:gd name="connsiteY5" fmla="*/ 792544 h 1125842"/>
                  <a:gd name="connsiteX6" fmla="*/ 644770 w 1169792"/>
                  <a:gd name="connsiteY6" fmla="*/ 987060 h 1125842"/>
                  <a:gd name="connsiteX7" fmla="*/ 1165949 w 1169792"/>
                  <a:gd name="connsiteY7" fmla="*/ 1107173 h 1125842"/>
                  <a:gd name="connsiteX8" fmla="*/ 361262 w 1169792"/>
                  <a:gd name="connsiteY8" fmla="*/ 579184 h 1125842"/>
                  <a:gd name="connsiteX9" fmla="*/ 315542 w 1169792"/>
                  <a:gd name="connsiteY9" fmla="*/ 457264 h 1125842"/>
                  <a:gd name="connsiteX10" fmla="*/ 406982 w 1169792"/>
                  <a:gd name="connsiteY10" fmla="*/ 274384 h 1125842"/>
                  <a:gd name="connsiteX11" fmla="*/ 696542 w 1169792"/>
                  <a:gd name="connsiteY11" fmla="*/ 152464 h 1125842"/>
                  <a:gd name="connsiteX0" fmla="*/ 696542 w 1169792"/>
                  <a:gd name="connsiteY0" fmla="*/ 296737 h 1270115"/>
                  <a:gd name="connsiteX1" fmla="*/ 600468 w 1169792"/>
                  <a:gd name="connsiteY1" fmla="*/ 21 h 1270115"/>
                  <a:gd name="connsiteX2" fmla="*/ 269822 w 1169792"/>
                  <a:gd name="connsiteY2" fmla="*/ 281497 h 1270115"/>
                  <a:gd name="connsiteX3" fmla="*/ 41222 w 1169792"/>
                  <a:gd name="connsiteY3" fmla="*/ 510097 h 1270115"/>
                  <a:gd name="connsiteX4" fmla="*/ 10742 w 1169792"/>
                  <a:gd name="connsiteY4" fmla="*/ 692977 h 1270115"/>
                  <a:gd name="connsiteX5" fmla="*/ 163142 w 1169792"/>
                  <a:gd name="connsiteY5" fmla="*/ 936817 h 1270115"/>
                  <a:gd name="connsiteX6" fmla="*/ 644770 w 1169792"/>
                  <a:gd name="connsiteY6" fmla="*/ 1131333 h 1270115"/>
                  <a:gd name="connsiteX7" fmla="*/ 1165949 w 1169792"/>
                  <a:gd name="connsiteY7" fmla="*/ 1251446 h 1270115"/>
                  <a:gd name="connsiteX8" fmla="*/ 361262 w 1169792"/>
                  <a:gd name="connsiteY8" fmla="*/ 723457 h 1270115"/>
                  <a:gd name="connsiteX9" fmla="*/ 315542 w 1169792"/>
                  <a:gd name="connsiteY9" fmla="*/ 601537 h 1270115"/>
                  <a:gd name="connsiteX10" fmla="*/ 406982 w 1169792"/>
                  <a:gd name="connsiteY10" fmla="*/ 418657 h 1270115"/>
                  <a:gd name="connsiteX11" fmla="*/ 696542 w 1169792"/>
                  <a:gd name="connsiteY11" fmla="*/ 296737 h 1270115"/>
                  <a:gd name="connsiteX0" fmla="*/ 406982 w 1169792"/>
                  <a:gd name="connsiteY0" fmla="*/ 420294 h 1271752"/>
                  <a:gd name="connsiteX1" fmla="*/ 600468 w 1169792"/>
                  <a:gd name="connsiteY1" fmla="*/ 1658 h 1271752"/>
                  <a:gd name="connsiteX2" fmla="*/ 269822 w 1169792"/>
                  <a:gd name="connsiteY2" fmla="*/ 283134 h 1271752"/>
                  <a:gd name="connsiteX3" fmla="*/ 41222 w 1169792"/>
                  <a:gd name="connsiteY3" fmla="*/ 511734 h 1271752"/>
                  <a:gd name="connsiteX4" fmla="*/ 10742 w 1169792"/>
                  <a:gd name="connsiteY4" fmla="*/ 694614 h 1271752"/>
                  <a:gd name="connsiteX5" fmla="*/ 163142 w 1169792"/>
                  <a:gd name="connsiteY5" fmla="*/ 938454 h 1271752"/>
                  <a:gd name="connsiteX6" fmla="*/ 644770 w 1169792"/>
                  <a:gd name="connsiteY6" fmla="*/ 1132970 h 1271752"/>
                  <a:gd name="connsiteX7" fmla="*/ 1165949 w 1169792"/>
                  <a:gd name="connsiteY7" fmla="*/ 1253083 h 1271752"/>
                  <a:gd name="connsiteX8" fmla="*/ 361262 w 1169792"/>
                  <a:gd name="connsiteY8" fmla="*/ 725094 h 1271752"/>
                  <a:gd name="connsiteX9" fmla="*/ 315542 w 1169792"/>
                  <a:gd name="connsiteY9" fmla="*/ 603174 h 1271752"/>
                  <a:gd name="connsiteX10" fmla="*/ 406982 w 1169792"/>
                  <a:gd name="connsiteY10" fmla="*/ 420294 h 1271752"/>
                  <a:gd name="connsiteX0" fmla="*/ 406982 w 1170978"/>
                  <a:gd name="connsiteY0" fmla="*/ 420294 h 1279623"/>
                  <a:gd name="connsiteX1" fmla="*/ 600468 w 1170978"/>
                  <a:gd name="connsiteY1" fmla="*/ 1658 h 1279623"/>
                  <a:gd name="connsiteX2" fmla="*/ 269822 w 1170978"/>
                  <a:gd name="connsiteY2" fmla="*/ 283134 h 1279623"/>
                  <a:gd name="connsiteX3" fmla="*/ 41222 w 1170978"/>
                  <a:gd name="connsiteY3" fmla="*/ 511734 h 1279623"/>
                  <a:gd name="connsiteX4" fmla="*/ 10742 w 1170978"/>
                  <a:gd name="connsiteY4" fmla="*/ 694614 h 1279623"/>
                  <a:gd name="connsiteX5" fmla="*/ 163142 w 1170978"/>
                  <a:gd name="connsiteY5" fmla="*/ 938454 h 1279623"/>
                  <a:gd name="connsiteX6" fmla="*/ 644770 w 1170978"/>
                  <a:gd name="connsiteY6" fmla="*/ 1132970 h 1279623"/>
                  <a:gd name="connsiteX7" fmla="*/ 1165949 w 1170978"/>
                  <a:gd name="connsiteY7" fmla="*/ 1253083 h 1279623"/>
                  <a:gd name="connsiteX8" fmla="*/ 315542 w 1170978"/>
                  <a:gd name="connsiteY8" fmla="*/ 603174 h 1279623"/>
                  <a:gd name="connsiteX9" fmla="*/ 406982 w 1170978"/>
                  <a:gd name="connsiteY9" fmla="*/ 420294 h 1279623"/>
                  <a:gd name="connsiteX0" fmla="*/ 406982 w 1165949"/>
                  <a:gd name="connsiteY0" fmla="*/ 420294 h 1264167"/>
                  <a:gd name="connsiteX1" fmla="*/ 600468 w 1165949"/>
                  <a:gd name="connsiteY1" fmla="*/ 1658 h 1264167"/>
                  <a:gd name="connsiteX2" fmla="*/ 269822 w 1165949"/>
                  <a:gd name="connsiteY2" fmla="*/ 283134 h 1264167"/>
                  <a:gd name="connsiteX3" fmla="*/ 41222 w 1165949"/>
                  <a:gd name="connsiteY3" fmla="*/ 511734 h 1264167"/>
                  <a:gd name="connsiteX4" fmla="*/ 10742 w 1165949"/>
                  <a:gd name="connsiteY4" fmla="*/ 694614 h 1264167"/>
                  <a:gd name="connsiteX5" fmla="*/ 163142 w 1165949"/>
                  <a:gd name="connsiteY5" fmla="*/ 938454 h 1264167"/>
                  <a:gd name="connsiteX6" fmla="*/ 644770 w 1165949"/>
                  <a:gd name="connsiteY6" fmla="*/ 1132970 h 1264167"/>
                  <a:gd name="connsiteX7" fmla="*/ 1165949 w 1165949"/>
                  <a:gd name="connsiteY7" fmla="*/ 1253083 h 1264167"/>
                  <a:gd name="connsiteX8" fmla="*/ 634155 w 1165949"/>
                  <a:gd name="connsiteY8" fmla="*/ 850577 h 1264167"/>
                  <a:gd name="connsiteX9" fmla="*/ 406982 w 1165949"/>
                  <a:gd name="connsiteY9" fmla="*/ 420294 h 1264167"/>
                  <a:gd name="connsiteX0" fmla="*/ 399182 w 1158149"/>
                  <a:gd name="connsiteY0" fmla="*/ 420538 h 1264411"/>
                  <a:gd name="connsiteX1" fmla="*/ 592668 w 1158149"/>
                  <a:gd name="connsiteY1" fmla="*/ 1902 h 1264411"/>
                  <a:gd name="connsiteX2" fmla="*/ 262022 w 1158149"/>
                  <a:gd name="connsiteY2" fmla="*/ 283378 h 1264411"/>
                  <a:gd name="connsiteX3" fmla="*/ 2942 w 1158149"/>
                  <a:gd name="connsiteY3" fmla="*/ 694858 h 1264411"/>
                  <a:gd name="connsiteX4" fmla="*/ 155342 w 1158149"/>
                  <a:gd name="connsiteY4" fmla="*/ 938698 h 1264411"/>
                  <a:gd name="connsiteX5" fmla="*/ 636970 w 1158149"/>
                  <a:gd name="connsiteY5" fmla="*/ 1133214 h 1264411"/>
                  <a:gd name="connsiteX6" fmla="*/ 1158149 w 1158149"/>
                  <a:gd name="connsiteY6" fmla="*/ 1253327 h 1264411"/>
                  <a:gd name="connsiteX7" fmla="*/ 626355 w 1158149"/>
                  <a:gd name="connsiteY7" fmla="*/ 850821 h 1264411"/>
                  <a:gd name="connsiteX8" fmla="*/ 399182 w 1158149"/>
                  <a:gd name="connsiteY8" fmla="*/ 420538 h 1264411"/>
                  <a:gd name="connsiteX0" fmla="*/ 397239 w 1156206"/>
                  <a:gd name="connsiteY0" fmla="*/ 419918 h 1263791"/>
                  <a:gd name="connsiteX1" fmla="*/ 590725 w 1156206"/>
                  <a:gd name="connsiteY1" fmla="*/ 1282 h 1263791"/>
                  <a:gd name="connsiteX2" fmla="*/ 115262 w 1156206"/>
                  <a:gd name="connsiteY2" fmla="*/ 303382 h 1263791"/>
                  <a:gd name="connsiteX3" fmla="*/ 999 w 1156206"/>
                  <a:gd name="connsiteY3" fmla="*/ 694238 h 1263791"/>
                  <a:gd name="connsiteX4" fmla="*/ 153399 w 1156206"/>
                  <a:gd name="connsiteY4" fmla="*/ 938078 h 1263791"/>
                  <a:gd name="connsiteX5" fmla="*/ 635027 w 1156206"/>
                  <a:gd name="connsiteY5" fmla="*/ 1132594 h 1263791"/>
                  <a:gd name="connsiteX6" fmla="*/ 1156206 w 1156206"/>
                  <a:gd name="connsiteY6" fmla="*/ 1252707 h 1263791"/>
                  <a:gd name="connsiteX7" fmla="*/ 624412 w 1156206"/>
                  <a:gd name="connsiteY7" fmla="*/ 850201 h 1263791"/>
                  <a:gd name="connsiteX8" fmla="*/ 397239 w 1156206"/>
                  <a:gd name="connsiteY8" fmla="*/ 419918 h 1263791"/>
                  <a:gd name="connsiteX0" fmla="*/ 396625 w 1155592"/>
                  <a:gd name="connsiteY0" fmla="*/ 440438 h 1284311"/>
                  <a:gd name="connsiteX1" fmla="*/ 271497 w 1155592"/>
                  <a:gd name="connsiteY1" fmla="*/ 1189 h 1284311"/>
                  <a:gd name="connsiteX2" fmla="*/ 114648 w 1155592"/>
                  <a:gd name="connsiteY2" fmla="*/ 323902 h 1284311"/>
                  <a:gd name="connsiteX3" fmla="*/ 385 w 1155592"/>
                  <a:gd name="connsiteY3" fmla="*/ 714758 h 1284311"/>
                  <a:gd name="connsiteX4" fmla="*/ 152785 w 1155592"/>
                  <a:gd name="connsiteY4" fmla="*/ 958598 h 1284311"/>
                  <a:gd name="connsiteX5" fmla="*/ 634413 w 1155592"/>
                  <a:gd name="connsiteY5" fmla="*/ 1153114 h 1284311"/>
                  <a:gd name="connsiteX6" fmla="*/ 1155592 w 1155592"/>
                  <a:gd name="connsiteY6" fmla="*/ 1273227 h 1284311"/>
                  <a:gd name="connsiteX7" fmla="*/ 623798 w 1155592"/>
                  <a:gd name="connsiteY7" fmla="*/ 870721 h 1284311"/>
                  <a:gd name="connsiteX8" fmla="*/ 396625 w 1155592"/>
                  <a:gd name="connsiteY8" fmla="*/ 440438 h 1284311"/>
                  <a:gd name="connsiteX0" fmla="*/ 294535 w 1053502"/>
                  <a:gd name="connsiteY0" fmla="*/ 440458 h 1284331"/>
                  <a:gd name="connsiteX1" fmla="*/ 169407 w 1053502"/>
                  <a:gd name="connsiteY1" fmla="*/ 1209 h 1284331"/>
                  <a:gd name="connsiteX2" fmla="*/ 12558 w 1053502"/>
                  <a:gd name="connsiteY2" fmla="*/ 323922 h 1284331"/>
                  <a:gd name="connsiteX3" fmla="*/ 14158 w 1053502"/>
                  <a:gd name="connsiteY3" fmla="*/ 735386 h 1284331"/>
                  <a:gd name="connsiteX4" fmla="*/ 50695 w 1053502"/>
                  <a:gd name="connsiteY4" fmla="*/ 958618 h 1284331"/>
                  <a:gd name="connsiteX5" fmla="*/ 532323 w 1053502"/>
                  <a:gd name="connsiteY5" fmla="*/ 1153134 h 1284331"/>
                  <a:gd name="connsiteX6" fmla="*/ 1053502 w 1053502"/>
                  <a:gd name="connsiteY6" fmla="*/ 1273247 h 1284331"/>
                  <a:gd name="connsiteX7" fmla="*/ 521708 w 1053502"/>
                  <a:gd name="connsiteY7" fmla="*/ 870741 h 1284331"/>
                  <a:gd name="connsiteX8" fmla="*/ 294535 w 1053502"/>
                  <a:gd name="connsiteY8" fmla="*/ 440458 h 1284331"/>
                  <a:gd name="connsiteX0" fmla="*/ 302321 w 1061288"/>
                  <a:gd name="connsiteY0" fmla="*/ 440458 h 1284331"/>
                  <a:gd name="connsiteX1" fmla="*/ 177193 w 1061288"/>
                  <a:gd name="connsiteY1" fmla="*/ 1209 h 1284331"/>
                  <a:gd name="connsiteX2" fmla="*/ 20344 w 1061288"/>
                  <a:gd name="connsiteY2" fmla="*/ 323922 h 1284331"/>
                  <a:gd name="connsiteX3" fmla="*/ 21944 w 1061288"/>
                  <a:gd name="connsiteY3" fmla="*/ 735386 h 1284331"/>
                  <a:gd name="connsiteX4" fmla="*/ 203309 w 1061288"/>
                  <a:gd name="connsiteY4" fmla="*/ 958619 h 1284331"/>
                  <a:gd name="connsiteX5" fmla="*/ 540109 w 1061288"/>
                  <a:gd name="connsiteY5" fmla="*/ 1153134 h 1284331"/>
                  <a:gd name="connsiteX6" fmla="*/ 1061288 w 1061288"/>
                  <a:gd name="connsiteY6" fmla="*/ 1273247 h 1284331"/>
                  <a:gd name="connsiteX7" fmla="*/ 529494 w 1061288"/>
                  <a:gd name="connsiteY7" fmla="*/ 870741 h 1284331"/>
                  <a:gd name="connsiteX8" fmla="*/ 302321 w 1061288"/>
                  <a:gd name="connsiteY8" fmla="*/ 440458 h 1284331"/>
                  <a:gd name="connsiteX0" fmla="*/ 1704938 w 2463905"/>
                  <a:gd name="connsiteY0" fmla="*/ 421168 h 1265041"/>
                  <a:gd name="connsiteX1" fmla="*/ 1315 w 2463905"/>
                  <a:gd name="connsiteY1" fmla="*/ 1291 h 1265041"/>
                  <a:gd name="connsiteX2" fmla="*/ 1422961 w 2463905"/>
                  <a:gd name="connsiteY2" fmla="*/ 304632 h 1265041"/>
                  <a:gd name="connsiteX3" fmla="*/ 1424561 w 2463905"/>
                  <a:gd name="connsiteY3" fmla="*/ 716096 h 1265041"/>
                  <a:gd name="connsiteX4" fmla="*/ 1605926 w 2463905"/>
                  <a:gd name="connsiteY4" fmla="*/ 939329 h 1265041"/>
                  <a:gd name="connsiteX5" fmla="*/ 1942726 w 2463905"/>
                  <a:gd name="connsiteY5" fmla="*/ 1133844 h 1265041"/>
                  <a:gd name="connsiteX6" fmla="*/ 2463905 w 2463905"/>
                  <a:gd name="connsiteY6" fmla="*/ 1253957 h 1265041"/>
                  <a:gd name="connsiteX7" fmla="*/ 1932111 w 2463905"/>
                  <a:gd name="connsiteY7" fmla="*/ 851451 h 1265041"/>
                  <a:gd name="connsiteX8" fmla="*/ 1704938 w 2463905"/>
                  <a:gd name="connsiteY8" fmla="*/ 421168 h 1265041"/>
                  <a:gd name="connsiteX0" fmla="*/ 1765769 w 2524736"/>
                  <a:gd name="connsiteY0" fmla="*/ 420293 h 1264166"/>
                  <a:gd name="connsiteX1" fmla="*/ 62146 w 2524736"/>
                  <a:gd name="connsiteY1" fmla="*/ 416 h 1264166"/>
                  <a:gd name="connsiteX2" fmla="*/ 476820 w 2524736"/>
                  <a:gd name="connsiteY2" fmla="*/ 497470 h 1264166"/>
                  <a:gd name="connsiteX3" fmla="*/ 1485392 w 2524736"/>
                  <a:gd name="connsiteY3" fmla="*/ 715221 h 1264166"/>
                  <a:gd name="connsiteX4" fmla="*/ 1666757 w 2524736"/>
                  <a:gd name="connsiteY4" fmla="*/ 938454 h 1264166"/>
                  <a:gd name="connsiteX5" fmla="*/ 2003557 w 2524736"/>
                  <a:gd name="connsiteY5" fmla="*/ 1132969 h 1264166"/>
                  <a:gd name="connsiteX6" fmla="*/ 2524736 w 2524736"/>
                  <a:gd name="connsiteY6" fmla="*/ 1253082 h 1264166"/>
                  <a:gd name="connsiteX7" fmla="*/ 1992942 w 2524736"/>
                  <a:gd name="connsiteY7" fmla="*/ 850576 h 1264166"/>
                  <a:gd name="connsiteX8" fmla="*/ 1765769 w 2524736"/>
                  <a:gd name="connsiteY8" fmla="*/ 420293 h 1264166"/>
                  <a:gd name="connsiteX0" fmla="*/ 1759283 w 2518250"/>
                  <a:gd name="connsiteY0" fmla="*/ 420293 h 1264166"/>
                  <a:gd name="connsiteX1" fmla="*/ 55660 w 2518250"/>
                  <a:gd name="connsiteY1" fmla="*/ 416 h 1264166"/>
                  <a:gd name="connsiteX2" fmla="*/ 470334 w 2518250"/>
                  <a:gd name="connsiteY2" fmla="*/ 497470 h 1264166"/>
                  <a:gd name="connsiteX3" fmla="*/ 1043459 w 2518250"/>
                  <a:gd name="connsiteY3" fmla="*/ 831449 h 1264166"/>
                  <a:gd name="connsiteX4" fmla="*/ 1660271 w 2518250"/>
                  <a:gd name="connsiteY4" fmla="*/ 938454 h 1264166"/>
                  <a:gd name="connsiteX5" fmla="*/ 1997071 w 2518250"/>
                  <a:gd name="connsiteY5" fmla="*/ 1132969 h 1264166"/>
                  <a:gd name="connsiteX6" fmla="*/ 2518250 w 2518250"/>
                  <a:gd name="connsiteY6" fmla="*/ 1253082 h 1264166"/>
                  <a:gd name="connsiteX7" fmla="*/ 1986456 w 2518250"/>
                  <a:gd name="connsiteY7" fmla="*/ 850576 h 1264166"/>
                  <a:gd name="connsiteX8" fmla="*/ 1759283 w 2518250"/>
                  <a:gd name="connsiteY8" fmla="*/ 420293 h 1264166"/>
                  <a:gd name="connsiteX0" fmla="*/ 1759283 w 2518250"/>
                  <a:gd name="connsiteY0" fmla="*/ 420293 h 1263749"/>
                  <a:gd name="connsiteX1" fmla="*/ 55660 w 2518250"/>
                  <a:gd name="connsiteY1" fmla="*/ 416 h 1263749"/>
                  <a:gd name="connsiteX2" fmla="*/ 470334 w 2518250"/>
                  <a:gd name="connsiteY2" fmla="*/ 497470 h 1263749"/>
                  <a:gd name="connsiteX3" fmla="*/ 1043459 w 2518250"/>
                  <a:gd name="connsiteY3" fmla="*/ 831449 h 1263749"/>
                  <a:gd name="connsiteX4" fmla="*/ 1551409 w 2518250"/>
                  <a:gd name="connsiteY4" fmla="*/ 977197 h 1263749"/>
                  <a:gd name="connsiteX5" fmla="*/ 1997071 w 2518250"/>
                  <a:gd name="connsiteY5" fmla="*/ 1132969 h 1263749"/>
                  <a:gd name="connsiteX6" fmla="*/ 2518250 w 2518250"/>
                  <a:gd name="connsiteY6" fmla="*/ 1253082 h 1263749"/>
                  <a:gd name="connsiteX7" fmla="*/ 1986456 w 2518250"/>
                  <a:gd name="connsiteY7" fmla="*/ 850576 h 1263749"/>
                  <a:gd name="connsiteX8" fmla="*/ 1759283 w 2518250"/>
                  <a:gd name="connsiteY8" fmla="*/ 420293 h 1263749"/>
                  <a:gd name="connsiteX0" fmla="*/ 1241353 w 2490192"/>
                  <a:gd name="connsiteY0" fmla="*/ 536193 h 1263424"/>
                  <a:gd name="connsiteX1" fmla="*/ 27602 w 2490192"/>
                  <a:gd name="connsiteY1" fmla="*/ 91 h 1263424"/>
                  <a:gd name="connsiteX2" fmla="*/ 442276 w 2490192"/>
                  <a:gd name="connsiteY2" fmla="*/ 497145 h 1263424"/>
                  <a:gd name="connsiteX3" fmla="*/ 1015401 w 2490192"/>
                  <a:gd name="connsiteY3" fmla="*/ 831124 h 1263424"/>
                  <a:gd name="connsiteX4" fmla="*/ 1523351 w 2490192"/>
                  <a:gd name="connsiteY4" fmla="*/ 976872 h 1263424"/>
                  <a:gd name="connsiteX5" fmla="*/ 1969013 w 2490192"/>
                  <a:gd name="connsiteY5" fmla="*/ 1132644 h 1263424"/>
                  <a:gd name="connsiteX6" fmla="*/ 2490192 w 2490192"/>
                  <a:gd name="connsiteY6" fmla="*/ 1252757 h 1263424"/>
                  <a:gd name="connsiteX7" fmla="*/ 1958398 w 2490192"/>
                  <a:gd name="connsiteY7" fmla="*/ 850251 h 1263424"/>
                  <a:gd name="connsiteX8" fmla="*/ 1241353 w 2490192"/>
                  <a:gd name="connsiteY8" fmla="*/ 536193 h 1263424"/>
                  <a:gd name="connsiteX0" fmla="*/ 1241353 w 2490192"/>
                  <a:gd name="connsiteY0" fmla="*/ 536193 h 1263424"/>
                  <a:gd name="connsiteX1" fmla="*/ 27602 w 2490192"/>
                  <a:gd name="connsiteY1" fmla="*/ 91 h 1263424"/>
                  <a:gd name="connsiteX2" fmla="*/ 442276 w 2490192"/>
                  <a:gd name="connsiteY2" fmla="*/ 497145 h 1263424"/>
                  <a:gd name="connsiteX3" fmla="*/ 1015401 w 2490192"/>
                  <a:gd name="connsiteY3" fmla="*/ 831124 h 1263424"/>
                  <a:gd name="connsiteX4" fmla="*/ 1523351 w 2490192"/>
                  <a:gd name="connsiteY4" fmla="*/ 976872 h 1263424"/>
                  <a:gd name="connsiteX5" fmla="*/ 1969013 w 2490192"/>
                  <a:gd name="connsiteY5" fmla="*/ 1132644 h 1263424"/>
                  <a:gd name="connsiteX6" fmla="*/ 2490192 w 2490192"/>
                  <a:gd name="connsiteY6" fmla="*/ 1252757 h 1263424"/>
                  <a:gd name="connsiteX7" fmla="*/ 1522951 w 2490192"/>
                  <a:gd name="connsiteY7" fmla="*/ 850251 h 1263424"/>
                  <a:gd name="connsiteX8" fmla="*/ 1241353 w 2490192"/>
                  <a:gd name="connsiteY8" fmla="*/ 536193 h 1263424"/>
                  <a:gd name="connsiteX0" fmla="*/ 1098347 w 2483263"/>
                  <a:gd name="connsiteY0" fmla="*/ 458708 h 1263424"/>
                  <a:gd name="connsiteX1" fmla="*/ 20673 w 2483263"/>
                  <a:gd name="connsiteY1" fmla="*/ 91 h 1263424"/>
                  <a:gd name="connsiteX2" fmla="*/ 435347 w 2483263"/>
                  <a:gd name="connsiteY2" fmla="*/ 497145 h 1263424"/>
                  <a:gd name="connsiteX3" fmla="*/ 1008472 w 2483263"/>
                  <a:gd name="connsiteY3" fmla="*/ 831124 h 1263424"/>
                  <a:gd name="connsiteX4" fmla="*/ 1516422 w 2483263"/>
                  <a:gd name="connsiteY4" fmla="*/ 976872 h 1263424"/>
                  <a:gd name="connsiteX5" fmla="*/ 1962084 w 2483263"/>
                  <a:gd name="connsiteY5" fmla="*/ 1132644 h 1263424"/>
                  <a:gd name="connsiteX6" fmla="*/ 2483263 w 2483263"/>
                  <a:gd name="connsiteY6" fmla="*/ 1252757 h 1263424"/>
                  <a:gd name="connsiteX7" fmla="*/ 1516022 w 2483263"/>
                  <a:gd name="connsiteY7" fmla="*/ 850251 h 1263424"/>
                  <a:gd name="connsiteX8" fmla="*/ 1098347 w 2483263"/>
                  <a:gd name="connsiteY8" fmla="*/ 458708 h 1263424"/>
                  <a:gd name="connsiteX0" fmla="*/ 1098347 w 2483263"/>
                  <a:gd name="connsiteY0" fmla="*/ 458708 h 1263424"/>
                  <a:gd name="connsiteX1" fmla="*/ 20673 w 2483263"/>
                  <a:gd name="connsiteY1" fmla="*/ 91 h 1263424"/>
                  <a:gd name="connsiteX2" fmla="*/ 435347 w 2483263"/>
                  <a:gd name="connsiteY2" fmla="*/ 497145 h 1263424"/>
                  <a:gd name="connsiteX3" fmla="*/ 1008472 w 2483263"/>
                  <a:gd name="connsiteY3" fmla="*/ 831124 h 1263424"/>
                  <a:gd name="connsiteX4" fmla="*/ 1516422 w 2483263"/>
                  <a:gd name="connsiteY4" fmla="*/ 976872 h 1263424"/>
                  <a:gd name="connsiteX5" fmla="*/ 1962084 w 2483263"/>
                  <a:gd name="connsiteY5" fmla="*/ 1132644 h 1263424"/>
                  <a:gd name="connsiteX6" fmla="*/ 2483263 w 2483263"/>
                  <a:gd name="connsiteY6" fmla="*/ 1252757 h 1263424"/>
                  <a:gd name="connsiteX7" fmla="*/ 1570453 w 2483263"/>
                  <a:gd name="connsiteY7" fmla="*/ 850251 h 1263424"/>
                  <a:gd name="connsiteX8" fmla="*/ 1098347 w 2483263"/>
                  <a:gd name="connsiteY8" fmla="*/ 458708 h 12634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83263" h="1263424">
                    <a:moveTo>
                      <a:pt x="1098347" y="458708"/>
                    </a:moveTo>
                    <a:cubicBezTo>
                      <a:pt x="840050" y="317015"/>
                      <a:pt x="131173" y="-6315"/>
                      <a:pt x="20673" y="91"/>
                    </a:cubicBezTo>
                    <a:cubicBezTo>
                      <a:pt x="-89827" y="6497"/>
                      <a:pt x="270714" y="358640"/>
                      <a:pt x="435347" y="497145"/>
                    </a:cubicBezTo>
                    <a:cubicBezTo>
                      <a:pt x="599980" y="635650"/>
                      <a:pt x="828293" y="751170"/>
                      <a:pt x="1008472" y="831124"/>
                    </a:cubicBezTo>
                    <a:cubicBezTo>
                      <a:pt x="1188651" y="911078"/>
                      <a:pt x="1357487" y="926619"/>
                      <a:pt x="1516422" y="976872"/>
                    </a:cubicBezTo>
                    <a:cubicBezTo>
                      <a:pt x="1675357" y="1027125"/>
                      <a:pt x="1800944" y="1086663"/>
                      <a:pt x="1962084" y="1132644"/>
                    </a:cubicBezTo>
                    <a:cubicBezTo>
                      <a:pt x="2123224" y="1178625"/>
                      <a:pt x="2485032" y="1299822"/>
                      <a:pt x="2483263" y="1252757"/>
                    </a:cubicBezTo>
                    <a:cubicBezTo>
                      <a:pt x="2481494" y="1205692"/>
                      <a:pt x="1801272" y="982593"/>
                      <a:pt x="1570453" y="850251"/>
                    </a:cubicBezTo>
                    <a:cubicBezTo>
                      <a:pt x="1339634" y="717909"/>
                      <a:pt x="1356644" y="600401"/>
                      <a:pt x="1098347" y="458708"/>
                    </a:cubicBezTo>
                    <a:close/>
                  </a:path>
                </a:pathLst>
              </a:custGeom>
              <a:solidFill>
                <a:srgbClr val="05E13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Freeform 21"/>
              <p:cNvSpPr/>
              <p:nvPr/>
            </p:nvSpPr>
            <p:spPr>
              <a:xfrm rot="1325168">
                <a:off x="5874151" y="897921"/>
                <a:ext cx="173821" cy="145324"/>
              </a:xfrm>
              <a:custGeom>
                <a:avLst/>
                <a:gdLst>
                  <a:gd name="connsiteX0" fmla="*/ 1260422 w 1614454"/>
                  <a:gd name="connsiteY0" fmla="*/ 91942 h 884541"/>
                  <a:gd name="connsiteX1" fmla="*/ 803222 w 1614454"/>
                  <a:gd name="connsiteY1" fmla="*/ 502 h 884541"/>
                  <a:gd name="connsiteX2" fmla="*/ 269822 w 1614454"/>
                  <a:gd name="connsiteY2" fmla="*/ 137662 h 884541"/>
                  <a:gd name="connsiteX3" fmla="*/ 41222 w 1614454"/>
                  <a:gd name="connsiteY3" fmla="*/ 366262 h 884541"/>
                  <a:gd name="connsiteX4" fmla="*/ 10742 w 1614454"/>
                  <a:gd name="connsiteY4" fmla="*/ 549142 h 884541"/>
                  <a:gd name="connsiteX5" fmla="*/ 163142 w 1614454"/>
                  <a:gd name="connsiteY5" fmla="*/ 792982 h 884541"/>
                  <a:gd name="connsiteX6" fmla="*/ 528902 w 1614454"/>
                  <a:gd name="connsiteY6" fmla="*/ 884422 h 884541"/>
                  <a:gd name="connsiteX7" fmla="*/ 1108022 w 1614454"/>
                  <a:gd name="connsiteY7" fmla="*/ 777742 h 884541"/>
                  <a:gd name="connsiteX8" fmla="*/ 1610942 w 1614454"/>
                  <a:gd name="connsiteY8" fmla="*/ 549142 h 884541"/>
                  <a:gd name="connsiteX9" fmla="*/ 848942 w 1614454"/>
                  <a:gd name="connsiteY9" fmla="*/ 625342 h 884541"/>
                  <a:gd name="connsiteX10" fmla="*/ 361262 w 1614454"/>
                  <a:gd name="connsiteY10" fmla="*/ 579622 h 884541"/>
                  <a:gd name="connsiteX11" fmla="*/ 315542 w 1614454"/>
                  <a:gd name="connsiteY11" fmla="*/ 457702 h 884541"/>
                  <a:gd name="connsiteX12" fmla="*/ 406982 w 1614454"/>
                  <a:gd name="connsiteY12" fmla="*/ 274822 h 884541"/>
                  <a:gd name="connsiteX13" fmla="*/ 696542 w 1614454"/>
                  <a:gd name="connsiteY13" fmla="*/ 152902 h 884541"/>
                  <a:gd name="connsiteX14" fmla="*/ 1016582 w 1614454"/>
                  <a:gd name="connsiteY14" fmla="*/ 107182 h 884541"/>
                  <a:gd name="connsiteX15" fmla="*/ 1260422 w 1614454"/>
                  <a:gd name="connsiteY15" fmla="*/ 91942 h 884541"/>
                  <a:gd name="connsiteX0" fmla="*/ 1260422 w 1264739"/>
                  <a:gd name="connsiteY0" fmla="*/ 91942 h 884541"/>
                  <a:gd name="connsiteX1" fmla="*/ 803222 w 1264739"/>
                  <a:gd name="connsiteY1" fmla="*/ 502 h 884541"/>
                  <a:gd name="connsiteX2" fmla="*/ 269822 w 1264739"/>
                  <a:gd name="connsiteY2" fmla="*/ 137662 h 884541"/>
                  <a:gd name="connsiteX3" fmla="*/ 41222 w 1264739"/>
                  <a:gd name="connsiteY3" fmla="*/ 366262 h 884541"/>
                  <a:gd name="connsiteX4" fmla="*/ 10742 w 1264739"/>
                  <a:gd name="connsiteY4" fmla="*/ 549142 h 884541"/>
                  <a:gd name="connsiteX5" fmla="*/ 163142 w 1264739"/>
                  <a:gd name="connsiteY5" fmla="*/ 792982 h 884541"/>
                  <a:gd name="connsiteX6" fmla="*/ 528902 w 1264739"/>
                  <a:gd name="connsiteY6" fmla="*/ 884422 h 884541"/>
                  <a:gd name="connsiteX7" fmla="*/ 1108022 w 1264739"/>
                  <a:gd name="connsiteY7" fmla="*/ 777742 h 884541"/>
                  <a:gd name="connsiteX8" fmla="*/ 848942 w 1264739"/>
                  <a:gd name="connsiteY8" fmla="*/ 625342 h 884541"/>
                  <a:gd name="connsiteX9" fmla="*/ 361262 w 1264739"/>
                  <a:gd name="connsiteY9" fmla="*/ 579622 h 884541"/>
                  <a:gd name="connsiteX10" fmla="*/ 315542 w 1264739"/>
                  <a:gd name="connsiteY10" fmla="*/ 457702 h 884541"/>
                  <a:gd name="connsiteX11" fmla="*/ 406982 w 1264739"/>
                  <a:gd name="connsiteY11" fmla="*/ 274822 h 884541"/>
                  <a:gd name="connsiteX12" fmla="*/ 696542 w 1264739"/>
                  <a:gd name="connsiteY12" fmla="*/ 152902 h 884541"/>
                  <a:gd name="connsiteX13" fmla="*/ 1016582 w 1264739"/>
                  <a:gd name="connsiteY13" fmla="*/ 107182 h 884541"/>
                  <a:gd name="connsiteX14" fmla="*/ 1260422 w 1264739"/>
                  <a:gd name="connsiteY14" fmla="*/ 91942 h 884541"/>
                  <a:gd name="connsiteX0" fmla="*/ 1260422 w 1264739"/>
                  <a:gd name="connsiteY0" fmla="*/ 91942 h 884541"/>
                  <a:gd name="connsiteX1" fmla="*/ 803222 w 1264739"/>
                  <a:gd name="connsiteY1" fmla="*/ 502 h 884541"/>
                  <a:gd name="connsiteX2" fmla="*/ 269822 w 1264739"/>
                  <a:gd name="connsiteY2" fmla="*/ 137662 h 884541"/>
                  <a:gd name="connsiteX3" fmla="*/ 41222 w 1264739"/>
                  <a:gd name="connsiteY3" fmla="*/ 366262 h 884541"/>
                  <a:gd name="connsiteX4" fmla="*/ 10742 w 1264739"/>
                  <a:gd name="connsiteY4" fmla="*/ 549142 h 884541"/>
                  <a:gd name="connsiteX5" fmla="*/ 163142 w 1264739"/>
                  <a:gd name="connsiteY5" fmla="*/ 792982 h 884541"/>
                  <a:gd name="connsiteX6" fmla="*/ 528902 w 1264739"/>
                  <a:gd name="connsiteY6" fmla="*/ 884422 h 884541"/>
                  <a:gd name="connsiteX7" fmla="*/ 1108022 w 1264739"/>
                  <a:gd name="connsiteY7" fmla="*/ 777742 h 884541"/>
                  <a:gd name="connsiteX8" fmla="*/ 361262 w 1264739"/>
                  <a:gd name="connsiteY8" fmla="*/ 579622 h 884541"/>
                  <a:gd name="connsiteX9" fmla="*/ 315542 w 1264739"/>
                  <a:gd name="connsiteY9" fmla="*/ 457702 h 884541"/>
                  <a:gd name="connsiteX10" fmla="*/ 406982 w 1264739"/>
                  <a:gd name="connsiteY10" fmla="*/ 274822 h 884541"/>
                  <a:gd name="connsiteX11" fmla="*/ 696542 w 1264739"/>
                  <a:gd name="connsiteY11" fmla="*/ 152902 h 884541"/>
                  <a:gd name="connsiteX12" fmla="*/ 1016582 w 1264739"/>
                  <a:gd name="connsiteY12" fmla="*/ 107182 h 884541"/>
                  <a:gd name="connsiteX13" fmla="*/ 1260422 w 1264739"/>
                  <a:gd name="connsiteY13" fmla="*/ 91942 h 884541"/>
                  <a:gd name="connsiteX0" fmla="*/ 1260422 w 1264739"/>
                  <a:gd name="connsiteY0" fmla="*/ 91942 h 1115125"/>
                  <a:gd name="connsiteX1" fmla="*/ 803222 w 1264739"/>
                  <a:gd name="connsiteY1" fmla="*/ 502 h 1115125"/>
                  <a:gd name="connsiteX2" fmla="*/ 269822 w 1264739"/>
                  <a:gd name="connsiteY2" fmla="*/ 137662 h 1115125"/>
                  <a:gd name="connsiteX3" fmla="*/ 41222 w 1264739"/>
                  <a:gd name="connsiteY3" fmla="*/ 366262 h 1115125"/>
                  <a:gd name="connsiteX4" fmla="*/ 10742 w 1264739"/>
                  <a:gd name="connsiteY4" fmla="*/ 549142 h 1115125"/>
                  <a:gd name="connsiteX5" fmla="*/ 163142 w 1264739"/>
                  <a:gd name="connsiteY5" fmla="*/ 792982 h 1115125"/>
                  <a:gd name="connsiteX6" fmla="*/ 528902 w 1264739"/>
                  <a:gd name="connsiteY6" fmla="*/ 884422 h 1115125"/>
                  <a:gd name="connsiteX7" fmla="*/ 1165949 w 1264739"/>
                  <a:gd name="connsiteY7" fmla="*/ 1107611 h 1115125"/>
                  <a:gd name="connsiteX8" fmla="*/ 361262 w 1264739"/>
                  <a:gd name="connsiteY8" fmla="*/ 579622 h 1115125"/>
                  <a:gd name="connsiteX9" fmla="*/ 315542 w 1264739"/>
                  <a:gd name="connsiteY9" fmla="*/ 457702 h 1115125"/>
                  <a:gd name="connsiteX10" fmla="*/ 406982 w 1264739"/>
                  <a:gd name="connsiteY10" fmla="*/ 274822 h 1115125"/>
                  <a:gd name="connsiteX11" fmla="*/ 696542 w 1264739"/>
                  <a:gd name="connsiteY11" fmla="*/ 152902 h 1115125"/>
                  <a:gd name="connsiteX12" fmla="*/ 1016582 w 1264739"/>
                  <a:gd name="connsiteY12" fmla="*/ 107182 h 1115125"/>
                  <a:gd name="connsiteX13" fmla="*/ 1260422 w 1264739"/>
                  <a:gd name="connsiteY13" fmla="*/ 91942 h 1115125"/>
                  <a:gd name="connsiteX0" fmla="*/ 1260422 w 1264739"/>
                  <a:gd name="connsiteY0" fmla="*/ 91942 h 1126280"/>
                  <a:gd name="connsiteX1" fmla="*/ 803222 w 1264739"/>
                  <a:gd name="connsiteY1" fmla="*/ 502 h 1126280"/>
                  <a:gd name="connsiteX2" fmla="*/ 269822 w 1264739"/>
                  <a:gd name="connsiteY2" fmla="*/ 137662 h 1126280"/>
                  <a:gd name="connsiteX3" fmla="*/ 41222 w 1264739"/>
                  <a:gd name="connsiteY3" fmla="*/ 366262 h 1126280"/>
                  <a:gd name="connsiteX4" fmla="*/ 10742 w 1264739"/>
                  <a:gd name="connsiteY4" fmla="*/ 549142 h 1126280"/>
                  <a:gd name="connsiteX5" fmla="*/ 163142 w 1264739"/>
                  <a:gd name="connsiteY5" fmla="*/ 792982 h 1126280"/>
                  <a:gd name="connsiteX6" fmla="*/ 644770 w 1264739"/>
                  <a:gd name="connsiteY6" fmla="*/ 987498 h 1126280"/>
                  <a:gd name="connsiteX7" fmla="*/ 1165949 w 1264739"/>
                  <a:gd name="connsiteY7" fmla="*/ 1107611 h 1126280"/>
                  <a:gd name="connsiteX8" fmla="*/ 361262 w 1264739"/>
                  <a:gd name="connsiteY8" fmla="*/ 579622 h 1126280"/>
                  <a:gd name="connsiteX9" fmla="*/ 315542 w 1264739"/>
                  <a:gd name="connsiteY9" fmla="*/ 457702 h 1126280"/>
                  <a:gd name="connsiteX10" fmla="*/ 406982 w 1264739"/>
                  <a:gd name="connsiteY10" fmla="*/ 274822 h 1126280"/>
                  <a:gd name="connsiteX11" fmla="*/ 696542 w 1264739"/>
                  <a:gd name="connsiteY11" fmla="*/ 152902 h 1126280"/>
                  <a:gd name="connsiteX12" fmla="*/ 1016582 w 1264739"/>
                  <a:gd name="connsiteY12" fmla="*/ 107182 h 1126280"/>
                  <a:gd name="connsiteX13" fmla="*/ 1260422 w 1264739"/>
                  <a:gd name="connsiteY13" fmla="*/ 91942 h 1126280"/>
                  <a:gd name="connsiteX0" fmla="*/ 1016582 w 1169792"/>
                  <a:gd name="connsiteY0" fmla="*/ 106897 h 1125995"/>
                  <a:gd name="connsiteX1" fmla="*/ 803222 w 1169792"/>
                  <a:gd name="connsiteY1" fmla="*/ 217 h 1125995"/>
                  <a:gd name="connsiteX2" fmla="*/ 269822 w 1169792"/>
                  <a:gd name="connsiteY2" fmla="*/ 137377 h 1125995"/>
                  <a:gd name="connsiteX3" fmla="*/ 41222 w 1169792"/>
                  <a:gd name="connsiteY3" fmla="*/ 365977 h 1125995"/>
                  <a:gd name="connsiteX4" fmla="*/ 10742 w 1169792"/>
                  <a:gd name="connsiteY4" fmla="*/ 548857 h 1125995"/>
                  <a:gd name="connsiteX5" fmla="*/ 163142 w 1169792"/>
                  <a:gd name="connsiteY5" fmla="*/ 792697 h 1125995"/>
                  <a:gd name="connsiteX6" fmla="*/ 644770 w 1169792"/>
                  <a:gd name="connsiteY6" fmla="*/ 987213 h 1125995"/>
                  <a:gd name="connsiteX7" fmla="*/ 1165949 w 1169792"/>
                  <a:gd name="connsiteY7" fmla="*/ 1107326 h 1125995"/>
                  <a:gd name="connsiteX8" fmla="*/ 361262 w 1169792"/>
                  <a:gd name="connsiteY8" fmla="*/ 579337 h 1125995"/>
                  <a:gd name="connsiteX9" fmla="*/ 315542 w 1169792"/>
                  <a:gd name="connsiteY9" fmla="*/ 457417 h 1125995"/>
                  <a:gd name="connsiteX10" fmla="*/ 406982 w 1169792"/>
                  <a:gd name="connsiteY10" fmla="*/ 274537 h 1125995"/>
                  <a:gd name="connsiteX11" fmla="*/ 696542 w 1169792"/>
                  <a:gd name="connsiteY11" fmla="*/ 152617 h 1125995"/>
                  <a:gd name="connsiteX12" fmla="*/ 1016582 w 1169792"/>
                  <a:gd name="connsiteY12" fmla="*/ 106897 h 1125995"/>
                  <a:gd name="connsiteX0" fmla="*/ 696542 w 1169792"/>
                  <a:gd name="connsiteY0" fmla="*/ 152464 h 1125842"/>
                  <a:gd name="connsiteX1" fmla="*/ 803222 w 1169792"/>
                  <a:gd name="connsiteY1" fmla="*/ 64 h 1125842"/>
                  <a:gd name="connsiteX2" fmla="*/ 269822 w 1169792"/>
                  <a:gd name="connsiteY2" fmla="*/ 137224 h 1125842"/>
                  <a:gd name="connsiteX3" fmla="*/ 41222 w 1169792"/>
                  <a:gd name="connsiteY3" fmla="*/ 365824 h 1125842"/>
                  <a:gd name="connsiteX4" fmla="*/ 10742 w 1169792"/>
                  <a:gd name="connsiteY4" fmla="*/ 548704 h 1125842"/>
                  <a:gd name="connsiteX5" fmla="*/ 163142 w 1169792"/>
                  <a:gd name="connsiteY5" fmla="*/ 792544 h 1125842"/>
                  <a:gd name="connsiteX6" fmla="*/ 644770 w 1169792"/>
                  <a:gd name="connsiteY6" fmla="*/ 987060 h 1125842"/>
                  <a:gd name="connsiteX7" fmla="*/ 1165949 w 1169792"/>
                  <a:gd name="connsiteY7" fmla="*/ 1107173 h 1125842"/>
                  <a:gd name="connsiteX8" fmla="*/ 361262 w 1169792"/>
                  <a:gd name="connsiteY8" fmla="*/ 579184 h 1125842"/>
                  <a:gd name="connsiteX9" fmla="*/ 315542 w 1169792"/>
                  <a:gd name="connsiteY9" fmla="*/ 457264 h 1125842"/>
                  <a:gd name="connsiteX10" fmla="*/ 406982 w 1169792"/>
                  <a:gd name="connsiteY10" fmla="*/ 274384 h 1125842"/>
                  <a:gd name="connsiteX11" fmla="*/ 696542 w 1169792"/>
                  <a:gd name="connsiteY11" fmla="*/ 152464 h 1125842"/>
                  <a:gd name="connsiteX0" fmla="*/ 696542 w 1169792"/>
                  <a:gd name="connsiteY0" fmla="*/ 296737 h 1270115"/>
                  <a:gd name="connsiteX1" fmla="*/ 600468 w 1169792"/>
                  <a:gd name="connsiteY1" fmla="*/ 21 h 1270115"/>
                  <a:gd name="connsiteX2" fmla="*/ 269822 w 1169792"/>
                  <a:gd name="connsiteY2" fmla="*/ 281497 h 1270115"/>
                  <a:gd name="connsiteX3" fmla="*/ 41222 w 1169792"/>
                  <a:gd name="connsiteY3" fmla="*/ 510097 h 1270115"/>
                  <a:gd name="connsiteX4" fmla="*/ 10742 w 1169792"/>
                  <a:gd name="connsiteY4" fmla="*/ 692977 h 1270115"/>
                  <a:gd name="connsiteX5" fmla="*/ 163142 w 1169792"/>
                  <a:gd name="connsiteY5" fmla="*/ 936817 h 1270115"/>
                  <a:gd name="connsiteX6" fmla="*/ 644770 w 1169792"/>
                  <a:gd name="connsiteY6" fmla="*/ 1131333 h 1270115"/>
                  <a:gd name="connsiteX7" fmla="*/ 1165949 w 1169792"/>
                  <a:gd name="connsiteY7" fmla="*/ 1251446 h 1270115"/>
                  <a:gd name="connsiteX8" fmla="*/ 361262 w 1169792"/>
                  <a:gd name="connsiteY8" fmla="*/ 723457 h 1270115"/>
                  <a:gd name="connsiteX9" fmla="*/ 315542 w 1169792"/>
                  <a:gd name="connsiteY9" fmla="*/ 601537 h 1270115"/>
                  <a:gd name="connsiteX10" fmla="*/ 406982 w 1169792"/>
                  <a:gd name="connsiteY10" fmla="*/ 418657 h 1270115"/>
                  <a:gd name="connsiteX11" fmla="*/ 696542 w 1169792"/>
                  <a:gd name="connsiteY11" fmla="*/ 296737 h 1270115"/>
                  <a:gd name="connsiteX0" fmla="*/ 406982 w 1169792"/>
                  <a:gd name="connsiteY0" fmla="*/ 420294 h 1271752"/>
                  <a:gd name="connsiteX1" fmla="*/ 600468 w 1169792"/>
                  <a:gd name="connsiteY1" fmla="*/ 1658 h 1271752"/>
                  <a:gd name="connsiteX2" fmla="*/ 269822 w 1169792"/>
                  <a:gd name="connsiteY2" fmla="*/ 283134 h 1271752"/>
                  <a:gd name="connsiteX3" fmla="*/ 41222 w 1169792"/>
                  <a:gd name="connsiteY3" fmla="*/ 511734 h 1271752"/>
                  <a:gd name="connsiteX4" fmla="*/ 10742 w 1169792"/>
                  <a:gd name="connsiteY4" fmla="*/ 694614 h 1271752"/>
                  <a:gd name="connsiteX5" fmla="*/ 163142 w 1169792"/>
                  <a:gd name="connsiteY5" fmla="*/ 938454 h 1271752"/>
                  <a:gd name="connsiteX6" fmla="*/ 644770 w 1169792"/>
                  <a:gd name="connsiteY6" fmla="*/ 1132970 h 1271752"/>
                  <a:gd name="connsiteX7" fmla="*/ 1165949 w 1169792"/>
                  <a:gd name="connsiteY7" fmla="*/ 1253083 h 1271752"/>
                  <a:gd name="connsiteX8" fmla="*/ 361262 w 1169792"/>
                  <a:gd name="connsiteY8" fmla="*/ 725094 h 1271752"/>
                  <a:gd name="connsiteX9" fmla="*/ 315542 w 1169792"/>
                  <a:gd name="connsiteY9" fmla="*/ 603174 h 1271752"/>
                  <a:gd name="connsiteX10" fmla="*/ 406982 w 1169792"/>
                  <a:gd name="connsiteY10" fmla="*/ 420294 h 1271752"/>
                  <a:gd name="connsiteX0" fmla="*/ 406982 w 1170978"/>
                  <a:gd name="connsiteY0" fmla="*/ 420294 h 1279623"/>
                  <a:gd name="connsiteX1" fmla="*/ 600468 w 1170978"/>
                  <a:gd name="connsiteY1" fmla="*/ 1658 h 1279623"/>
                  <a:gd name="connsiteX2" fmla="*/ 269822 w 1170978"/>
                  <a:gd name="connsiteY2" fmla="*/ 283134 h 1279623"/>
                  <a:gd name="connsiteX3" fmla="*/ 41222 w 1170978"/>
                  <a:gd name="connsiteY3" fmla="*/ 511734 h 1279623"/>
                  <a:gd name="connsiteX4" fmla="*/ 10742 w 1170978"/>
                  <a:gd name="connsiteY4" fmla="*/ 694614 h 1279623"/>
                  <a:gd name="connsiteX5" fmla="*/ 163142 w 1170978"/>
                  <a:gd name="connsiteY5" fmla="*/ 938454 h 1279623"/>
                  <a:gd name="connsiteX6" fmla="*/ 644770 w 1170978"/>
                  <a:gd name="connsiteY6" fmla="*/ 1132970 h 1279623"/>
                  <a:gd name="connsiteX7" fmla="*/ 1165949 w 1170978"/>
                  <a:gd name="connsiteY7" fmla="*/ 1253083 h 1279623"/>
                  <a:gd name="connsiteX8" fmla="*/ 315542 w 1170978"/>
                  <a:gd name="connsiteY8" fmla="*/ 603174 h 1279623"/>
                  <a:gd name="connsiteX9" fmla="*/ 406982 w 1170978"/>
                  <a:gd name="connsiteY9" fmla="*/ 420294 h 1279623"/>
                  <a:gd name="connsiteX0" fmla="*/ 406982 w 1165949"/>
                  <a:gd name="connsiteY0" fmla="*/ 420294 h 1264167"/>
                  <a:gd name="connsiteX1" fmla="*/ 600468 w 1165949"/>
                  <a:gd name="connsiteY1" fmla="*/ 1658 h 1264167"/>
                  <a:gd name="connsiteX2" fmla="*/ 269822 w 1165949"/>
                  <a:gd name="connsiteY2" fmla="*/ 283134 h 1264167"/>
                  <a:gd name="connsiteX3" fmla="*/ 41222 w 1165949"/>
                  <a:gd name="connsiteY3" fmla="*/ 511734 h 1264167"/>
                  <a:gd name="connsiteX4" fmla="*/ 10742 w 1165949"/>
                  <a:gd name="connsiteY4" fmla="*/ 694614 h 1264167"/>
                  <a:gd name="connsiteX5" fmla="*/ 163142 w 1165949"/>
                  <a:gd name="connsiteY5" fmla="*/ 938454 h 1264167"/>
                  <a:gd name="connsiteX6" fmla="*/ 644770 w 1165949"/>
                  <a:gd name="connsiteY6" fmla="*/ 1132970 h 1264167"/>
                  <a:gd name="connsiteX7" fmla="*/ 1165949 w 1165949"/>
                  <a:gd name="connsiteY7" fmla="*/ 1253083 h 1264167"/>
                  <a:gd name="connsiteX8" fmla="*/ 634155 w 1165949"/>
                  <a:gd name="connsiteY8" fmla="*/ 850577 h 1264167"/>
                  <a:gd name="connsiteX9" fmla="*/ 406982 w 1165949"/>
                  <a:gd name="connsiteY9" fmla="*/ 420294 h 1264167"/>
                  <a:gd name="connsiteX0" fmla="*/ 399182 w 1158149"/>
                  <a:gd name="connsiteY0" fmla="*/ 420538 h 1264411"/>
                  <a:gd name="connsiteX1" fmla="*/ 592668 w 1158149"/>
                  <a:gd name="connsiteY1" fmla="*/ 1902 h 1264411"/>
                  <a:gd name="connsiteX2" fmla="*/ 262022 w 1158149"/>
                  <a:gd name="connsiteY2" fmla="*/ 283378 h 1264411"/>
                  <a:gd name="connsiteX3" fmla="*/ 2942 w 1158149"/>
                  <a:gd name="connsiteY3" fmla="*/ 694858 h 1264411"/>
                  <a:gd name="connsiteX4" fmla="*/ 155342 w 1158149"/>
                  <a:gd name="connsiteY4" fmla="*/ 938698 h 1264411"/>
                  <a:gd name="connsiteX5" fmla="*/ 636970 w 1158149"/>
                  <a:gd name="connsiteY5" fmla="*/ 1133214 h 1264411"/>
                  <a:gd name="connsiteX6" fmla="*/ 1158149 w 1158149"/>
                  <a:gd name="connsiteY6" fmla="*/ 1253327 h 1264411"/>
                  <a:gd name="connsiteX7" fmla="*/ 626355 w 1158149"/>
                  <a:gd name="connsiteY7" fmla="*/ 850821 h 1264411"/>
                  <a:gd name="connsiteX8" fmla="*/ 399182 w 1158149"/>
                  <a:gd name="connsiteY8" fmla="*/ 420538 h 1264411"/>
                  <a:gd name="connsiteX0" fmla="*/ 397239 w 1156206"/>
                  <a:gd name="connsiteY0" fmla="*/ 419918 h 1263791"/>
                  <a:gd name="connsiteX1" fmla="*/ 590725 w 1156206"/>
                  <a:gd name="connsiteY1" fmla="*/ 1282 h 1263791"/>
                  <a:gd name="connsiteX2" fmla="*/ 115262 w 1156206"/>
                  <a:gd name="connsiteY2" fmla="*/ 303382 h 1263791"/>
                  <a:gd name="connsiteX3" fmla="*/ 999 w 1156206"/>
                  <a:gd name="connsiteY3" fmla="*/ 694238 h 1263791"/>
                  <a:gd name="connsiteX4" fmla="*/ 153399 w 1156206"/>
                  <a:gd name="connsiteY4" fmla="*/ 938078 h 1263791"/>
                  <a:gd name="connsiteX5" fmla="*/ 635027 w 1156206"/>
                  <a:gd name="connsiteY5" fmla="*/ 1132594 h 1263791"/>
                  <a:gd name="connsiteX6" fmla="*/ 1156206 w 1156206"/>
                  <a:gd name="connsiteY6" fmla="*/ 1252707 h 1263791"/>
                  <a:gd name="connsiteX7" fmla="*/ 624412 w 1156206"/>
                  <a:gd name="connsiteY7" fmla="*/ 850201 h 1263791"/>
                  <a:gd name="connsiteX8" fmla="*/ 397239 w 1156206"/>
                  <a:gd name="connsiteY8" fmla="*/ 419918 h 1263791"/>
                  <a:gd name="connsiteX0" fmla="*/ 396625 w 1155592"/>
                  <a:gd name="connsiteY0" fmla="*/ 440438 h 1284311"/>
                  <a:gd name="connsiteX1" fmla="*/ 271497 w 1155592"/>
                  <a:gd name="connsiteY1" fmla="*/ 1189 h 1284311"/>
                  <a:gd name="connsiteX2" fmla="*/ 114648 w 1155592"/>
                  <a:gd name="connsiteY2" fmla="*/ 323902 h 1284311"/>
                  <a:gd name="connsiteX3" fmla="*/ 385 w 1155592"/>
                  <a:gd name="connsiteY3" fmla="*/ 714758 h 1284311"/>
                  <a:gd name="connsiteX4" fmla="*/ 152785 w 1155592"/>
                  <a:gd name="connsiteY4" fmla="*/ 958598 h 1284311"/>
                  <a:gd name="connsiteX5" fmla="*/ 634413 w 1155592"/>
                  <a:gd name="connsiteY5" fmla="*/ 1153114 h 1284311"/>
                  <a:gd name="connsiteX6" fmla="*/ 1155592 w 1155592"/>
                  <a:gd name="connsiteY6" fmla="*/ 1273227 h 1284311"/>
                  <a:gd name="connsiteX7" fmla="*/ 623798 w 1155592"/>
                  <a:gd name="connsiteY7" fmla="*/ 870721 h 1284311"/>
                  <a:gd name="connsiteX8" fmla="*/ 396625 w 1155592"/>
                  <a:gd name="connsiteY8" fmla="*/ 440438 h 1284311"/>
                  <a:gd name="connsiteX0" fmla="*/ 294535 w 1053502"/>
                  <a:gd name="connsiteY0" fmla="*/ 440458 h 1284331"/>
                  <a:gd name="connsiteX1" fmla="*/ 169407 w 1053502"/>
                  <a:gd name="connsiteY1" fmla="*/ 1209 h 1284331"/>
                  <a:gd name="connsiteX2" fmla="*/ 12558 w 1053502"/>
                  <a:gd name="connsiteY2" fmla="*/ 323922 h 1284331"/>
                  <a:gd name="connsiteX3" fmla="*/ 14158 w 1053502"/>
                  <a:gd name="connsiteY3" fmla="*/ 735386 h 1284331"/>
                  <a:gd name="connsiteX4" fmla="*/ 50695 w 1053502"/>
                  <a:gd name="connsiteY4" fmla="*/ 958618 h 1284331"/>
                  <a:gd name="connsiteX5" fmla="*/ 532323 w 1053502"/>
                  <a:gd name="connsiteY5" fmla="*/ 1153134 h 1284331"/>
                  <a:gd name="connsiteX6" fmla="*/ 1053502 w 1053502"/>
                  <a:gd name="connsiteY6" fmla="*/ 1273247 h 1284331"/>
                  <a:gd name="connsiteX7" fmla="*/ 521708 w 1053502"/>
                  <a:gd name="connsiteY7" fmla="*/ 870741 h 1284331"/>
                  <a:gd name="connsiteX8" fmla="*/ 294535 w 1053502"/>
                  <a:gd name="connsiteY8" fmla="*/ 440458 h 1284331"/>
                  <a:gd name="connsiteX0" fmla="*/ 302321 w 1061288"/>
                  <a:gd name="connsiteY0" fmla="*/ 440458 h 1284331"/>
                  <a:gd name="connsiteX1" fmla="*/ 177193 w 1061288"/>
                  <a:gd name="connsiteY1" fmla="*/ 1209 h 1284331"/>
                  <a:gd name="connsiteX2" fmla="*/ 20344 w 1061288"/>
                  <a:gd name="connsiteY2" fmla="*/ 323922 h 1284331"/>
                  <a:gd name="connsiteX3" fmla="*/ 21944 w 1061288"/>
                  <a:gd name="connsiteY3" fmla="*/ 735386 h 1284331"/>
                  <a:gd name="connsiteX4" fmla="*/ 203309 w 1061288"/>
                  <a:gd name="connsiteY4" fmla="*/ 958619 h 1284331"/>
                  <a:gd name="connsiteX5" fmla="*/ 540109 w 1061288"/>
                  <a:gd name="connsiteY5" fmla="*/ 1153134 h 1284331"/>
                  <a:gd name="connsiteX6" fmla="*/ 1061288 w 1061288"/>
                  <a:gd name="connsiteY6" fmla="*/ 1273247 h 1284331"/>
                  <a:gd name="connsiteX7" fmla="*/ 529494 w 1061288"/>
                  <a:gd name="connsiteY7" fmla="*/ 870741 h 1284331"/>
                  <a:gd name="connsiteX8" fmla="*/ 302321 w 1061288"/>
                  <a:gd name="connsiteY8" fmla="*/ 440458 h 1284331"/>
                  <a:gd name="connsiteX0" fmla="*/ 1704938 w 2463905"/>
                  <a:gd name="connsiteY0" fmla="*/ 421168 h 1265041"/>
                  <a:gd name="connsiteX1" fmla="*/ 1315 w 2463905"/>
                  <a:gd name="connsiteY1" fmla="*/ 1291 h 1265041"/>
                  <a:gd name="connsiteX2" fmla="*/ 1422961 w 2463905"/>
                  <a:gd name="connsiteY2" fmla="*/ 304632 h 1265041"/>
                  <a:gd name="connsiteX3" fmla="*/ 1424561 w 2463905"/>
                  <a:gd name="connsiteY3" fmla="*/ 716096 h 1265041"/>
                  <a:gd name="connsiteX4" fmla="*/ 1605926 w 2463905"/>
                  <a:gd name="connsiteY4" fmla="*/ 939329 h 1265041"/>
                  <a:gd name="connsiteX5" fmla="*/ 1942726 w 2463905"/>
                  <a:gd name="connsiteY5" fmla="*/ 1133844 h 1265041"/>
                  <a:gd name="connsiteX6" fmla="*/ 2463905 w 2463905"/>
                  <a:gd name="connsiteY6" fmla="*/ 1253957 h 1265041"/>
                  <a:gd name="connsiteX7" fmla="*/ 1932111 w 2463905"/>
                  <a:gd name="connsiteY7" fmla="*/ 851451 h 1265041"/>
                  <a:gd name="connsiteX8" fmla="*/ 1704938 w 2463905"/>
                  <a:gd name="connsiteY8" fmla="*/ 421168 h 1265041"/>
                  <a:gd name="connsiteX0" fmla="*/ 1765769 w 2524736"/>
                  <a:gd name="connsiteY0" fmla="*/ 420293 h 1264166"/>
                  <a:gd name="connsiteX1" fmla="*/ 62146 w 2524736"/>
                  <a:gd name="connsiteY1" fmla="*/ 416 h 1264166"/>
                  <a:gd name="connsiteX2" fmla="*/ 476820 w 2524736"/>
                  <a:gd name="connsiteY2" fmla="*/ 497470 h 1264166"/>
                  <a:gd name="connsiteX3" fmla="*/ 1485392 w 2524736"/>
                  <a:gd name="connsiteY3" fmla="*/ 715221 h 1264166"/>
                  <a:gd name="connsiteX4" fmla="*/ 1666757 w 2524736"/>
                  <a:gd name="connsiteY4" fmla="*/ 938454 h 1264166"/>
                  <a:gd name="connsiteX5" fmla="*/ 2003557 w 2524736"/>
                  <a:gd name="connsiteY5" fmla="*/ 1132969 h 1264166"/>
                  <a:gd name="connsiteX6" fmla="*/ 2524736 w 2524736"/>
                  <a:gd name="connsiteY6" fmla="*/ 1253082 h 1264166"/>
                  <a:gd name="connsiteX7" fmla="*/ 1992942 w 2524736"/>
                  <a:gd name="connsiteY7" fmla="*/ 850576 h 1264166"/>
                  <a:gd name="connsiteX8" fmla="*/ 1765769 w 2524736"/>
                  <a:gd name="connsiteY8" fmla="*/ 420293 h 1264166"/>
                  <a:gd name="connsiteX0" fmla="*/ 1759283 w 2518250"/>
                  <a:gd name="connsiteY0" fmla="*/ 420293 h 1264166"/>
                  <a:gd name="connsiteX1" fmla="*/ 55660 w 2518250"/>
                  <a:gd name="connsiteY1" fmla="*/ 416 h 1264166"/>
                  <a:gd name="connsiteX2" fmla="*/ 470334 w 2518250"/>
                  <a:gd name="connsiteY2" fmla="*/ 497470 h 1264166"/>
                  <a:gd name="connsiteX3" fmla="*/ 1043459 w 2518250"/>
                  <a:gd name="connsiteY3" fmla="*/ 831449 h 1264166"/>
                  <a:gd name="connsiteX4" fmla="*/ 1660271 w 2518250"/>
                  <a:gd name="connsiteY4" fmla="*/ 938454 h 1264166"/>
                  <a:gd name="connsiteX5" fmla="*/ 1997071 w 2518250"/>
                  <a:gd name="connsiteY5" fmla="*/ 1132969 h 1264166"/>
                  <a:gd name="connsiteX6" fmla="*/ 2518250 w 2518250"/>
                  <a:gd name="connsiteY6" fmla="*/ 1253082 h 1264166"/>
                  <a:gd name="connsiteX7" fmla="*/ 1986456 w 2518250"/>
                  <a:gd name="connsiteY7" fmla="*/ 850576 h 1264166"/>
                  <a:gd name="connsiteX8" fmla="*/ 1759283 w 2518250"/>
                  <a:gd name="connsiteY8" fmla="*/ 420293 h 1264166"/>
                  <a:gd name="connsiteX0" fmla="*/ 1759283 w 2518250"/>
                  <a:gd name="connsiteY0" fmla="*/ 420293 h 1263749"/>
                  <a:gd name="connsiteX1" fmla="*/ 55660 w 2518250"/>
                  <a:gd name="connsiteY1" fmla="*/ 416 h 1263749"/>
                  <a:gd name="connsiteX2" fmla="*/ 470334 w 2518250"/>
                  <a:gd name="connsiteY2" fmla="*/ 497470 h 1263749"/>
                  <a:gd name="connsiteX3" fmla="*/ 1043459 w 2518250"/>
                  <a:gd name="connsiteY3" fmla="*/ 831449 h 1263749"/>
                  <a:gd name="connsiteX4" fmla="*/ 1551409 w 2518250"/>
                  <a:gd name="connsiteY4" fmla="*/ 977197 h 1263749"/>
                  <a:gd name="connsiteX5" fmla="*/ 1997071 w 2518250"/>
                  <a:gd name="connsiteY5" fmla="*/ 1132969 h 1263749"/>
                  <a:gd name="connsiteX6" fmla="*/ 2518250 w 2518250"/>
                  <a:gd name="connsiteY6" fmla="*/ 1253082 h 1263749"/>
                  <a:gd name="connsiteX7" fmla="*/ 1986456 w 2518250"/>
                  <a:gd name="connsiteY7" fmla="*/ 850576 h 1263749"/>
                  <a:gd name="connsiteX8" fmla="*/ 1759283 w 2518250"/>
                  <a:gd name="connsiteY8" fmla="*/ 420293 h 1263749"/>
                  <a:gd name="connsiteX0" fmla="*/ 1241353 w 2490192"/>
                  <a:gd name="connsiteY0" fmla="*/ 536193 h 1263424"/>
                  <a:gd name="connsiteX1" fmla="*/ 27602 w 2490192"/>
                  <a:gd name="connsiteY1" fmla="*/ 91 h 1263424"/>
                  <a:gd name="connsiteX2" fmla="*/ 442276 w 2490192"/>
                  <a:gd name="connsiteY2" fmla="*/ 497145 h 1263424"/>
                  <a:gd name="connsiteX3" fmla="*/ 1015401 w 2490192"/>
                  <a:gd name="connsiteY3" fmla="*/ 831124 h 1263424"/>
                  <a:gd name="connsiteX4" fmla="*/ 1523351 w 2490192"/>
                  <a:gd name="connsiteY4" fmla="*/ 976872 h 1263424"/>
                  <a:gd name="connsiteX5" fmla="*/ 1969013 w 2490192"/>
                  <a:gd name="connsiteY5" fmla="*/ 1132644 h 1263424"/>
                  <a:gd name="connsiteX6" fmla="*/ 2490192 w 2490192"/>
                  <a:gd name="connsiteY6" fmla="*/ 1252757 h 1263424"/>
                  <a:gd name="connsiteX7" fmla="*/ 1958398 w 2490192"/>
                  <a:gd name="connsiteY7" fmla="*/ 850251 h 1263424"/>
                  <a:gd name="connsiteX8" fmla="*/ 1241353 w 2490192"/>
                  <a:gd name="connsiteY8" fmla="*/ 536193 h 1263424"/>
                  <a:gd name="connsiteX0" fmla="*/ 1241353 w 2490192"/>
                  <a:gd name="connsiteY0" fmla="*/ 536193 h 1263424"/>
                  <a:gd name="connsiteX1" fmla="*/ 27602 w 2490192"/>
                  <a:gd name="connsiteY1" fmla="*/ 91 h 1263424"/>
                  <a:gd name="connsiteX2" fmla="*/ 442276 w 2490192"/>
                  <a:gd name="connsiteY2" fmla="*/ 497145 h 1263424"/>
                  <a:gd name="connsiteX3" fmla="*/ 1015401 w 2490192"/>
                  <a:gd name="connsiteY3" fmla="*/ 831124 h 1263424"/>
                  <a:gd name="connsiteX4" fmla="*/ 1523351 w 2490192"/>
                  <a:gd name="connsiteY4" fmla="*/ 976872 h 1263424"/>
                  <a:gd name="connsiteX5" fmla="*/ 1969013 w 2490192"/>
                  <a:gd name="connsiteY5" fmla="*/ 1132644 h 1263424"/>
                  <a:gd name="connsiteX6" fmla="*/ 2490192 w 2490192"/>
                  <a:gd name="connsiteY6" fmla="*/ 1252757 h 1263424"/>
                  <a:gd name="connsiteX7" fmla="*/ 1522951 w 2490192"/>
                  <a:gd name="connsiteY7" fmla="*/ 850251 h 1263424"/>
                  <a:gd name="connsiteX8" fmla="*/ 1241353 w 2490192"/>
                  <a:gd name="connsiteY8" fmla="*/ 536193 h 1263424"/>
                  <a:gd name="connsiteX0" fmla="*/ 1098347 w 2483263"/>
                  <a:gd name="connsiteY0" fmla="*/ 458708 h 1263424"/>
                  <a:gd name="connsiteX1" fmla="*/ 20673 w 2483263"/>
                  <a:gd name="connsiteY1" fmla="*/ 91 h 1263424"/>
                  <a:gd name="connsiteX2" fmla="*/ 435347 w 2483263"/>
                  <a:gd name="connsiteY2" fmla="*/ 497145 h 1263424"/>
                  <a:gd name="connsiteX3" fmla="*/ 1008472 w 2483263"/>
                  <a:gd name="connsiteY3" fmla="*/ 831124 h 1263424"/>
                  <a:gd name="connsiteX4" fmla="*/ 1516422 w 2483263"/>
                  <a:gd name="connsiteY4" fmla="*/ 976872 h 1263424"/>
                  <a:gd name="connsiteX5" fmla="*/ 1962084 w 2483263"/>
                  <a:gd name="connsiteY5" fmla="*/ 1132644 h 1263424"/>
                  <a:gd name="connsiteX6" fmla="*/ 2483263 w 2483263"/>
                  <a:gd name="connsiteY6" fmla="*/ 1252757 h 1263424"/>
                  <a:gd name="connsiteX7" fmla="*/ 1516022 w 2483263"/>
                  <a:gd name="connsiteY7" fmla="*/ 850251 h 1263424"/>
                  <a:gd name="connsiteX8" fmla="*/ 1098347 w 2483263"/>
                  <a:gd name="connsiteY8" fmla="*/ 458708 h 1263424"/>
                  <a:gd name="connsiteX0" fmla="*/ 1098347 w 2483263"/>
                  <a:gd name="connsiteY0" fmla="*/ 458708 h 1263424"/>
                  <a:gd name="connsiteX1" fmla="*/ 20673 w 2483263"/>
                  <a:gd name="connsiteY1" fmla="*/ 91 h 1263424"/>
                  <a:gd name="connsiteX2" fmla="*/ 435347 w 2483263"/>
                  <a:gd name="connsiteY2" fmla="*/ 497145 h 1263424"/>
                  <a:gd name="connsiteX3" fmla="*/ 1008472 w 2483263"/>
                  <a:gd name="connsiteY3" fmla="*/ 831124 h 1263424"/>
                  <a:gd name="connsiteX4" fmla="*/ 1516422 w 2483263"/>
                  <a:gd name="connsiteY4" fmla="*/ 976872 h 1263424"/>
                  <a:gd name="connsiteX5" fmla="*/ 1962084 w 2483263"/>
                  <a:gd name="connsiteY5" fmla="*/ 1132644 h 1263424"/>
                  <a:gd name="connsiteX6" fmla="*/ 2483263 w 2483263"/>
                  <a:gd name="connsiteY6" fmla="*/ 1252757 h 1263424"/>
                  <a:gd name="connsiteX7" fmla="*/ 1570453 w 2483263"/>
                  <a:gd name="connsiteY7" fmla="*/ 850251 h 1263424"/>
                  <a:gd name="connsiteX8" fmla="*/ 1098347 w 2483263"/>
                  <a:gd name="connsiteY8" fmla="*/ 458708 h 12634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83263" h="1263424">
                    <a:moveTo>
                      <a:pt x="1098347" y="458708"/>
                    </a:moveTo>
                    <a:cubicBezTo>
                      <a:pt x="840050" y="317015"/>
                      <a:pt x="131173" y="-6315"/>
                      <a:pt x="20673" y="91"/>
                    </a:cubicBezTo>
                    <a:cubicBezTo>
                      <a:pt x="-89827" y="6497"/>
                      <a:pt x="270714" y="358640"/>
                      <a:pt x="435347" y="497145"/>
                    </a:cubicBezTo>
                    <a:cubicBezTo>
                      <a:pt x="599980" y="635650"/>
                      <a:pt x="828293" y="751170"/>
                      <a:pt x="1008472" y="831124"/>
                    </a:cubicBezTo>
                    <a:cubicBezTo>
                      <a:pt x="1188651" y="911078"/>
                      <a:pt x="1357487" y="926619"/>
                      <a:pt x="1516422" y="976872"/>
                    </a:cubicBezTo>
                    <a:cubicBezTo>
                      <a:pt x="1675357" y="1027125"/>
                      <a:pt x="1800944" y="1086663"/>
                      <a:pt x="1962084" y="1132644"/>
                    </a:cubicBezTo>
                    <a:cubicBezTo>
                      <a:pt x="2123224" y="1178625"/>
                      <a:pt x="2485032" y="1299822"/>
                      <a:pt x="2483263" y="1252757"/>
                    </a:cubicBezTo>
                    <a:cubicBezTo>
                      <a:pt x="2481494" y="1205692"/>
                      <a:pt x="1801272" y="982593"/>
                      <a:pt x="1570453" y="850251"/>
                    </a:cubicBezTo>
                    <a:cubicBezTo>
                      <a:pt x="1339634" y="717909"/>
                      <a:pt x="1356644" y="600401"/>
                      <a:pt x="1098347" y="458708"/>
                    </a:cubicBezTo>
                    <a:close/>
                  </a:path>
                </a:pathLst>
              </a:custGeom>
              <a:solidFill>
                <a:srgbClr val="05E13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" name="Freeform 22"/>
              <p:cNvSpPr/>
              <p:nvPr/>
            </p:nvSpPr>
            <p:spPr>
              <a:xfrm rot="18647268" flipH="1">
                <a:off x="5925585" y="888395"/>
                <a:ext cx="173821" cy="145324"/>
              </a:xfrm>
              <a:custGeom>
                <a:avLst/>
                <a:gdLst>
                  <a:gd name="connsiteX0" fmla="*/ 1260422 w 1614454"/>
                  <a:gd name="connsiteY0" fmla="*/ 91942 h 884541"/>
                  <a:gd name="connsiteX1" fmla="*/ 803222 w 1614454"/>
                  <a:gd name="connsiteY1" fmla="*/ 502 h 884541"/>
                  <a:gd name="connsiteX2" fmla="*/ 269822 w 1614454"/>
                  <a:gd name="connsiteY2" fmla="*/ 137662 h 884541"/>
                  <a:gd name="connsiteX3" fmla="*/ 41222 w 1614454"/>
                  <a:gd name="connsiteY3" fmla="*/ 366262 h 884541"/>
                  <a:gd name="connsiteX4" fmla="*/ 10742 w 1614454"/>
                  <a:gd name="connsiteY4" fmla="*/ 549142 h 884541"/>
                  <a:gd name="connsiteX5" fmla="*/ 163142 w 1614454"/>
                  <a:gd name="connsiteY5" fmla="*/ 792982 h 884541"/>
                  <a:gd name="connsiteX6" fmla="*/ 528902 w 1614454"/>
                  <a:gd name="connsiteY6" fmla="*/ 884422 h 884541"/>
                  <a:gd name="connsiteX7" fmla="*/ 1108022 w 1614454"/>
                  <a:gd name="connsiteY7" fmla="*/ 777742 h 884541"/>
                  <a:gd name="connsiteX8" fmla="*/ 1610942 w 1614454"/>
                  <a:gd name="connsiteY8" fmla="*/ 549142 h 884541"/>
                  <a:gd name="connsiteX9" fmla="*/ 848942 w 1614454"/>
                  <a:gd name="connsiteY9" fmla="*/ 625342 h 884541"/>
                  <a:gd name="connsiteX10" fmla="*/ 361262 w 1614454"/>
                  <a:gd name="connsiteY10" fmla="*/ 579622 h 884541"/>
                  <a:gd name="connsiteX11" fmla="*/ 315542 w 1614454"/>
                  <a:gd name="connsiteY11" fmla="*/ 457702 h 884541"/>
                  <a:gd name="connsiteX12" fmla="*/ 406982 w 1614454"/>
                  <a:gd name="connsiteY12" fmla="*/ 274822 h 884541"/>
                  <a:gd name="connsiteX13" fmla="*/ 696542 w 1614454"/>
                  <a:gd name="connsiteY13" fmla="*/ 152902 h 884541"/>
                  <a:gd name="connsiteX14" fmla="*/ 1016582 w 1614454"/>
                  <a:gd name="connsiteY14" fmla="*/ 107182 h 884541"/>
                  <a:gd name="connsiteX15" fmla="*/ 1260422 w 1614454"/>
                  <a:gd name="connsiteY15" fmla="*/ 91942 h 884541"/>
                  <a:gd name="connsiteX0" fmla="*/ 1260422 w 1264739"/>
                  <a:gd name="connsiteY0" fmla="*/ 91942 h 884541"/>
                  <a:gd name="connsiteX1" fmla="*/ 803222 w 1264739"/>
                  <a:gd name="connsiteY1" fmla="*/ 502 h 884541"/>
                  <a:gd name="connsiteX2" fmla="*/ 269822 w 1264739"/>
                  <a:gd name="connsiteY2" fmla="*/ 137662 h 884541"/>
                  <a:gd name="connsiteX3" fmla="*/ 41222 w 1264739"/>
                  <a:gd name="connsiteY3" fmla="*/ 366262 h 884541"/>
                  <a:gd name="connsiteX4" fmla="*/ 10742 w 1264739"/>
                  <a:gd name="connsiteY4" fmla="*/ 549142 h 884541"/>
                  <a:gd name="connsiteX5" fmla="*/ 163142 w 1264739"/>
                  <a:gd name="connsiteY5" fmla="*/ 792982 h 884541"/>
                  <a:gd name="connsiteX6" fmla="*/ 528902 w 1264739"/>
                  <a:gd name="connsiteY6" fmla="*/ 884422 h 884541"/>
                  <a:gd name="connsiteX7" fmla="*/ 1108022 w 1264739"/>
                  <a:gd name="connsiteY7" fmla="*/ 777742 h 884541"/>
                  <a:gd name="connsiteX8" fmla="*/ 848942 w 1264739"/>
                  <a:gd name="connsiteY8" fmla="*/ 625342 h 884541"/>
                  <a:gd name="connsiteX9" fmla="*/ 361262 w 1264739"/>
                  <a:gd name="connsiteY9" fmla="*/ 579622 h 884541"/>
                  <a:gd name="connsiteX10" fmla="*/ 315542 w 1264739"/>
                  <a:gd name="connsiteY10" fmla="*/ 457702 h 884541"/>
                  <a:gd name="connsiteX11" fmla="*/ 406982 w 1264739"/>
                  <a:gd name="connsiteY11" fmla="*/ 274822 h 884541"/>
                  <a:gd name="connsiteX12" fmla="*/ 696542 w 1264739"/>
                  <a:gd name="connsiteY12" fmla="*/ 152902 h 884541"/>
                  <a:gd name="connsiteX13" fmla="*/ 1016582 w 1264739"/>
                  <a:gd name="connsiteY13" fmla="*/ 107182 h 884541"/>
                  <a:gd name="connsiteX14" fmla="*/ 1260422 w 1264739"/>
                  <a:gd name="connsiteY14" fmla="*/ 91942 h 884541"/>
                  <a:gd name="connsiteX0" fmla="*/ 1260422 w 1264739"/>
                  <a:gd name="connsiteY0" fmla="*/ 91942 h 884541"/>
                  <a:gd name="connsiteX1" fmla="*/ 803222 w 1264739"/>
                  <a:gd name="connsiteY1" fmla="*/ 502 h 884541"/>
                  <a:gd name="connsiteX2" fmla="*/ 269822 w 1264739"/>
                  <a:gd name="connsiteY2" fmla="*/ 137662 h 884541"/>
                  <a:gd name="connsiteX3" fmla="*/ 41222 w 1264739"/>
                  <a:gd name="connsiteY3" fmla="*/ 366262 h 884541"/>
                  <a:gd name="connsiteX4" fmla="*/ 10742 w 1264739"/>
                  <a:gd name="connsiteY4" fmla="*/ 549142 h 884541"/>
                  <a:gd name="connsiteX5" fmla="*/ 163142 w 1264739"/>
                  <a:gd name="connsiteY5" fmla="*/ 792982 h 884541"/>
                  <a:gd name="connsiteX6" fmla="*/ 528902 w 1264739"/>
                  <a:gd name="connsiteY6" fmla="*/ 884422 h 884541"/>
                  <a:gd name="connsiteX7" fmla="*/ 1108022 w 1264739"/>
                  <a:gd name="connsiteY7" fmla="*/ 777742 h 884541"/>
                  <a:gd name="connsiteX8" fmla="*/ 361262 w 1264739"/>
                  <a:gd name="connsiteY8" fmla="*/ 579622 h 884541"/>
                  <a:gd name="connsiteX9" fmla="*/ 315542 w 1264739"/>
                  <a:gd name="connsiteY9" fmla="*/ 457702 h 884541"/>
                  <a:gd name="connsiteX10" fmla="*/ 406982 w 1264739"/>
                  <a:gd name="connsiteY10" fmla="*/ 274822 h 884541"/>
                  <a:gd name="connsiteX11" fmla="*/ 696542 w 1264739"/>
                  <a:gd name="connsiteY11" fmla="*/ 152902 h 884541"/>
                  <a:gd name="connsiteX12" fmla="*/ 1016582 w 1264739"/>
                  <a:gd name="connsiteY12" fmla="*/ 107182 h 884541"/>
                  <a:gd name="connsiteX13" fmla="*/ 1260422 w 1264739"/>
                  <a:gd name="connsiteY13" fmla="*/ 91942 h 884541"/>
                  <a:gd name="connsiteX0" fmla="*/ 1260422 w 1264739"/>
                  <a:gd name="connsiteY0" fmla="*/ 91942 h 1115125"/>
                  <a:gd name="connsiteX1" fmla="*/ 803222 w 1264739"/>
                  <a:gd name="connsiteY1" fmla="*/ 502 h 1115125"/>
                  <a:gd name="connsiteX2" fmla="*/ 269822 w 1264739"/>
                  <a:gd name="connsiteY2" fmla="*/ 137662 h 1115125"/>
                  <a:gd name="connsiteX3" fmla="*/ 41222 w 1264739"/>
                  <a:gd name="connsiteY3" fmla="*/ 366262 h 1115125"/>
                  <a:gd name="connsiteX4" fmla="*/ 10742 w 1264739"/>
                  <a:gd name="connsiteY4" fmla="*/ 549142 h 1115125"/>
                  <a:gd name="connsiteX5" fmla="*/ 163142 w 1264739"/>
                  <a:gd name="connsiteY5" fmla="*/ 792982 h 1115125"/>
                  <a:gd name="connsiteX6" fmla="*/ 528902 w 1264739"/>
                  <a:gd name="connsiteY6" fmla="*/ 884422 h 1115125"/>
                  <a:gd name="connsiteX7" fmla="*/ 1165949 w 1264739"/>
                  <a:gd name="connsiteY7" fmla="*/ 1107611 h 1115125"/>
                  <a:gd name="connsiteX8" fmla="*/ 361262 w 1264739"/>
                  <a:gd name="connsiteY8" fmla="*/ 579622 h 1115125"/>
                  <a:gd name="connsiteX9" fmla="*/ 315542 w 1264739"/>
                  <a:gd name="connsiteY9" fmla="*/ 457702 h 1115125"/>
                  <a:gd name="connsiteX10" fmla="*/ 406982 w 1264739"/>
                  <a:gd name="connsiteY10" fmla="*/ 274822 h 1115125"/>
                  <a:gd name="connsiteX11" fmla="*/ 696542 w 1264739"/>
                  <a:gd name="connsiteY11" fmla="*/ 152902 h 1115125"/>
                  <a:gd name="connsiteX12" fmla="*/ 1016582 w 1264739"/>
                  <a:gd name="connsiteY12" fmla="*/ 107182 h 1115125"/>
                  <a:gd name="connsiteX13" fmla="*/ 1260422 w 1264739"/>
                  <a:gd name="connsiteY13" fmla="*/ 91942 h 1115125"/>
                  <a:gd name="connsiteX0" fmla="*/ 1260422 w 1264739"/>
                  <a:gd name="connsiteY0" fmla="*/ 91942 h 1126280"/>
                  <a:gd name="connsiteX1" fmla="*/ 803222 w 1264739"/>
                  <a:gd name="connsiteY1" fmla="*/ 502 h 1126280"/>
                  <a:gd name="connsiteX2" fmla="*/ 269822 w 1264739"/>
                  <a:gd name="connsiteY2" fmla="*/ 137662 h 1126280"/>
                  <a:gd name="connsiteX3" fmla="*/ 41222 w 1264739"/>
                  <a:gd name="connsiteY3" fmla="*/ 366262 h 1126280"/>
                  <a:gd name="connsiteX4" fmla="*/ 10742 w 1264739"/>
                  <a:gd name="connsiteY4" fmla="*/ 549142 h 1126280"/>
                  <a:gd name="connsiteX5" fmla="*/ 163142 w 1264739"/>
                  <a:gd name="connsiteY5" fmla="*/ 792982 h 1126280"/>
                  <a:gd name="connsiteX6" fmla="*/ 644770 w 1264739"/>
                  <a:gd name="connsiteY6" fmla="*/ 987498 h 1126280"/>
                  <a:gd name="connsiteX7" fmla="*/ 1165949 w 1264739"/>
                  <a:gd name="connsiteY7" fmla="*/ 1107611 h 1126280"/>
                  <a:gd name="connsiteX8" fmla="*/ 361262 w 1264739"/>
                  <a:gd name="connsiteY8" fmla="*/ 579622 h 1126280"/>
                  <a:gd name="connsiteX9" fmla="*/ 315542 w 1264739"/>
                  <a:gd name="connsiteY9" fmla="*/ 457702 h 1126280"/>
                  <a:gd name="connsiteX10" fmla="*/ 406982 w 1264739"/>
                  <a:gd name="connsiteY10" fmla="*/ 274822 h 1126280"/>
                  <a:gd name="connsiteX11" fmla="*/ 696542 w 1264739"/>
                  <a:gd name="connsiteY11" fmla="*/ 152902 h 1126280"/>
                  <a:gd name="connsiteX12" fmla="*/ 1016582 w 1264739"/>
                  <a:gd name="connsiteY12" fmla="*/ 107182 h 1126280"/>
                  <a:gd name="connsiteX13" fmla="*/ 1260422 w 1264739"/>
                  <a:gd name="connsiteY13" fmla="*/ 91942 h 1126280"/>
                  <a:gd name="connsiteX0" fmla="*/ 1016582 w 1169792"/>
                  <a:gd name="connsiteY0" fmla="*/ 106897 h 1125995"/>
                  <a:gd name="connsiteX1" fmla="*/ 803222 w 1169792"/>
                  <a:gd name="connsiteY1" fmla="*/ 217 h 1125995"/>
                  <a:gd name="connsiteX2" fmla="*/ 269822 w 1169792"/>
                  <a:gd name="connsiteY2" fmla="*/ 137377 h 1125995"/>
                  <a:gd name="connsiteX3" fmla="*/ 41222 w 1169792"/>
                  <a:gd name="connsiteY3" fmla="*/ 365977 h 1125995"/>
                  <a:gd name="connsiteX4" fmla="*/ 10742 w 1169792"/>
                  <a:gd name="connsiteY4" fmla="*/ 548857 h 1125995"/>
                  <a:gd name="connsiteX5" fmla="*/ 163142 w 1169792"/>
                  <a:gd name="connsiteY5" fmla="*/ 792697 h 1125995"/>
                  <a:gd name="connsiteX6" fmla="*/ 644770 w 1169792"/>
                  <a:gd name="connsiteY6" fmla="*/ 987213 h 1125995"/>
                  <a:gd name="connsiteX7" fmla="*/ 1165949 w 1169792"/>
                  <a:gd name="connsiteY7" fmla="*/ 1107326 h 1125995"/>
                  <a:gd name="connsiteX8" fmla="*/ 361262 w 1169792"/>
                  <a:gd name="connsiteY8" fmla="*/ 579337 h 1125995"/>
                  <a:gd name="connsiteX9" fmla="*/ 315542 w 1169792"/>
                  <a:gd name="connsiteY9" fmla="*/ 457417 h 1125995"/>
                  <a:gd name="connsiteX10" fmla="*/ 406982 w 1169792"/>
                  <a:gd name="connsiteY10" fmla="*/ 274537 h 1125995"/>
                  <a:gd name="connsiteX11" fmla="*/ 696542 w 1169792"/>
                  <a:gd name="connsiteY11" fmla="*/ 152617 h 1125995"/>
                  <a:gd name="connsiteX12" fmla="*/ 1016582 w 1169792"/>
                  <a:gd name="connsiteY12" fmla="*/ 106897 h 1125995"/>
                  <a:gd name="connsiteX0" fmla="*/ 696542 w 1169792"/>
                  <a:gd name="connsiteY0" fmla="*/ 152464 h 1125842"/>
                  <a:gd name="connsiteX1" fmla="*/ 803222 w 1169792"/>
                  <a:gd name="connsiteY1" fmla="*/ 64 h 1125842"/>
                  <a:gd name="connsiteX2" fmla="*/ 269822 w 1169792"/>
                  <a:gd name="connsiteY2" fmla="*/ 137224 h 1125842"/>
                  <a:gd name="connsiteX3" fmla="*/ 41222 w 1169792"/>
                  <a:gd name="connsiteY3" fmla="*/ 365824 h 1125842"/>
                  <a:gd name="connsiteX4" fmla="*/ 10742 w 1169792"/>
                  <a:gd name="connsiteY4" fmla="*/ 548704 h 1125842"/>
                  <a:gd name="connsiteX5" fmla="*/ 163142 w 1169792"/>
                  <a:gd name="connsiteY5" fmla="*/ 792544 h 1125842"/>
                  <a:gd name="connsiteX6" fmla="*/ 644770 w 1169792"/>
                  <a:gd name="connsiteY6" fmla="*/ 987060 h 1125842"/>
                  <a:gd name="connsiteX7" fmla="*/ 1165949 w 1169792"/>
                  <a:gd name="connsiteY7" fmla="*/ 1107173 h 1125842"/>
                  <a:gd name="connsiteX8" fmla="*/ 361262 w 1169792"/>
                  <a:gd name="connsiteY8" fmla="*/ 579184 h 1125842"/>
                  <a:gd name="connsiteX9" fmla="*/ 315542 w 1169792"/>
                  <a:gd name="connsiteY9" fmla="*/ 457264 h 1125842"/>
                  <a:gd name="connsiteX10" fmla="*/ 406982 w 1169792"/>
                  <a:gd name="connsiteY10" fmla="*/ 274384 h 1125842"/>
                  <a:gd name="connsiteX11" fmla="*/ 696542 w 1169792"/>
                  <a:gd name="connsiteY11" fmla="*/ 152464 h 1125842"/>
                  <a:gd name="connsiteX0" fmla="*/ 696542 w 1169792"/>
                  <a:gd name="connsiteY0" fmla="*/ 296737 h 1270115"/>
                  <a:gd name="connsiteX1" fmla="*/ 600468 w 1169792"/>
                  <a:gd name="connsiteY1" fmla="*/ 21 h 1270115"/>
                  <a:gd name="connsiteX2" fmla="*/ 269822 w 1169792"/>
                  <a:gd name="connsiteY2" fmla="*/ 281497 h 1270115"/>
                  <a:gd name="connsiteX3" fmla="*/ 41222 w 1169792"/>
                  <a:gd name="connsiteY3" fmla="*/ 510097 h 1270115"/>
                  <a:gd name="connsiteX4" fmla="*/ 10742 w 1169792"/>
                  <a:gd name="connsiteY4" fmla="*/ 692977 h 1270115"/>
                  <a:gd name="connsiteX5" fmla="*/ 163142 w 1169792"/>
                  <a:gd name="connsiteY5" fmla="*/ 936817 h 1270115"/>
                  <a:gd name="connsiteX6" fmla="*/ 644770 w 1169792"/>
                  <a:gd name="connsiteY6" fmla="*/ 1131333 h 1270115"/>
                  <a:gd name="connsiteX7" fmla="*/ 1165949 w 1169792"/>
                  <a:gd name="connsiteY7" fmla="*/ 1251446 h 1270115"/>
                  <a:gd name="connsiteX8" fmla="*/ 361262 w 1169792"/>
                  <a:gd name="connsiteY8" fmla="*/ 723457 h 1270115"/>
                  <a:gd name="connsiteX9" fmla="*/ 315542 w 1169792"/>
                  <a:gd name="connsiteY9" fmla="*/ 601537 h 1270115"/>
                  <a:gd name="connsiteX10" fmla="*/ 406982 w 1169792"/>
                  <a:gd name="connsiteY10" fmla="*/ 418657 h 1270115"/>
                  <a:gd name="connsiteX11" fmla="*/ 696542 w 1169792"/>
                  <a:gd name="connsiteY11" fmla="*/ 296737 h 1270115"/>
                  <a:gd name="connsiteX0" fmla="*/ 406982 w 1169792"/>
                  <a:gd name="connsiteY0" fmla="*/ 420294 h 1271752"/>
                  <a:gd name="connsiteX1" fmla="*/ 600468 w 1169792"/>
                  <a:gd name="connsiteY1" fmla="*/ 1658 h 1271752"/>
                  <a:gd name="connsiteX2" fmla="*/ 269822 w 1169792"/>
                  <a:gd name="connsiteY2" fmla="*/ 283134 h 1271752"/>
                  <a:gd name="connsiteX3" fmla="*/ 41222 w 1169792"/>
                  <a:gd name="connsiteY3" fmla="*/ 511734 h 1271752"/>
                  <a:gd name="connsiteX4" fmla="*/ 10742 w 1169792"/>
                  <a:gd name="connsiteY4" fmla="*/ 694614 h 1271752"/>
                  <a:gd name="connsiteX5" fmla="*/ 163142 w 1169792"/>
                  <a:gd name="connsiteY5" fmla="*/ 938454 h 1271752"/>
                  <a:gd name="connsiteX6" fmla="*/ 644770 w 1169792"/>
                  <a:gd name="connsiteY6" fmla="*/ 1132970 h 1271752"/>
                  <a:gd name="connsiteX7" fmla="*/ 1165949 w 1169792"/>
                  <a:gd name="connsiteY7" fmla="*/ 1253083 h 1271752"/>
                  <a:gd name="connsiteX8" fmla="*/ 361262 w 1169792"/>
                  <a:gd name="connsiteY8" fmla="*/ 725094 h 1271752"/>
                  <a:gd name="connsiteX9" fmla="*/ 315542 w 1169792"/>
                  <a:gd name="connsiteY9" fmla="*/ 603174 h 1271752"/>
                  <a:gd name="connsiteX10" fmla="*/ 406982 w 1169792"/>
                  <a:gd name="connsiteY10" fmla="*/ 420294 h 1271752"/>
                  <a:gd name="connsiteX0" fmla="*/ 406982 w 1170978"/>
                  <a:gd name="connsiteY0" fmla="*/ 420294 h 1279623"/>
                  <a:gd name="connsiteX1" fmla="*/ 600468 w 1170978"/>
                  <a:gd name="connsiteY1" fmla="*/ 1658 h 1279623"/>
                  <a:gd name="connsiteX2" fmla="*/ 269822 w 1170978"/>
                  <a:gd name="connsiteY2" fmla="*/ 283134 h 1279623"/>
                  <a:gd name="connsiteX3" fmla="*/ 41222 w 1170978"/>
                  <a:gd name="connsiteY3" fmla="*/ 511734 h 1279623"/>
                  <a:gd name="connsiteX4" fmla="*/ 10742 w 1170978"/>
                  <a:gd name="connsiteY4" fmla="*/ 694614 h 1279623"/>
                  <a:gd name="connsiteX5" fmla="*/ 163142 w 1170978"/>
                  <a:gd name="connsiteY5" fmla="*/ 938454 h 1279623"/>
                  <a:gd name="connsiteX6" fmla="*/ 644770 w 1170978"/>
                  <a:gd name="connsiteY6" fmla="*/ 1132970 h 1279623"/>
                  <a:gd name="connsiteX7" fmla="*/ 1165949 w 1170978"/>
                  <a:gd name="connsiteY7" fmla="*/ 1253083 h 1279623"/>
                  <a:gd name="connsiteX8" fmla="*/ 315542 w 1170978"/>
                  <a:gd name="connsiteY8" fmla="*/ 603174 h 1279623"/>
                  <a:gd name="connsiteX9" fmla="*/ 406982 w 1170978"/>
                  <a:gd name="connsiteY9" fmla="*/ 420294 h 1279623"/>
                  <a:gd name="connsiteX0" fmla="*/ 406982 w 1165949"/>
                  <a:gd name="connsiteY0" fmla="*/ 420294 h 1264167"/>
                  <a:gd name="connsiteX1" fmla="*/ 600468 w 1165949"/>
                  <a:gd name="connsiteY1" fmla="*/ 1658 h 1264167"/>
                  <a:gd name="connsiteX2" fmla="*/ 269822 w 1165949"/>
                  <a:gd name="connsiteY2" fmla="*/ 283134 h 1264167"/>
                  <a:gd name="connsiteX3" fmla="*/ 41222 w 1165949"/>
                  <a:gd name="connsiteY3" fmla="*/ 511734 h 1264167"/>
                  <a:gd name="connsiteX4" fmla="*/ 10742 w 1165949"/>
                  <a:gd name="connsiteY4" fmla="*/ 694614 h 1264167"/>
                  <a:gd name="connsiteX5" fmla="*/ 163142 w 1165949"/>
                  <a:gd name="connsiteY5" fmla="*/ 938454 h 1264167"/>
                  <a:gd name="connsiteX6" fmla="*/ 644770 w 1165949"/>
                  <a:gd name="connsiteY6" fmla="*/ 1132970 h 1264167"/>
                  <a:gd name="connsiteX7" fmla="*/ 1165949 w 1165949"/>
                  <a:gd name="connsiteY7" fmla="*/ 1253083 h 1264167"/>
                  <a:gd name="connsiteX8" fmla="*/ 634155 w 1165949"/>
                  <a:gd name="connsiteY8" fmla="*/ 850577 h 1264167"/>
                  <a:gd name="connsiteX9" fmla="*/ 406982 w 1165949"/>
                  <a:gd name="connsiteY9" fmla="*/ 420294 h 1264167"/>
                  <a:gd name="connsiteX0" fmla="*/ 399182 w 1158149"/>
                  <a:gd name="connsiteY0" fmla="*/ 420538 h 1264411"/>
                  <a:gd name="connsiteX1" fmla="*/ 592668 w 1158149"/>
                  <a:gd name="connsiteY1" fmla="*/ 1902 h 1264411"/>
                  <a:gd name="connsiteX2" fmla="*/ 262022 w 1158149"/>
                  <a:gd name="connsiteY2" fmla="*/ 283378 h 1264411"/>
                  <a:gd name="connsiteX3" fmla="*/ 2942 w 1158149"/>
                  <a:gd name="connsiteY3" fmla="*/ 694858 h 1264411"/>
                  <a:gd name="connsiteX4" fmla="*/ 155342 w 1158149"/>
                  <a:gd name="connsiteY4" fmla="*/ 938698 h 1264411"/>
                  <a:gd name="connsiteX5" fmla="*/ 636970 w 1158149"/>
                  <a:gd name="connsiteY5" fmla="*/ 1133214 h 1264411"/>
                  <a:gd name="connsiteX6" fmla="*/ 1158149 w 1158149"/>
                  <a:gd name="connsiteY6" fmla="*/ 1253327 h 1264411"/>
                  <a:gd name="connsiteX7" fmla="*/ 626355 w 1158149"/>
                  <a:gd name="connsiteY7" fmla="*/ 850821 h 1264411"/>
                  <a:gd name="connsiteX8" fmla="*/ 399182 w 1158149"/>
                  <a:gd name="connsiteY8" fmla="*/ 420538 h 1264411"/>
                  <a:gd name="connsiteX0" fmla="*/ 397239 w 1156206"/>
                  <a:gd name="connsiteY0" fmla="*/ 419918 h 1263791"/>
                  <a:gd name="connsiteX1" fmla="*/ 590725 w 1156206"/>
                  <a:gd name="connsiteY1" fmla="*/ 1282 h 1263791"/>
                  <a:gd name="connsiteX2" fmla="*/ 115262 w 1156206"/>
                  <a:gd name="connsiteY2" fmla="*/ 303382 h 1263791"/>
                  <a:gd name="connsiteX3" fmla="*/ 999 w 1156206"/>
                  <a:gd name="connsiteY3" fmla="*/ 694238 h 1263791"/>
                  <a:gd name="connsiteX4" fmla="*/ 153399 w 1156206"/>
                  <a:gd name="connsiteY4" fmla="*/ 938078 h 1263791"/>
                  <a:gd name="connsiteX5" fmla="*/ 635027 w 1156206"/>
                  <a:gd name="connsiteY5" fmla="*/ 1132594 h 1263791"/>
                  <a:gd name="connsiteX6" fmla="*/ 1156206 w 1156206"/>
                  <a:gd name="connsiteY6" fmla="*/ 1252707 h 1263791"/>
                  <a:gd name="connsiteX7" fmla="*/ 624412 w 1156206"/>
                  <a:gd name="connsiteY7" fmla="*/ 850201 h 1263791"/>
                  <a:gd name="connsiteX8" fmla="*/ 397239 w 1156206"/>
                  <a:gd name="connsiteY8" fmla="*/ 419918 h 1263791"/>
                  <a:gd name="connsiteX0" fmla="*/ 396625 w 1155592"/>
                  <a:gd name="connsiteY0" fmla="*/ 440438 h 1284311"/>
                  <a:gd name="connsiteX1" fmla="*/ 271497 w 1155592"/>
                  <a:gd name="connsiteY1" fmla="*/ 1189 h 1284311"/>
                  <a:gd name="connsiteX2" fmla="*/ 114648 w 1155592"/>
                  <a:gd name="connsiteY2" fmla="*/ 323902 h 1284311"/>
                  <a:gd name="connsiteX3" fmla="*/ 385 w 1155592"/>
                  <a:gd name="connsiteY3" fmla="*/ 714758 h 1284311"/>
                  <a:gd name="connsiteX4" fmla="*/ 152785 w 1155592"/>
                  <a:gd name="connsiteY4" fmla="*/ 958598 h 1284311"/>
                  <a:gd name="connsiteX5" fmla="*/ 634413 w 1155592"/>
                  <a:gd name="connsiteY5" fmla="*/ 1153114 h 1284311"/>
                  <a:gd name="connsiteX6" fmla="*/ 1155592 w 1155592"/>
                  <a:gd name="connsiteY6" fmla="*/ 1273227 h 1284311"/>
                  <a:gd name="connsiteX7" fmla="*/ 623798 w 1155592"/>
                  <a:gd name="connsiteY7" fmla="*/ 870721 h 1284311"/>
                  <a:gd name="connsiteX8" fmla="*/ 396625 w 1155592"/>
                  <a:gd name="connsiteY8" fmla="*/ 440438 h 1284311"/>
                  <a:gd name="connsiteX0" fmla="*/ 294535 w 1053502"/>
                  <a:gd name="connsiteY0" fmla="*/ 440458 h 1284331"/>
                  <a:gd name="connsiteX1" fmla="*/ 169407 w 1053502"/>
                  <a:gd name="connsiteY1" fmla="*/ 1209 h 1284331"/>
                  <a:gd name="connsiteX2" fmla="*/ 12558 w 1053502"/>
                  <a:gd name="connsiteY2" fmla="*/ 323922 h 1284331"/>
                  <a:gd name="connsiteX3" fmla="*/ 14158 w 1053502"/>
                  <a:gd name="connsiteY3" fmla="*/ 735386 h 1284331"/>
                  <a:gd name="connsiteX4" fmla="*/ 50695 w 1053502"/>
                  <a:gd name="connsiteY4" fmla="*/ 958618 h 1284331"/>
                  <a:gd name="connsiteX5" fmla="*/ 532323 w 1053502"/>
                  <a:gd name="connsiteY5" fmla="*/ 1153134 h 1284331"/>
                  <a:gd name="connsiteX6" fmla="*/ 1053502 w 1053502"/>
                  <a:gd name="connsiteY6" fmla="*/ 1273247 h 1284331"/>
                  <a:gd name="connsiteX7" fmla="*/ 521708 w 1053502"/>
                  <a:gd name="connsiteY7" fmla="*/ 870741 h 1284331"/>
                  <a:gd name="connsiteX8" fmla="*/ 294535 w 1053502"/>
                  <a:gd name="connsiteY8" fmla="*/ 440458 h 1284331"/>
                  <a:gd name="connsiteX0" fmla="*/ 302321 w 1061288"/>
                  <a:gd name="connsiteY0" fmla="*/ 440458 h 1284331"/>
                  <a:gd name="connsiteX1" fmla="*/ 177193 w 1061288"/>
                  <a:gd name="connsiteY1" fmla="*/ 1209 h 1284331"/>
                  <a:gd name="connsiteX2" fmla="*/ 20344 w 1061288"/>
                  <a:gd name="connsiteY2" fmla="*/ 323922 h 1284331"/>
                  <a:gd name="connsiteX3" fmla="*/ 21944 w 1061288"/>
                  <a:gd name="connsiteY3" fmla="*/ 735386 h 1284331"/>
                  <a:gd name="connsiteX4" fmla="*/ 203309 w 1061288"/>
                  <a:gd name="connsiteY4" fmla="*/ 958619 h 1284331"/>
                  <a:gd name="connsiteX5" fmla="*/ 540109 w 1061288"/>
                  <a:gd name="connsiteY5" fmla="*/ 1153134 h 1284331"/>
                  <a:gd name="connsiteX6" fmla="*/ 1061288 w 1061288"/>
                  <a:gd name="connsiteY6" fmla="*/ 1273247 h 1284331"/>
                  <a:gd name="connsiteX7" fmla="*/ 529494 w 1061288"/>
                  <a:gd name="connsiteY7" fmla="*/ 870741 h 1284331"/>
                  <a:gd name="connsiteX8" fmla="*/ 302321 w 1061288"/>
                  <a:gd name="connsiteY8" fmla="*/ 440458 h 1284331"/>
                  <a:gd name="connsiteX0" fmla="*/ 1704938 w 2463905"/>
                  <a:gd name="connsiteY0" fmla="*/ 421168 h 1265041"/>
                  <a:gd name="connsiteX1" fmla="*/ 1315 w 2463905"/>
                  <a:gd name="connsiteY1" fmla="*/ 1291 h 1265041"/>
                  <a:gd name="connsiteX2" fmla="*/ 1422961 w 2463905"/>
                  <a:gd name="connsiteY2" fmla="*/ 304632 h 1265041"/>
                  <a:gd name="connsiteX3" fmla="*/ 1424561 w 2463905"/>
                  <a:gd name="connsiteY3" fmla="*/ 716096 h 1265041"/>
                  <a:gd name="connsiteX4" fmla="*/ 1605926 w 2463905"/>
                  <a:gd name="connsiteY4" fmla="*/ 939329 h 1265041"/>
                  <a:gd name="connsiteX5" fmla="*/ 1942726 w 2463905"/>
                  <a:gd name="connsiteY5" fmla="*/ 1133844 h 1265041"/>
                  <a:gd name="connsiteX6" fmla="*/ 2463905 w 2463905"/>
                  <a:gd name="connsiteY6" fmla="*/ 1253957 h 1265041"/>
                  <a:gd name="connsiteX7" fmla="*/ 1932111 w 2463905"/>
                  <a:gd name="connsiteY7" fmla="*/ 851451 h 1265041"/>
                  <a:gd name="connsiteX8" fmla="*/ 1704938 w 2463905"/>
                  <a:gd name="connsiteY8" fmla="*/ 421168 h 1265041"/>
                  <a:gd name="connsiteX0" fmla="*/ 1765769 w 2524736"/>
                  <a:gd name="connsiteY0" fmla="*/ 420293 h 1264166"/>
                  <a:gd name="connsiteX1" fmla="*/ 62146 w 2524736"/>
                  <a:gd name="connsiteY1" fmla="*/ 416 h 1264166"/>
                  <a:gd name="connsiteX2" fmla="*/ 476820 w 2524736"/>
                  <a:gd name="connsiteY2" fmla="*/ 497470 h 1264166"/>
                  <a:gd name="connsiteX3" fmla="*/ 1485392 w 2524736"/>
                  <a:gd name="connsiteY3" fmla="*/ 715221 h 1264166"/>
                  <a:gd name="connsiteX4" fmla="*/ 1666757 w 2524736"/>
                  <a:gd name="connsiteY4" fmla="*/ 938454 h 1264166"/>
                  <a:gd name="connsiteX5" fmla="*/ 2003557 w 2524736"/>
                  <a:gd name="connsiteY5" fmla="*/ 1132969 h 1264166"/>
                  <a:gd name="connsiteX6" fmla="*/ 2524736 w 2524736"/>
                  <a:gd name="connsiteY6" fmla="*/ 1253082 h 1264166"/>
                  <a:gd name="connsiteX7" fmla="*/ 1992942 w 2524736"/>
                  <a:gd name="connsiteY7" fmla="*/ 850576 h 1264166"/>
                  <a:gd name="connsiteX8" fmla="*/ 1765769 w 2524736"/>
                  <a:gd name="connsiteY8" fmla="*/ 420293 h 1264166"/>
                  <a:gd name="connsiteX0" fmla="*/ 1759283 w 2518250"/>
                  <a:gd name="connsiteY0" fmla="*/ 420293 h 1264166"/>
                  <a:gd name="connsiteX1" fmla="*/ 55660 w 2518250"/>
                  <a:gd name="connsiteY1" fmla="*/ 416 h 1264166"/>
                  <a:gd name="connsiteX2" fmla="*/ 470334 w 2518250"/>
                  <a:gd name="connsiteY2" fmla="*/ 497470 h 1264166"/>
                  <a:gd name="connsiteX3" fmla="*/ 1043459 w 2518250"/>
                  <a:gd name="connsiteY3" fmla="*/ 831449 h 1264166"/>
                  <a:gd name="connsiteX4" fmla="*/ 1660271 w 2518250"/>
                  <a:gd name="connsiteY4" fmla="*/ 938454 h 1264166"/>
                  <a:gd name="connsiteX5" fmla="*/ 1997071 w 2518250"/>
                  <a:gd name="connsiteY5" fmla="*/ 1132969 h 1264166"/>
                  <a:gd name="connsiteX6" fmla="*/ 2518250 w 2518250"/>
                  <a:gd name="connsiteY6" fmla="*/ 1253082 h 1264166"/>
                  <a:gd name="connsiteX7" fmla="*/ 1986456 w 2518250"/>
                  <a:gd name="connsiteY7" fmla="*/ 850576 h 1264166"/>
                  <a:gd name="connsiteX8" fmla="*/ 1759283 w 2518250"/>
                  <a:gd name="connsiteY8" fmla="*/ 420293 h 1264166"/>
                  <a:gd name="connsiteX0" fmla="*/ 1759283 w 2518250"/>
                  <a:gd name="connsiteY0" fmla="*/ 420293 h 1263749"/>
                  <a:gd name="connsiteX1" fmla="*/ 55660 w 2518250"/>
                  <a:gd name="connsiteY1" fmla="*/ 416 h 1263749"/>
                  <a:gd name="connsiteX2" fmla="*/ 470334 w 2518250"/>
                  <a:gd name="connsiteY2" fmla="*/ 497470 h 1263749"/>
                  <a:gd name="connsiteX3" fmla="*/ 1043459 w 2518250"/>
                  <a:gd name="connsiteY3" fmla="*/ 831449 h 1263749"/>
                  <a:gd name="connsiteX4" fmla="*/ 1551409 w 2518250"/>
                  <a:gd name="connsiteY4" fmla="*/ 977197 h 1263749"/>
                  <a:gd name="connsiteX5" fmla="*/ 1997071 w 2518250"/>
                  <a:gd name="connsiteY5" fmla="*/ 1132969 h 1263749"/>
                  <a:gd name="connsiteX6" fmla="*/ 2518250 w 2518250"/>
                  <a:gd name="connsiteY6" fmla="*/ 1253082 h 1263749"/>
                  <a:gd name="connsiteX7" fmla="*/ 1986456 w 2518250"/>
                  <a:gd name="connsiteY7" fmla="*/ 850576 h 1263749"/>
                  <a:gd name="connsiteX8" fmla="*/ 1759283 w 2518250"/>
                  <a:gd name="connsiteY8" fmla="*/ 420293 h 1263749"/>
                  <a:gd name="connsiteX0" fmla="*/ 1241353 w 2490192"/>
                  <a:gd name="connsiteY0" fmla="*/ 536193 h 1263424"/>
                  <a:gd name="connsiteX1" fmla="*/ 27602 w 2490192"/>
                  <a:gd name="connsiteY1" fmla="*/ 91 h 1263424"/>
                  <a:gd name="connsiteX2" fmla="*/ 442276 w 2490192"/>
                  <a:gd name="connsiteY2" fmla="*/ 497145 h 1263424"/>
                  <a:gd name="connsiteX3" fmla="*/ 1015401 w 2490192"/>
                  <a:gd name="connsiteY3" fmla="*/ 831124 h 1263424"/>
                  <a:gd name="connsiteX4" fmla="*/ 1523351 w 2490192"/>
                  <a:gd name="connsiteY4" fmla="*/ 976872 h 1263424"/>
                  <a:gd name="connsiteX5" fmla="*/ 1969013 w 2490192"/>
                  <a:gd name="connsiteY5" fmla="*/ 1132644 h 1263424"/>
                  <a:gd name="connsiteX6" fmla="*/ 2490192 w 2490192"/>
                  <a:gd name="connsiteY6" fmla="*/ 1252757 h 1263424"/>
                  <a:gd name="connsiteX7" fmla="*/ 1958398 w 2490192"/>
                  <a:gd name="connsiteY7" fmla="*/ 850251 h 1263424"/>
                  <a:gd name="connsiteX8" fmla="*/ 1241353 w 2490192"/>
                  <a:gd name="connsiteY8" fmla="*/ 536193 h 1263424"/>
                  <a:gd name="connsiteX0" fmla="*/ 1241353 w 2490192"/>
                  <a:gd name="connsiteY0" fmla="*/ 536193 h 1263424"/>
                  <a:gd name="connsiteX1" fmla="*/ 27602 w 2490192"/>
                  <a:gd name="connsiteY1" fmla="*/ 91 h 1263424"/>
                  <a:gd name="connsiteX2" fmla="*/ 442276 w 2490192"/>
                  <a:gd name="connsiteY2" fmla="*/ 497145 h 1263424"/>
                  <a:gd name="connsiteX3" fmla="*/ 1015401 w 2490192"/>
                  <a:gd name="connsiteY3" fmla="*/ 831124 h 1263424"/>
                  <a:gd name="connsiteX4" fmla="*/ 1523351 w 2490192"/>
                  <a:gd name="connsiteY4" fmla="*/ 976872 h 1263424"/>
                  <a:gd name="connsiteX5" fmla="*/ 1969013 w 2490192"/>
                  <a:gd name="connsiteY5" fmla="*/ 1132644 h 1263424"/>
                  <a:gd name="connsiteX6" fmla="*/ 2490192 w 2490192"/>
                  <a:gd name="connsiteY6" fmla="*/ 1252757 h 1263424"/>
                  <a:gd name="connsiteX7" fmla="*/ 1522951 w 2490192"/>
                  <a:gd name="connsiteY7" fmla="*/ 850251 h 1263424"/>
                  <a:gd name="connsiteX8" fmla="*/ 1241353 w 2490192"/>
                  <a:gd name="connsiteY8" fmla="*/ 536193 h 1263424"/>
                  <a:gd name="connsiteX0" fmla="*/ 1098347 w 2483263"/>
                  <a:gd name="connsiteY0" fmla="*/ 458708 h 1263424"/>
                  <a:gd name="connsiteX1" fmla="*/ 20673 w 2483263"/>
                  <a:gd name="connsiteY1" fmla="*/ 91 h 1263424"/>
                  <a:gd name="connsiteX2" fmla="*/ 435347 w 2483263"/>
                  <a:gd name="connsiteY2" fmla="*/ 497145 h 1263424"/>
                  <a:gd name="connsiteX3" fmla="*/ 1008472 w 2483263"/>
                  <a:gd name="connsiteY3" fmla="*/ 831124 h 1263424"/>
                  <a:gd name="connsiteX4" fmla="*/ 1516422 w 2483263"/>
                  <a:gd name="connsiteY4" fmla="*/ 976872 h 1263424"/>
                  <a:gd name="connsiteX5" fmla="*/ 1962084 w 2483263"/>
                  <a:gd name="connsiteY5" fmla="*/ 1132644 h 1263424"/>
                  <a:gd name="connsiteX6" fmla="*/ 2483263 w 2483263"/>
                  <a:gd name="connsiteY6" fmla="*/ 1252757 h 1263424"/>
                  <a:gd name="connsiteX7" fmla="*/ 1516022 w 2483263"/>
                  <a:gd name="connsiteY7" fmla="*/ 850251 h 1263424"/>
                  <a:gd name="connsiteX8" fmla="*/ 1098347 w 2483263"/>
                  <a:gd name="connsiteY8" fmla="*/ 458708 h 1263424"/>
                  <a:gd name="connsiteX0" fmla="*/ 1098347 w 2483263"/>
                  <a:gd name="connsiteY0" fmla="*/ 458708 h 1263424"/>
                  <a:gd name="connsiteX1" fmla="*/ 20673 w 2483263"/>
                  <a:gd name="connsiteY1" fmla="*/ 91 h 1263424"/>
                  <a:gd name="connsiteX2" fmla="*/ 435347 w 2483263"/>
                  <a:gd name="connsiteY2" fmla="*/ 497145 h 1263424"/>
                  <a:gd name="connsiteX3" fmla="*/ 1008472 w 2483263"/>
                  <a:gd name="connsiteY3" fmla="*/ 831124 h 1263424"/>
                  <a:gd name="connsiteX4" fmla="*/ 1516422 w 2483263"/>
                  <a:gd name="connsiteY4" fmla="*/ 976872 h 1263424"/>
                  <a:gd name="connsiteX5" fmla="*/ 1962084 w 2483263"/>
                  <a:gd name="connsiteY5" fmla="*/ 1132644 h 1263424"/>
                  <a:gd name="connsiteX6" fmla="*/ 2483263 w 2483263"/>
                  <a:gd name="connsiteY6" fmla="*/ 1252757 h 1263424"/>
                  <a:gd name="connsiteX7" fmla="*/ 1570453 w 2483263"/>
                  <a:gd name="connsiteY7" fmla="*/ 850251 h 1263424"/>
                  <a:gd name="connsiteX8" fmla="*/ 1098347 w 2483263"/>
                  <a:gd name="connsiteY8" fmla="*/ 458708 h 12634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83263" h="1263424">
                    <a:moveTo>
                      <a:pt x="1098347" y="458708"/>
                    </a:moveTo>
                    <a:cubicBezTo>
                      <a:pt x="840050" y="317015"/>
                      <a:pt x="131173" y="-6315"/>
                      <a:pt x="20673" y="91"/>
                    </a:cubicBezTo>
                    <a:cubicBezTo>
                      <a:pt x="-89827" y="6497"/>
                      <a:pt x="270714" y="358640"/>
                      <a:pt x="435347" y="497145"/>
                    </a:cubicBezTo>
                    <a:cubicBezTo>
                      <a:pt x="599980" y="635650"/>
                      <a:pt x="828293" y="751170"/>
                      <a:pt x="1008472" y="831124"/>
                    </a:cubicBezTo>
                    <a:cubicBezTo>
                      <a:pt x="1188651" y="911078"/>
                      <a:pt x="1357487" y="926619"/>
                      <a:pt x="1516422" y="976872"/>
                    </a:cubicBezTo>
                    <a:cubicBezTo>
                      <a:pt x="1675357" y="1027125"/>
                      <a:pt x="1800944" y="1086663"/>
                      <a:pt x="1962084" y="1132644"/>
                    </a:cubicBezTo>
                    <a:cubicBezTo>
                      <a:pt x="2123224" y="1178625"/>
                      <a:pt x="2485032" y="1299822"/>
                      <a:pt x="2483263" y="1252757"/>
                    </a:cubicBezTo>
                    <a:cubicBezTo>
                      <a:pt x="2481494" y="1205692"/>
                      <a:pt x="1801272" y="982593"/>
                      <a:pt x="1570453" y="850251"/>
                    </a:cubicBezTo>
                    <a:cubicBezTo>
                      <a:pt x="1339634" y="717909"/>
                      <a:pt x="1356644" y="600401"/>
                      <a:pt x="1098347" y="458708"/>
                    </a:cubicBezTo>
                    <a:close/>
                  </a:path>
                </a:pathLst>
              </a:custGeom>
              <a:solidFill>
                <a:srgbClr val="05E13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Freeform 23"/>
              <p:cNvSpPr/>
              <p:nvPr/>
            </p:nvSpPr>
            <p:spPr>
              <a:xfrm rot="17616941" flipH="1">
                <a:off x="5915361" y="925760"/>
                <a:ext cx="150229" cy="108805"/>
              </a:xfrm>
              <a:custGeom>
                <a:avLst/>
                <a:gdLst>
                  <a:gd name="connsiteX0" fmla="*/ 1260422 w 1614454"/>
                  <a:gd name="connsiteY0" fmla="*/ 91942 h 884541"/>
                  <a:gd name="connsiteX1" fmla="*/ 803222 w 1614454"/>
                  <a:gd name="connsiteY1" fmla="*/ 502 h 884541"/>
                  <a:gd name="connsiteX2" fmla="*/ 269822 w 1614454"/>
                  <a:gd name="connsiteY2" fmla="*/ 137662 h 884541"/>
                  <a:gd name="connsiteX3" fmla="*/ 41222 w 1614454"/>
                  <a:gd name="connsiteY3" fmla="*/ 366262 h 884541"/>
                  <a:gd name="connsiteX4" fmla="*/ 10742 w 1614454"/>
                  <a:gd name="connsiteY4" fmla="*/ 549142 h 884541"/>
                  <a:gd name="connsiteX5" fmla="*/ 163142 w 1614454"/>
                  <a:gd name="connsiteY5" fmla="*/ 792982 h 884541"/>
                  <a:gd name="connsiteX6" fmla="*/ 528902 w 1614454"/>
                  <a:gd name="connsiteY6" fmla="*/ 884422 h 884541"/>
                  <a:gd name="connsiteX7" fmla="*/ 1108022 w 1614454"/>
                  <a:gd name="connsiteY7" fmla="*/ 777742 h 884541"/>
                  <a:gd name="connsiteX8" fmla="*/ 1610942 w 1614454"/>
                  <a:gd name="connsiteY8" fmla="*/ 549142 h 884541"/>
                  <a:gd name="connsiteX9" fmla="*/ 848942 w 1614454"/>
                  <a:gd name="connsiteY9" fmla="*/ 625342 h 884541"/>
                  <a:gd name="connsiteX10" fmla="*/ 361262 w 1614454"/>
                  <a:gd name="connsiteY10" fmla="*/ 579622 h 884541"/>
                  <a:gd name="connsiteX11" fmla="*/ 315542 w 1614454"/>
                  <a:gd name="connsiteY11" fmla="*/ 457702 h 884541"/>
                  <a:gd name="connsiteX12" fmla="*/ 406982 w 1614454"/>
                  <a:gd name="connsiteY12" fmla="*/ 274822 h 884541"/>
                  <a:gd name="connsiteX13" fmla="*/ 696542 w 1614454"/>
                  <a:gd name="connsiteY13" fmla="*/ 152902 h 884541"/>
                  <a:gd name="connsiteX14" fmla="*/ 1016582 w 1614454"/>
                  <a:gd name="connsiteY14" fmla="*/ 107182 h 884541"/>
                  <a:gd name="connsiteX15" fmla="*/ 1260422 w 1614454"/>
                  <a:gd name="connsiteY15" fmla="*/ 91942 h 884541"/>
                  <a:gd name="connsiteX0" fmla="*/ 1260422 w 1264739"/>
                  <a:gd name="connsiteY0" fmla="*/ 91942 h 884541"/>
                  <a:gd name="connsiteX1" fmla="*/ 803222 w 1264739"/>
                  <a:gd name="connsiteY1" fmla="*/ 502 h 884541"/>
                  <a:gd name="connsiteX2" fmla="*/ 269822 w 1264739"/>
                  <a:gd name="connsiteY2" fmla="*/ 137662 h 884541"/>
                  <a:gd name="connsiteX3" fmla="*/ 41222 w 1264739"/>
                  <a:gd name="connsiteY3" fmla="*/ 366262 h 884541"/>
                  <a:gd name="connsiteX4" fmla="*/ 10742 w 1264739"/>
                  <a:gd name="connsiteY4" fmla="*/ 549142 h 884541"/>
                  <a:gd name="connsiteX5" fmla="*/ 163142 w 1264739"/>
                  <a:gd name="connsiteY5" fmla="*/ 792982 h 884541"/>
                  <a:gd name="connsiteX6" fmla="*/ 528902 w 1264739"/>
                  <a:gd name="connsiteY6" fmla="*/ 884422 h 884541"/>
                  <a:gd name="connsiteX7" fmla="*/ 1108022 w 1264739"/>
                  <a:gd name="connsiteY7" fmla="*/ 777742 h 884541"/>
                  <a:gd name="connsiteX8" fmla="*/ 848942 w 1264739"/>
                  <a:gd name="connsiteY8" fmla="*/ 625342 h 884541"/>
                  <a:gd name="connsiteX9" fmla="*/ 361262 w 1264739"/>
                  <a:gd name="connsiteY9" fmla="*/ 579622 h 884541"/>
                  <a:gd name="connsiteX10" fmla="*/ 315542 w 1264739"/>
                  <a:gd name="connsiteY10" fmla="*/ 457702 h 884541"/>
                  <a:gd name="connsiteX11" fmla="*/ 406982 w 1264739"/>
                  <a:gd name="connsiteY11" fmla="*/ 274822 h 884541"/>
                  <a:gd name="connsiteX12" fmla="*/ 696542 w 1264739"/>
                  <a:gd name="connsiteY12" fmla="*/ 152902 h 884541"/>
                  <a:gd name="connsiteX13" fmla="*/ 1016582 w 1264739"/>
                  <a:gd name="connsiteY13" fmla="*/ 107182 h 884541"/>
                  <a:gd name="connsiteX14" fmla="*/ 1260422 w 1264739"/>
                  <a:gd name="connsiteY14" fmla="*/ 91942 h 884541"/>
                  <a:gd name="connsiteX0" fmla="*/ 1260422 w 1264739"/>
                  <a:gd name="connsiteY0" fmla="*/ 91942 h 884541"/>
                  <a:gd name="connsiteX1" fmla="*/ 803222 w 1264739"/>
                  <a:gd name="connsiteY1" fmla="*/ 502 h 884541"/>
                  <a:gd name="connsiteX2" fmla="*/ 269822 w 1264739"/>
                  <a:gd name="connsiteY2" fmla="*/ 137662 h 884541"/>
                  <a:gd name="connsiteX3" fmla="*/ 41222 w 1264739"/>
                  <a:gd name="connsiteY3" fmla="*/ 366262 h 884541"/>
                  <a:gd name="connsiteX4" fmla="*/ 10742 w 1264739"/>
                  <a:gd name="connsiteY4" fmla="*/ 549142 h 884541"/>
                  <a:gd name="connsiteX5" fmla="*/ 163142 w 1264739"/>
                  <a:gd name="connsiteY5" fmla="*/ 792982 h 884541"/>
                  <a:gd name="connsiteX6" fmla="*/ 528902 w 1264739"/>
                  <a:gd name="connsiteY6" fmla="*/ 884422 h 884541"/>
                  <a:gd name="connsiteX7" fmla="*/ 1108022 w 1264739"/>
                  <a:gd name="connsiteY7" fmla="*/ 777742 h 884541"/>
                  <a:gd name="connsiteX8" fmla="*/ 361262 w 1264739"/>
                  <a:gd name="connsiteY8" fmla="*/ 579622 h 884541"/>
                  <a:gd name="connsiteX9" fmla="*/ 315542 w 1264739"/>
                  <a:gd name="connsiteY9" fmla="*/ 457702 h 884541"/>
                  <a:gd name="connsiteX10" fmla="*/ 406982 w 1264739"/>
                  <a:gd name="connsiteY10" fmla="*/ 274822 h 884541"/>
                  <a:gd name="connsiteX11" fmla="*/ 696542 w 1264739"/>
                  <a:gd name="connsiteY11" fmla="*/ 152902 h 884541"/>
                  <a:gd name="connsiteX12" fmla="*/ 1016582 w 1264739"/>
                  <a:gd name="connsiteY12" fmla="*/ 107182 h 884541"/>
                  <a:gd name="connsiteX13" fmla="*/ 1260422 w 1264739"/>
                  <a:gd name="connsiteY13" fmla="*/ 91942 h 884541"/>
                  <a:gd name="connsiteX0" fmla="*/ 1260422 w 1264739"/>
                  <a:gd name="connsiteY0" fmla="*/ 91942 h 1115125"/>
                  <a:gd name="connsiteX1" fmla="*/ 803222 w 1264739"/>
                  <a:gd name="connsiteY1" fmla="*/ 502 h 1115125"/>
                  <a:gd name="connsiteX2" fmla="*/ 269822 w 1264739"/>
                  <a:gd name="connsiteY2" fmla="*/ 137662 h 1115125"/>
                  <a:gd name="connsiteX3" fmla="*/ 41222 w 1264739"/>
                  <a:gd name="connsiteY3" fmla="*/ 366262 h 1115125"/>
                  <a:gd name="connsiteX4" fmla="*/ 10742 w 1264739"/>
                  <a:gd name="connsiteY4" fmla="*/ 549142 h 1115125"/>
                  <a:gd name="connsiteX5" fmla="*/ 163142 w 1264739"/>
                  <a:gd name="connsiteY5" fmla="*/ 792982 h 1115125"/>
                  <a:gd name="connsiteX6" fmla="*/ 528902 w 1264739"/>
                  <a:gd name="connsiteY6" fmla="*/ 884422 h 1115125"/>
                  <a:gd name="connsiteX7" fmla="*/ 1165949 w 1264739"/>
                  <a:gd name="connsiteY7" fmla="*/ 1107611 h 1115125"/>
                  <a:gd name="connsiteX8" fmla="*/ 361262 w 1264739"/>
                  <a:gd name="connsiteY8" fmla="*/ 579622 h 1115125"/>
                  <a:gd name="connsiteX9" fmla="*/ 315542 w 1264739"/>
                  <a:gd name="connsiteY9" fmla="*/ 457702 h 1115125"/>
                  <a:gd name="connsiteX10" fmla="*/ 406982 w 1264739"/>
                  <a:gd name="connsiteY10" fmla="*/ 274822 h 1115125"/>
                  <a:gd name="connsiteX11" fmla="*/ 696542 w 1264739"/>
                  <a:gd name="connsiteY11" fmla="*/ 152902 h 1115125"/>
                  <a:gd name="connsiteX12" fmla="*/ 1016582 w 1264739"/>
                  <a:gd name="connsiteY12" fmla="*/ 107182 h 1115125"/>
                  <a:gd name="connsiteX13" fmla="*/ 1260422 w 1264739"/>
                  <a:gd name="connsiteY13" fmla="*/ 91942 h 1115125"/>
                  <a:gd name="connsiteX0" fmla="*/ 1260422 w 1264739"/>
                  <a:gd name="connsiteY0" fmla="*/ 91942 h 1126280"/>
                  <a:gd name="connsiteX1" fmla="*/ 803222 w 1264739"/>
                  <a:gd name="connsiteY1" fmla="*/ 502 h 1126280"/>
                  <a:gd name="connsiteX2" fmla="*/ 269822 w 1264739"/>
                  <a:gd name="connsiteY2" fmla="*/ 137662 h 1126280"/>
                  <a:gd name="connsiteX3" fmla="*/ 41222 w 1264739"/>
                  <a:gd name="connsiteY3" fmla="*/ 366262 h 1126280"/>
                  <a:gd name="connsiteX4" fmla="*/ 10742 w 1264739"/>
                  <a:gd name="connsiteY4" fmla="*/ 549142 h 1126280"/>
                  <a:gd name="connsiteX5" fmla="*/ 163142 w 1264739"/>
                  <a:gd name="connsiteY5" fmla="*/ 792982 h 1126280"/>
                  <a:gd name="connsiteX6" fmla="*/ 644770 w 1264739"/>
                  <a:gd name="connsiteY6" fmla="*/ 987498 h 1126280"/>
                  <a:gd name="connsiteX7" fmla="*/ 1165949 w 1264739"/>
                  <a:gd name="connsiteY7" fmla="*/ 1107611 h 1126280"/>
                  <a:gd name="connsiteX8" fmla="*/ 361262 w 1264739"/>
                  <a:gd name="connsiteY8" fmla="*/ 579622 h 1126280"/>
                  <a:gd name="connsiteX9" fmla="*/ 315542 w 1264739"/>
                  <a:gd name="connsiteY9" fmla="*/ 457702 h 1126280"/>
                  <a:gd name="connsiteX10" fmla="*/ 406982 w 1264739"/>
                  <a:gd name="connsiteY10" fmla="*/ 274822 h 1126280"/>
                  <a:gd name="connsiteX11" fmla="*/ 696542 w 1264739"/>
                  <a:gd name="connsiteY11" fmla="*/ 152902 h 1126280"/>
                  <a:gd name="connsiteX12" fmla="*/ 1016582 w 1264739"/>
                  <a:gd name="connsiteY12" fmla="*/ 107182 h 1126280"/>
                  <a:gd name="connsiteX13" fmla="*/ 1260422 w 1264739"/>
                  <a:gd name="connsiteY13" fmla="*/ 91942 h 1126280"/>
                  <a:gd name="connsiteX0" fmla="*/ 1016582 w 1169792"/>
                  <a:gd name="connsiteY0" fmla="*/ 106897 h 1125995"/>
                  <a:gd name="connsiteX1" fmla="*/ 803222 w 1169792"/>
                  <a:gd name="connsiteY1" fmla="*/ 217 h 1125995"/>
                  <a:gd name="connsiteX2" fmla="*/ 269822 w 1169792"/>
                  <a:gd name="connsiteY2" fmla="*/ 137377 h 1125995"/>
                  <a:gd name="connsiteX3" fmla="*/ 41222 w 1169792"/>
                  <a:gd name="connsiteY3" fmla="*/ 365977 h 1125995"/>
                  <a:gd name="connsiteX4" fmla="*/ 10742 w 1169792"/>
                  <a:gd name="connsiteY4" fmla="*/ 548857 h 1125995"/>
                  <a:gd name="connsiteX5" fmla="*/ 163142 w 1169792"/>
                  <a:gd name="connsiteY5" fmla="*/ 792697 h 1125995"/>
                  <a:gd name="connsiteX6" fmla="*/ 644770 w 1169792"/>
                  <a:gd name="connsiteY6" fmla="*/ 987213 h 1125995"/>
                  <a:gd name="connsiteX7" fmla="*/ 1165949 w 1169792"/>
                  <a:gd name="connsiteY7" fmla="*/ 1107326 h 1125995"/>
                  <a:gd name="connsiteX8" fmla="*/ 361262 w 1169792"/>
                  <a:gd name="connsiteY8" fmla="*/ 579337 h 1125995"/>
                  <a:gd name="connsiteX9" fmla="*/ 315542 w 1169792"/>
                  <a:gd name="connsiteY9" fmla="*/ 457417 h 1125995"/>
                  <a:gd name="connsiteX10" fmla="*/ 406982 w 1169792"/>
                  <a:gd name="connsiteY10" fmla="*/ 274537 h 1125995"/>
                  <a:gd name="connsiteX11" fmla="*/ 696542 w 1169792"/>
                  <a:gd name="connsiteY11" fmla="*/ 152617 h 1125995"/>
                  <a:gd name="connsiteX12" fmla="*/ 1016582 w 1169792"/>
                  <a:gd name="connsiteY12" fmla="*/ 106897 h 1125995"/>
                  <a:gd name="connsiteX0" fmla="*/ 696542 w 1169792"/>
                  <a:gd name="connsiteY0" fmla="*/ 152464 h 1125842"/>
                  <a:gd name="connsiteX1" fmla="*/ 803222 w 1169792"/>
                  <a:gd name="connsiteY1" fmla="*/ 64 h 1125842"/>
                  <a:gd name="connsiteX2" fmla="*/ 269822 w 1169792"/>
                  <a:gd name="connsiteY2" fmla="*/ 137224 h 1125842"/>
                  <a:gd name="connsiteX3" fmla="*/ 41222 w 1169792"/>
                  <a:gd name="connsiteY3" fmla="*/ 365824 h 1125842"/>
                  <a:gd name="connsiteX4" fmla="*/ 10742 w 1169792"/>
                  <a:gd name="connsiteY4" fmla="*/ 548704 h 1125842"/>
                  <a:gd name="connsiteX5" fmla="*/ 163142 w 1169792"/>
                  <a:gd name="connsiteY5" fmla="*/ 792544 h 1125842"/>
                  <a:gd name="connsiteX6" fmla="*/ 644770 w 1169792"/>
                  <a:gd name="connsiteY6" fmla="*/ 987060 h 1125842"/>
                  <a:gd name="connsiteX7" fmla="*/ 1165949 w 1169792"/>
                  <a:gd name="connsiteY7" fmla="*/ 1107173 h 1125842"/>
                  <a:gd name="connsiteX8" fmla="*/ 361262 w 1169792"/>
                  <a:gd name="connsiteY8" fmla="*/ 579184 h 1125842"/>
                  <a:gd name="connsiteX9" fmla="*/ 315542 w 1169792"/>
                  <a:gd name="connsiteY9" fmla="*/ 457264 h 1125842"/>
                  <a:gd name="connsiteX10" fmla="*/ 406982 w 1169792"/>
                  <a:gd name="connsiteY10" fmla="*/ 274384 h 1125842"/>
                  <a:gd name="connsiteX11" fmla="*/ 696542 w 1169792"/>
                  <a:gd name="connsiteY11" fmla="*/ 152464 h 1125842"/>
                  <a:gd name="connsiteX0" fmla="*/ 696542 w 1169792"/>
                  <a:gd name="connsiteY0" fmla="*/ 296737 h 1270115"/>
                  <a:gd name="connsiteX1" fmla="*/ 600468 w 1169792"/>
                  <a:gd name="connsiteY1" fmla="*/ 21 h 1270115"/>
                  <a:gd name="connsiteX2" fmla="*/ 269822 w 1169792"/>
                  <a:gd name="connsiteY2" fmla="*/ 281497 h 1270115"/>
                  <a:gd name="connsiteX3" fmla="*/ 41222 w 1169792"/>
                  <a:gd name="connsiteY3" fmla="*/ 510097 h 1270115"/>
                  <a:gd name="connsiteX4" fmla="*/ 10742 w 1169792"/>
                  <a:gd name="connsiteY4" fmla="*/ 692977 h 1270115"/>
                  <a:gd name="connsiteX5" fmla="*/ 163142 w 1169792"/>
                  <a:gd name="connsiteY5" fmla="*/ 936817 h 1270115"/>
                  <a:gd name="connsiteX6" fmla="*/ 644770 w 1169792"/>
                  <a:gd name="connsiteY6" fmla="*/ 1131333 h 1270115"/>
                  <a:gd name="connsiteX7" fmla="*/ 1165949 w 1169792"/>
                  <a:gd name="connsiteY7" fmla="*/ 1251446 h 1270115"/>
                  <a:gd name="connsiteX8" fmla="*/ 361262 w 1169792"/>
                  <a:gd name="connsiteY8" fmla="*/ 723457 h 1270115"/>
                  <a:gd name="connsiteX9" fmla="*/ 315542 w 1169792"/>
                  <a:gd name="connsiteY9" fmla="*/ 601537 h 1270115"/>
                  <a:gd name="connsiteX10" fmla="*/ 406982 w 1169792"/>
                  <a:gd name="connsiteY10" fmla="*/ 418657 h 1270115"/>
                  <a:gd name="connsiteX11" fmla="*/ 696542 w 1169792"/>
                  <a:gd name="connsiteY11" fmla="*/ 296737 h 1270115"/>
                  <a:gd name="connsiteX0" fmla="*/ 406982 w 1169792"/>
                  <a:gd name="connsiteY0" fmla="*/ 420294 h 1271752"/>
                  <a:gd name="connsiteX1" fmla="*/ 600468 w 1169792"/>
                  <a:gd name="connsiteY1" fmla="*/ 1658 h 1271752"/>
                  <a:gd name="connsiteX2" fmla="*/ 269822 w 1169792"/>
                  <a:gd name="connsiteY2" fmla="*/ 283134 h 1271752"/>
                  <a:gd name="connsiteX3" fmla="*/ 41222 w 1169792"/>
                  <a:gd name="connsiteY3" fmla="*/ 511734 h 1271752"/>
                  <a:gd name="connsiteX4" fmla="*/ 10742 w 1169792"/>
                  <a:gd name="connsiteY4" fmla="*/ 694614 h 1271752"/>
                  <a:gd name="connsiteX5" fmla="*/ 163142 w 1169792"/>
                  <a:gd name="connsiteY5" fmla="*/ 938454 h 1271752"/>
                  <a:gd name="connsiteX6" fmla="*/ 644770 w 1169792"/>
                  <a:gd name="connsiteY6" fmla="*/ 1132970 h 1271752"/>
                  <a:gd name="connsiteX7" fmla="*/ 1165949 w 1169792"/>
                  <a:gd name="connsiteY7" fmla="*/ 1253083 h 1271752"/>
                  <a:gd name="connsiteX8" fmla="*/ 361262 w 1169792"/>
                  <a:gd name="connsiteY8" fmla="*/ 725094 h 1271752"/>
                  <a:gd name="connsiteX9" fmla="*/ 315542 w 1169792"/>
                  <a:gd name="connsiteY9" fmla="*/ 603174 h 1271752"/>
                  <a:gd name="connsiteX10" fmla="*/ 406982 w 1169792"/>
                  <a:gd name="connsiteY10" fmla="*/ 420294 h 1271752"/>
                  <a:gd name="connsiteX0" fmla="*/ 406982 w 1170978"/>
                  <a:gd name="connsiteY0" fmla="*/ 420294 h 1279623"/>
                  <a:gd name="connsiteX1" fmla="*/ 600468 w 1170978"/>
                  <a:gd name="connsiteY1" fmla="*/ 1658 h 1279623"/>
                  <a:gd name="connsiteX2" fmla="*/ 269822 w 1170978"/>
                  <a:gd name="connsiteY2" fmla="*/ 283134 h 1279623"/>
                  <a:gd name="connsiteX3" fmla="*/ 41222 w 1170978"/>
                  <a:gd name="connsiteY3" fmla="*/ 511734 h 1279623"/>
                  <a:gd name="connsiteX4" fmla="*/ 10742 w 1170978"/>
                  <a:gd name="connsiteY4" fmla="*/ 694614 h 1279623"/>
                  <a:gd name="connsiteX5" fmla="*/ 163142 w 1170978"/>
                  <a:gd name="connsiteY5" fmla="*/ 938454 h 1279623"/>
                  <a:gd name="connsiteX6" fmla="*/ 644770 w 1170978"/>
                  <a:gd name="connsiteY6" fmla="*/ 1132970 h 1279623"/>
                  <a:gd name="connsiteX7" fmla="*/ 1165949 w 1170978"/>
                  <a:gd name="connsiteY7" fmla="*/ 1253083 h 1279623"/>
                  <a:gd name="connsiteX8" fmla="*/ 315542 w 1170978"/>
                  <a:gd name="connsiteY8" fmla="*/ 603174 h 1279623"/>
                  <a:gd name="connsiteX9" fmla="*/ 406982 w 1170978"/>
                  <a:gd name="connsiteY9" fmla="*/ 420294 h 1279623"/>
                  <a:gd name="connsiteX0" fmla="*/ 406982 w 1165949"/>
                  <a:gd name="connsiteY0" fmla="*/ 420294 h 1264167"/>
                  <a:gd name="connsiteX1" fmla="*/ 600468 w 1165949"/>
                  <a:gd name="connsiteY1" fmla="*/ 1658 h 1264167"/>
                  <a:gd name="connsiteX2" fmla="*/ 269822 w 1165949"/>
                  <a:gd name="connsiteY2" fmla="*/ 283134 h 1264167"/>
                  <a:gd name="connsiteX3" fmla="*/ 41222 w 1165949"/>
                  <a:gd name="connsiteY3" fmla="*/ 511734 h 1264167"/>
                  <a:gd name="connsiteX4" fmla="*/ 10742 w 1165949"/>
                  <a:gd name="connsiteY4" fmla="*/ 694614 h 1264167"/>
                  <a:gd name="connsiteX5" fmla="*/ 163142 w 1165949"/>
                  <a:gd name="connsiteY5" fmla="*/ 938454 h 1264167"/>
                  <a:gd name="connsiteX6" fmla="*/ 644770 w 1165949"/>
                  <a:gd name="connsiteY6" fmla="*/ 1132970 h 1264167"/>
                  <a:gd name="connsiteX7" fmla="*/ 1165949 w 1165949"/>
                  <a:gd name="connsiteY7" fmla="*/ 1253083 h 1264167"/>
                  <a:gd name="connsiteX8" fmla="*/ 634155 w 1165949"/>
                  <a:gd name="connsiteY8" fmla="*/ 850577 h 1264167"/>
                  <a:gd name="connsiteX9" fmla="*/ 406982 w 1165949"/>
                  <a:gd name="connsiteY9" fmla="*/ 420294 h 1264167"/>
                  <a:gd name="connsiteX0" fmla="*/ 399182 w 1158149"/>
                  <a:gd name="connsiteY0" fmla="*/ 420538 h 1264411"/>
                  <a:gd name="connsiteX1" fmla="*/ 592668 w 1158149"/>
                  <a:gd name="connsiteY1" fmla="*/ 1902 h 1264411"/>
                  <a:gd name="connsiteX2" fmla="*/ 262022 w 1158149"/>
                  <a:gd name="connsiteY2" fmla="*/ 283378 h 1264411"/>
                  <a:gd name="connsiteX3" fmla="*/ 2942 w 1158149"/>
                  <a:gd name="connsiteY3" fmla="*/ 694858 h 1264411"/>
                  <a:gd name="connsiteX4" fmla="*/ 155342 w 1158149"/>
                  <a:gd name="connsiteY4" fmla="*/ 938698 h 1264411"/>
                  <a:gd name="connsiteX5" fmla="*/ 636970 w 1158149"/>
                  <a:gd name="connsiteY5" fmla="*/ 1133214 h 1264411"/>
                  <a:gd name="connsiteX6" fmla="*/ 1158149 w 1158149"/>
                  <a:gd name="connsiteY6" fmla="*/ 1253327 h 1264411"/>
                  <a:gd name="connsiteX7" fmla="*/ 626355 w 1158149"/>
                  <a:gd name="connsiteY7" fmla="*/ 850821 h 1264411"/>
                  <a:gd name="connsiteX8" fmla="*/ 399182 w 1158149"/>
                  <a:gd name="connsiteY8" fmla="*/ 420538 h 1264411"/>
                  <a:gd name="connsiteX0" fmla="*/ 397239 w 1156206"/>
                  <a:gd name="connsiteY0" fmla="*/ 419918 h 1263791"/>
                  <a:gd name="connsiteX1" fmla="*/ 590725 w 1156206"/>
                  <a:gd name="connsiteY1" fmla="*/ 1282 h 1263791"/>
                  <a:gd name="connsiteX2" fmla="*/ 115262 w 1156206"/>
                  <a:gd name="connsiteY2" fmla="*/ 303382 h 1263791"/>
                  <a:gd name="connsiteX3" fmla="*/ 999 w 1156206"/>
                  <a:gd name="connsiteY3" fmla="*/ 694238 h 1263791"/>
                  <a:gd name="connsiteX4" fmla="*/ 153399 w 1156206"/>
                  <a:gd name="connsiteY4" fmla="*/ 938078 h 1263791"/>
                  <a:gd name="connsiteX5" fmla="*/ 635027 w 1156206"/>
                  <a:gd name="connsiteY5" fmla="*/ 1132594 h 1263791"/>
                  <a:gd name="connsiteX6" fmla="*/ 1156206 w 1156206"/>
                  <a:gd name="connsiteY6" fmla="*/ 1252707 h 1263791"/>
                  <a:gd name="connsiteX7" fmla="*/ 624412 w 1156206"/>
                  <a:gd name="connsiteY7" fmla="*/ 850201 h 1263791"/>
                  <a:gd name="connsiteX8" fmla="*/ 397239 w 1156206"/>
                  <a:gd name="connsiteY8" fmla="*/ 419918 h 1263791"/>
                  <a:gd name="connsiteX0" fmla="*/ 396625 w 1155592"/>
                  <a:gd name="connsiteY0" fmla="*/ 440438 h 1284311"/>
                  <a:gd name="connsiteX1" fmla="*/ 271497 w 1155592"/>
                  <a:gd name="connsiteY1" fmla="*/ 1189 h 1284311"/>
                  <a:gd name="connsiteX2" fmla="*/ 114648 w 1155592"/>
                  <a:gd name="connsiteY2" fmla="*/ 323902 h 1284311"/>
                  <a:gd name="connsiteX3" fmla="*/ 385 w 1155592"/>
                  <a:gd name="connsiteY3" fmla="*/ 714758 h 1284311"/>
                  <a:gd name="connsiteX4" fmla="*/ 152785 w 1155592"/>
                  <a:gd name="connsiteY4" fmla="*/ 958598 h 1284311"/>
                  <a:gd name="connsiteX5" fmla="*/ 634413 w 1155592"/>
                  <a:gd name="connsiteY5" fmla="*/ 1153114 h 1284311"/>
                  <a:gd name="connsiteX6" fmla="*/ 1155592 w 1155592"/>
                  <a:gd name="connsiteY6" fmla="*/ 1273227 h 1284311"/>
                  <a:gd name="connsiteX7" fmla="*/ 623798 w 1155592"/>
                  <a:gd name="connsiteY7" fmla="*/ 870721 h 1284311"/>
                  <a:gd name="connsiteX8" fmla="*/ 396625 w 1155592"/>
                  <a:gd name="connsiteY8" fmla="*/ 440438 h 1284311"/>
                  <a:gd name="connsiteX0" fmla="*/ 294535 w 1053502"/>
                  <a:gd name="connsiteY0" fmla="*/ 440458 h 1284331"/>
                  <a:gd name="connsiteX1" fmla="*/ 169407 w 1053502"/>
                  <a:gd name="connsiteY1" fmla="*/ 1209 h 1284331"/>
                  <a:gd name="connsiteX2" fmla="*/ 12558 w 1053502"/>
                  <a:gd name="connsiteY2" fmla="*/ 323922 h 1284331"/>
                  <a:gd name="connsiteX3" fmla="*/ 14158 w 1053502"/>
                  <a:gd name="connsiteY3" fmla="*/ 735386 h 1284331"/>
                  <a:gd name="connsiteX4" fmla="*/ 50695 w 1053502"/>
                  <a:gd name="connsiteY4" fmla="*/ 958618 h 1284331"/>
                  <a:gd name="connsiteX5" fmla="*/ 532323 w 1053502"/>
                  <a:gd name="connsiteY5" fmla="*/ 1153134 h 1284331"/>
                  <a:gd name="connsiteX6" fmla="*/ 1053502 w 1053502"/>
                  <a:gd name="connsiteY6" fmla="*/ 1273247 h 1284331"/>
                  <a:gd name="connsiteX7" fmla="*/ 521708 w 1053502"/>
                  <a:gd name="connsiteY7" fmla="*/ 870741 h 1284331"/>
                  <a:gd name="connsiteX8" fmla="*/ 294535 w 1053502"/>
                  <a:gd name="connsiteY8" fmla="*/ 440458 h 1284331"/>
                  <a:gd name="connsiteX0" fmla="*/ 302321 w 1061288"/>
                  <a:gd name="connsiteY0" fmla="*/ 440458 h 1284331"/>
                  <a:gd name="connsiteX1" fmla="*/ 177193 w 1061288"/>
                  <a:gd name="connsiteY1" fmla="*/ 1209 h 1284331"/>
                  <a:gd name="connsiteX2" fmla="*/ 20344 w 1061288"/>
                  <a:gd name="connsiteY2" fmla="*/ 323922 h 1284331"/>
                  <a:gd name="connsiteX3" fmla="*/ 21944 w 1061288"/>
                  <a:gd name="connsiteY3" fmla="*/ 735386 h 1284331"/>
                  <a:gd name="connsiteX4" fmla="*/ 203309 w 1061288"/>
                  <a:gd name="connsiteY4" fmla="*/ 958619 h 1284331"/>
                  <a:gd name="connsiteX5" fmla="*/ 540109 w 1061288"/>
                  <a:gd name="connsiteY5" fmla="*/ 1153134 h 1284331"/>
                  <a:gd name="connsiteX6" fmla="*/ 1061288 w 1061288"/>
                  <a:gd name="connsiteY6" fmla="*/ 1273247 h 1284331"/>
                  <a:gd name="connsiteX7" fmla="*/ 529494 w 1061288"/>
                  <a:gd name="connsiteY7" fmla="*/ 870741 h 1284331"/>
                  <a:gd name="connsiteX8" fmla="*/ 302321 w 1061288"/>
                  <a:gd name="connsiteY8" fmla="*/ 440458 h 1284331"/>
                  <a:gd name="connsiteX0" fmla="*/ 1704938 w 2463905"/>
                  <a:gd name="connsiteY0" fmla="*/ 421168 h 1265041"/>
                  <a:gd name="connsiteX1" fmla="*/ 1315 w 2463905"/>
                  <a:gd name="connsiteY1" fmla="*/ 1291 h 1265041"/>
                  <a:gd name="connsiteX2" fmla="*/ 1422961 w 2463905"/>
                  <a:gd name="connsiteY2" fmla="*/ 304632 h 1265041"/>
                  <a:gd name="connsiteX3" fmla="*/ 1424561 w 2463905"/>
                  <a:gd name="connsiteY3" fmla="*/ 716096 h 1265041"/>
                  <a:gd name="connsiteX4" fmla="*/ 1605926 w 2463905"/>
                  <a:gd name="connsiteY4" fmla="*/ 939329 h 1265041"/>
                  <a:gd name="connsiteX5" fmla="*/ 1942726 w 2463905"/>
                  <a:gd name="connsiteY5" fmla="*/ 1133844 h 1265041"/>
                  <a:gd name="connsiteX6" fmla="*/ 2463905 w 2463905"/>
                  <a:gd name="connsiteY6" fmla="*/ 1253957 h 1265041"/>
                  <a:gd name="connsiteX7" fmla="*/ 1932111 w 2463905"/>
                  <a:gd name="connsiteY7" fmla="*/ 851451 h 1265041"/>
                  <a:gd name="connsiteX8" fmla="*/ 1704938 w 2463905"/>
                  <a:gd name="connsiteY8" fmla="*/ 421168 h 1265041"/>
                  <a:gd name="connsiteX0" fmla="*/ 1765769 w 2524736"/>
                  <a:gd name="connsiteY0" fmla="*/ 420293 h 1264166"/>
                  <a:gd name="connsiteX1" fmla="*/ 62146 w 2524736"/>
                  <a:gd name="connsiteY1" fmla="*/ 416 h 1264166"/>
                  <a:gd name="connsiteX2" fmla="*/ 476820 w 2524736"/>
                  <a:gd name="connsiteY2" fmla="*/ 497470 h 1264166"/>
                  <a:gd name="connsiteX3" fmla="*/ 1485392 w 2524736"/>
                  <a:gd name="connsiteY3" fmla="*/ 715221 h 1264166"/>
                  <a:gd name="connsiteX4" fmla="*/ 1666757 w 2524736"/>
                  <a:gd name="connsiteY4" fmla="*/ 938454 h 1264166"/>
                  <a:gd name="connsiteX5" fmla="*/ 2003557 w 2524736"/>
                  <a:gd name="connsiteY5" fmla="*/ 1132969 h 1264166"/>
                  <a:gd name="connsiteX6" fmla="*/ 2524736 w 2524736"/>
                  <a:gd name="connsiteY6" fmla="*/ 1253082 h 1264166"/>
                  <a:gd name="connsiteX7" fmla="*/ 1992942 w 2524736"/>
                  <a:gd name="connsiteY7" fmla="*/ 850576 h 1264166"/>
                  <a:gd name="connsiteX8" fmla="*/ 1765769 w 2524736"/>
                  <a:gd name="connsiteY8" fmla="*/ 420293 h 1264166"/>
                  <a:gd name="connsiteX0" fmla="*/ 1759283 w 2518250"/>
                  <a:gd name="connsiteY0" fmla="*/ 420293 h 1264166"/>
                  <a:gd name="connsiteX1" fmla="*/ 55660 w 2518250"/>
                  <a:gd name="connsiteY1" fmla="*/ 416 h 1264166"/>
                  <a:gd name="connsiteX2" fmla="*/ 470334 w 2518250"/>
                  <a:gd name="connsiteY2" fmla="*/ 497470 h 1264166"/>
                  <a:gd name="connsiteX3" fmla="*/ 1043459 w 2518250"/>
                  <a:gd name="connsiteY3" fmla="*/ 831449 h 1264166"/>
                  <a:gd name="connsiteX4" fmla="*/ 1660271 w 2518250"/>
                  <a:gd name="connsiteY4" fmla="*/ 938454 h 1264166"/>
                  <a:gd name="connsiteX5" fmla="*/ 1997071 w 2518250"/>
                  <a:gd name="connsiteY5" fmla="*/ 1132969 h 1264166"/>
                  <a:gd name="connsiteX6" fmla="*/ 2518250 w 2518250"/>
                  <a:gd name="connsiteY6" fmla="*/ 1253082 h 1264166"/>
                  <a:gd name="connsiteX7" fmla="*/ 1986456 w 2518250"/>
                  <a:gd name="connsiteY7" fmla="*/ 850576 h 1264166"/>
                  <a:gd name="connsiteX8" fmla="*/ 1759283 w 2518250"/>
                  <a:gd name="connsiteY8" fmla="*/ 420293 h 1264166"/>
                  <a:gd name="connsiteX0" fmla="*/ 1759283 w 2518250"/>
                  <a:gd name="connsiteY0" fmla="*/ 420293 h 1263749"/>
                  <a:gd name="connsiteX1" fmla="*/ 55660 w 2518250"/>
                  <a:gd name="connsiteY1" fmla="*/ 416 h 1263749"/>
                  <a:gd name="connsiteX2" fmla="*/ 470334 w 2518250"/>
                  <a:gd name="connsiteY2" fmla="*/ 497470 h 1263749"/>
                  <a:gd name="connsiteX3" fmla="*/ 1043459 w 2518250"/>
                  <a:gd name="connsiteY3" fmla="*/ 831449 h 1263749"/>
                  <a:gd name="connsiteX4" fmla="*/ 1551409 w 2518250"/>
                  <a:gd name="connsiteY4" fmla="*/ 977197 h 1263749"/>
                  <a:gd name="connsiteX5" fmla="*/ 1997071 w 2518250"/>
                  <a:gd name="connsiteY5" fmla="*/ 1132969 h 1263749"/>
                  <a:gd name="connsiteX6" fmla="*/ 2518250 w 2518250"/>
                  <a:gd name="connsiteY6" fmla="*/ 1253082 h 1263749"/>
                  <a:gd name="connsiteX7" fmla="*/ 1986456 w 2518250"/>
                  <a:gd name="connsiteY7" fmla="*/ 850576 h 1263749"/>
                  <a:gd name="connsiteX8" fmla="*/ 1759283 w 2518250"/>
                  <a:gd name="connsiteY8" fmla="*/ 420293 h 1263749"/>
                  <a:gd name="connsiteX0" fmla="*/ 1241353 w 2490192"/>
                  <a:gd name="connsiteY0" fmla="*/ 536193 h 1263424"/>
                  <a:gd name="connsiteX1" fmla="*/ 27602 w 2490192"/>
                  <a:gd name="connsiteY1" fmla="*/ 91 h 1263424"/>
                  <a:gd name="connsiteX2" fmla="*/ 442276 w 2490192"/>
                  <a:gd name="connsiteY2" fmla="*/ 497145 h 1263424"/>
                  <a:gd name="connsiteX3" fmla="*/ 1015401 w 2490192"/>
                  <a:gd name="connsiteY3" fmla="*/ 831124 h 1263424"/>
                  <a:gd name="connsiteX4" fmla="*/ 1523351 w 2490192"/>
                  <a:gd name="connsiteY4" fmla="*/ 976872 h 1263424"/>
                  <a:gd name="connsiteX5" fmla="*/ 1969013 w 2490192"/>
                  <a:gd name="connsiteY5" fmla="*/ 1132644 h 1263424"/>
                  <a:gd name="connsiteX6" fmla="*/ 2490192 w 2490192"/>
                  <a:gd name="connsiteY6" fmla="*/ 1252757 h 1263424"/>
                  <a:gd name="connsiteX7" fmla="*/ 1958398 w 2490192"/>
                  <a:gd name="connsiteY7" fmla="*/ 850251 h 1263424"/>
                  <a:gd name="connsiteX8" fmla="*/ 1241353 w 2490192"/>
                  <a:gd name="connsiteY8" fmla="*/ 536193 h 1263424"/>
                  <a:gd name="connsiteX0" fmla="*/ 1241353 w 2490192"/>
                  <a:gd name="connsiteY0" fmla="*/ 536193 h 1263424"/>
                  <a:gd name="connsiteX1" fmla="*/ 27602 w 2490192"/>
                  <a:gd name="connsiteY1" fmla="*/ 91 h 1263424"/>
                  <a:gd name="connsiteX2" fmla="*/ 442276 w 2490192"/>
                  <a:gd name="connsiteY2" fmla="*/ 497145 h 1263424"/>
                  <a:gd name="connsiteX3" fmla="*/ 1015401 w 2490192"/>
                  <a:gd name="connsiteY3" fmla="*/ 831124 h 1263424"/>
                  <a:gd name="connsiteX4" fmla="*/ 1523351 w 2490192"/>
                  <a:gd name="connsiteY4" fmla="*/ 976872 h 1263424"/>
                  <a:gd name="connsiteX5" fmla="*/ 1969013 w 2490192"/>
                  <a:gd name="connsiteY5" fmla="*/ 1132644 h 1263424"/>
                  <a:gd name="connsiteX6" fmla="*/ 2490192 w 2490192"/>
                  <a:gd name="connsiteY6" fmla="*/ 1252757 h 1263424"/>
                  <a:gd name="connsiteX7" fmla="*/ 1522951 w 2490192"/>
                  <a:gd name="connsiteY7" fmla="*/ 850251 h 1263424"/>
                  <a:gd name="connsiteX8" fmla="*/ 1241353 w 2490192"/>
                  <a:gd name="connsiteY8" fmla="*/ 536193 h 1263424"/>
                  <a:gd name="connsiteX0" fmla="*/ 1098347 w 2483263"/>
                  <a:gd name="connsiteY0" fmla="*/ 458708 h 1263424"/>
                  <a:gd name="connsiteX1" fmla="*/ 20673 w 2483263"/>
                  <a:gd name="connsiteY1" fmla="*/ 91 h 1263424"/>
                  <a:gd name="connsiteX2" fmla="*/ 435347 w 2483263"/>
                  <a:gd name="connsiteY2" fmla="*/ 497145 h 1263424"/>
                  <a:gd name="connsiteX3" fmla="*/ 1008472 w 2483263"/>
                  <a:gd name="connsiteY3" fmla="*/ 831124 h 1263424"/>
                  <a:gd name="connsiteX4" fmla="*/ 1516422 w 2483263"/>
                  <a:gd name="connsiteY4" fmla="*/ 976872 h 1263424"/>
                  <a:gd name="connsiteX5" fmla="*/ 1962084 w 2483263"/>
                  <a:gd name="connsiteY5" fmla="*/ 1132644 h 1263424"/>
                  <a:gd name="connsiteX6" fmla="*/ 2483263 w 2483263"/>
                  <a:gd name="connsiteY6" fmla="*/ 1252757 h 1263424"/>
                  <a:gd name="connsiteX7" fmla="*/ 1516022 w 2483263"/>
                  <a:gd name="connsiteY7" fmla="*/ 850251 h 1263424"/>
                  <a:gd name="connsiteX8" fmla="*/ 1098347 w 2483263"/>
                  <a:gd name="connsiteY8" fmla="*/ 458708 h 1263424"/>
                  <a:gd name="connsiteX0" fmla="*/ 1098347 w 2483263"/>
                  <a:gd name="connsiteY0" fmla="*/ 458708 h 1263424"/>
                  <a:gd name="connsiteX1" fmla="*/ 20673 w 2483263"/>
                  <a:gd name="connsiteY1" fmla="*/ 91 h 1263424"/>
                  <a:gd name="connsiteX2" fmla="*/ 435347 w 2483263"/>
                  <a:gd name="connsiteY2" fmla="*/ 497145 h 1263424"/>
                  <a:gd name="connsiteX3" fmla="*/ 1008472 w 2483263"/>
                  <a:gd name="connsiteY3" fmla="*/ 831124 h 1263424"/>
                  <a:gd name="connsiteX4" fmla="*/ 1516422 w 2483263"/>
                  <a:gd name="connsiteY4" fmla="*/ 976872 h 1263424"/>
                  <a:gd name="connsiteX5" fmla="*/ 1962084 w 2483263"/>
                  <a:gd name="connsiteY5" fmla="*/ 1132644 h 1263424"/>
                  <a:gd name="connsiteX6" fmla="*/ 2483263 w 2483263"/>
                  <a:gd name="connsiteY6" fmla="*/ 1252757 h 1263424"/>
                  <a:gd name="connsiteX7" fmla="*/ 1570453 w 2483263"/>
                  <a:gd name="connsiteY7" fmla="*/ 850251 h 1263424"/>
                  <a:gd name="connsiteX8" fmla="*/ 1098347 w 2483263"/>
                  <a:gd name="connsiteY8" fmla="*/ 458708 h 12634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83263" h="1263424">
                    <a:moveTo>
                      <a:pt x="1098347" y="458708"/>
                    </a:moveTo>
                    <a:cubicBezTo>
                      <a:pt x="840050" y="317015"/>
                      <a:pt x="131173" y="-6315"/>
                      <a:pt x="20673" y="91"/>
                    </a:cubicBezTo>
                    <a:cubicBezTo>
                      <a:pt x="-89827" y="6497"/>
                      <a:pt x="270714" y="358640"/>
                      <a:pt x="435347" y="497145"/>
                    </a:cubicBezTo>
                    <a:cubicBezTo>
                      <a:pt x="599980" y="635650"/>
                      <a:pt x="828293" y="751170"/>
                      <a:pt x="1008472" y="831124"/>
                    </a:cubicBezTo>
                    <a:cubicBezTo>
                      <a:pt x="1188651" y="911078"/>
                      <a:pt x="1357487" y="926619"/>
                      <a:pt x="1516422" y="976872"/>
                    </a:cubicBezTo>
                    <a:cubicBezTo>
                      <a:pt x="1675357" y="1027125"/>
                      <a:pt x="1800944" y="1086663"/>
                      <a:pt x="1962084" y="1132644"/>
                    </a:cubicBezTo>
                    <a:cubicBezTo>
                      <a:pt x="2123224" y="1178625"/>
                      <a:pt x="2485032" y="1299822"/>
                      <a:pt x="2483263" y="1252757"/>
                    </a:cubicBezTo>
                    <a:cubicBezTo>
                      <a:pt x="2481494" y="1205692"/>
                      <a:pt x="1801272" y="982593"/>
                      <a:pt x="1570453" y="850251"/>
                    </a:cubicBezTo>
                    <a:cubicBezTo>
                      <a:pt x="1339634" y="717909"/>
                      <a:pt x="1356644" y="600401"/>
                      <a:pt x="1098347" y="458708"/>
                    </a:cubicBezTo>
                    <a:close/>
                  </a:path>
                </a:pathLst>
              </a:custGeom>
              <a:solidFill>
                <a:srgbClr val="05E13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Freeform 24"/>
              <p:cNvSpPr/>
              <p:nvPr/>
            </p:nvSpPr>
            <p:spPr>
              <a:xfrm rot="19454699" flipH="1">
                <a:off x="5965756" y="943598"/>
                <a:ext cx="153444" cy="100588"/>
              </a:xfrm>
              <a:custGeom>
                <a:avLst/>
                <a:gdLst>
                  <a:gd name="connsiteX0" fmla="*/ 1260422 w 1614454"/>
                  <a:gd name="connsiteY0" fmla="*/ 91942 h 884541"/>
                  <a:gd name="connsiteX1" fmla="*/ 803222 w 1614454"/>
                  <a:gd name="connsiteY1" fmla="*/ 502 h 884541"/>
                  <a:gd name="connsiteX2" fmla="*/ 269822 w 1614454"/>
                  <a:gd name="connsiteY2" fmla="*/ 137662 h 884541"/>
                  <a:gd name="connsiteX3" fmla="*/ 41222 w 1614454"/>
                  <a:gd name="connsiteY3" fmla="*/ 366262 h 884541"/>
                  <a:gd name="connsiteX4" fmla="*/ 10742 w 1614454"/>
                  <a:gd name="connsiteY4" fmla="*/ 549142 h 884541"/>
                  <a:gd name="connsiteX5" fmla="*/ 163142 w 1614454"/>
                  <a:gd name="connsiteY5" fmla="*/ 792982 h 884541"/>
                  <a:gd name="connsiteX6" fmla="*/ 528902 w 1614454"/>
                  <a:gd name="connsiteY6" fmla="*/ 884422 h 884541"/>
                  <a:gd name="connsiteX7" fmla="*/ 1108022 w 1614454"/>
                  <a:gd name="connsiteY7" fmla="*/ 777742 h 884541"/>
                  <a:gd name="connsiteX8" fmla="*/ 1610942 w 1614454"/>
                  <a:gd name="connsiteY8" fmla="*/ 549142 h 884541"/>
                  <a:gd name="connsiteX9" fmla="*/ 848942 w 1614454"/>
                  <a:gd name="connsiteY9" fmla="*/ 625342 h 884541"/>
                  <a:gd name="connsiteX10" fmla="*/ 361262 w 1614454"/>
                  <a:gd name="connsiteY10" fmla="*/ 579622 h 884541"/>
                  <a:gd name="connsiteX11" fmla="*/ 315542 w 1614454"/>
                  <a:gd name="connsiteY11" fmla="*/ 457702 h 884541"/>
                  <a:gd name="connsiteX12" fmla="*/ 406982 w 1614454"/>
                  <a:gd name="connsiteY12" fmla="*/ 274822 h 884541"/>
                  <a:gd name="connsiteX13" fmla="*/ 696542 w 1614454"/>
                  <a:gd name="connsiteY13" fmla="*/ 152902 h 884541"/>
                  <a:gd name="connsiteX14" fmla="*/ 1016582 w 1614454"/>
                  <a:gd name="connsiteY14" fmla="*/ 107182 h 884541"/>
                  <a:gd name="connsiteX15" fmla="*/ 1260422 w 1614454"/>
                  <a:gd name="connsiteY15" fmla="*/ 91942 h 884541"/>
                  <a:gd name="connsiteX0" fmla="*/ 1260422 w 1264739"/>
                  <a:gd name="connsiteY0" fmla="*/ 91942 h 884541"/>
                  <a:gd name="connsiteX1" fmla="*/ 803222 w 1264739"/>
                  <a:gd name="connsiteY1" fmla="*/ 502 h 884541"/>
                  <a:gd name="connsiteX2" fmla="*/ 269822 w 1264739"/>
                  <a:gd name="connsiteY2" fmla="*/ 137662 h 884541"/>
                  <a:gd name="connsiteX3" fmla="*/ 41222 w 1264739"/>
                  <a:gd name="connsiteY3" fmla="*/ 366262 h 884541"/>
                  <a:gd name="connsiteX4" fmla="*/ 10742 w 1264739"/>
                  <a:gd name="connsiteY4" fmla="*/ 549142 h 884541"/>
                  <a:gd name="connsiteX5" fmla="*/ 163142 w 1264739"/>
                  <a:gd name="connsiteY5" fmla="*/ 792982 h 884541"/>
                  <a:gd name="connsiteX6" fmla="*/ 528902 w 1264739"/>
                  <a:gd name="connsiteY6" fmla="*/ 884422 h 884541"/>
                  <a:gd name="connsiteX7" fmla="*/ 1108022 w 1264739"/>
                  <a:gd name="connsiteY7" fmla="*/ 777742 h 884541"/>
                  <a:gd name="connsiteX8" fmla="*/ 848942 w 1264739"/>
                  <a:gd name="connsiteY8" fmla="*/ 625342 h 884541"/>
                  <a:gd name="connsiteX9" fmla="*/ 361262 w 1264739"/>
                  <a:gd name="connsiteY9" fmla="*/ 579622 h 884541"/>
                  <a:gd name="connsiteX10" fmla="*/ 315542 w 1264739"/>
                  <a:gd name="connsiteY10" fmla="*/ 457702 h 884541"/>
                  <a:gd name="connsiteX11" fmla="*/ 406982 w 1264739"/>
                  <a:gd name="connsiteY11" fmla="*/ 274822 h 884541"/>
                  <a:gd name="connsiteX12" fmla="*/ 696542 w 1264739"/>
                  <a:gd name="connsiteY12" fmla="*/ 152902 h 884541"/>
                  <a:gd name="connsiteX13" fmla="*/ 1016582 w 1264739"/>
                  <a:gd name="connsiteY13" fmla="*/ 107182 h 884541"/>
                  <a:gd name="connsiteX14" fmla="*/ 1260422 w 1264739"/>
                  <a:gd name="connsiteY14" fmla="*/ 91942 h 884541"/>
                  <a:gd name="connsiteX0" fmla="*/ 1260422 w 1264739"/>
                  <a:gd name="connsiteY0" fmla="*/ 91942 h 884541"/>
                  <a:gd name="connsiteX1" fmla="*/ 803222 w 1264739"/>
                  <a:gd name="connsiteY1" fmla="*/ 502 h 884541"/>
                  <a:gd name="connsiteX2" fmla="*/ 269822 w 1264739"/>
                  <a:gd name="connsiteY2" fmla="*/ 137662 h 884541"/>
                  <a:gd name="connsiteX3" fmla="*/ 41222 w 1264739"/>
                  <a:gd name="connsiteY3" fmla="*/ 366262 h 884541"/>
                  <a:gd name="connsiteX4" fmla="*/ 10742 w 1264739"/>
                  <a:gd name="connsiteY4" fmla="*/ 549142 h 884541"/>
                  <a:gd name="connsiteX5" fmla="*/ 163142 w 1264739"/>
                  <a:gd name="connsiteY5" fmla="*/ 792982 h 884541"/>
                  <a:gd name="connsiteX6" fmla="*/ 528902 w 1264739"/>
                  <a:gd name="connsiteY6" fmla="*/ 884422 h 884541"/>
                  <a:gd name="connsiteX7" fmla="*/ 1108022 w 1264739"/>
                  <a:gd name="connsiteY7" fmla="*/ 777742 h 884541"/>
                  <a:gd name="connsiteX8" fmla="*/ 361262 w 1264739"/>
                  <a:gd name="connsiteY8" fmla="*/ 579622 h 884541"/>
                  <a:gd name="connsiteX9" fmla="*/ 315542 w 1264739"/>
                  <a:gd name="connsiteY9" fmla="*/ 457702 h 884541"/>
                  <a:gd name="connsiteX10" fmla="*/ 406982 w 1264739"/>
                  <a:gd name="connsiteY10" fmla="*/ 274822 h 884541"/>
                  <a:gd name="connsiteX11" fmla="*/ 696542 w 1264739"/>
                  <a:gd name="connsiteY11" fmla="*/ 152902 h 884541"/>
                  <a:gd name="connsiteX12" fmla="*/ 1016582 w 1264739"/>
                  <a:gd name="connsiteY12" fmla="*/ 107182 h 884541"/>
                  <a:gd name="connsiteX13" fmla="*/ 1260422 w 1264739"/>
                  <a:gd name="connsiteY13" fmla="*/ 91942 h 884541"/>
                  <a:gd name="connsiteX0" fmla="*/ 1260422 w 1264739"/>
                  <a:gd name="connsiteY0" fmla="*/ 91942 h 1115125"/>
                  <a:gd name="connsiteX1" fmla="*/ 803222 w 1264739"/>
                  <a:gd name="connsiteY1" fmla="*/ 502 h 1115125"/>
                  <a:gd name="connsiteX2" fmla="*/ 269822 w 1264739"/>
                  <a:gd name="connsiteY2" fmla="*/ 137662 h 1115125"/>
                  <a:gd name="connsiteX3" fmla="*/ 41222 w 1264739"/>
                  <a:gd name="connsiteY3" fmla="*/ 366262 h 1115125"/>
                  <a:gd name="connsiteX4" fmla="*/ 10742 w 1264739"/>
                  <a:gd name="connsiteY4" fmla="*/ 549142 h 1115125"/>
                  <a:gd name="connsiteX5" fmla="*/ 163142 w 1264739"/>
                  <a:gd name="connsiteY5" fmla="*/ 792982 h 1115125"/>
                  <a:gd name="connsiteX6" fmla="*/ 528902 w 1264739"/>
                  <a:gd name="connsiteY6" fmla="*/ 884422 h 1115125"/>
                  <a:gd name="connsiteX7" fmla="*/ 1165949 w 1264739"/>
                  <a:gd name="connsiteY7" fmla="*/ 1107611 h 1115125"/>
                  <a:gd name="connsiteX8" fmla="*/ 361262 w 1264739"/>
                  <a:gd name="connsiteY8" fmla="*/ 579622 h 1115125"/>
                  <a:gd name="connsiteX9" fmla="*/ 315542 w 1264739"/>
                  <a:gd name="connsiteY9" fmla="*/ 457702 h 1115125"/>
                  <a:gd name="connsiteX10" fmla="*/ 406982 w 1264739"/>
                  <a:gd name="connsiteY10" fmla="*/ 274822 h 1115125"/>
                  <a:gd name="connsiteX11" fmla="*/ 696542 w 1264739"/>
                  <a:gd name="connsiteY11" fmla="*/ 152902 h 1115125"/>
                  <a:gd name="connsiteX12" fmla="*/ 1016582 w 1264739"/>
                  <a:gd name="connsiteY12" fmla="*/ 107182 h 1115125"/>
                  <a:gd name="connsiteX13" fmla="*/ 1260422 w 1264739"/>
                  <a:gd name="connsiteY13" fmla="*/ 91942 h 1115125"/>
                  <a:gd name="connsiteX0" fmla="*/ 1260422 w 1264739"/>
                  <a:gd name="connsiteY0" fmla="*/ 91942 h 1126280"/>
                  <a:gd name="connsiteX1" fmla="*/ 803222 w 1264739"/>
                  <a:gd name="connsiteY1" fmla="*/ 502 h 1126280"/>
                  <a:gd name="connsiteX2" fmla="*/ 269822 w 1264739"/>
                  <a:gd name="connsiteY2" fmla="*/ 137662 h 1126280"/>
                  <a:gd name="connsiteX3" fmla="*/ 41222 w 1264739"/>
                  <a:gd name="connsiteY3" fmla="*/ 366262 h 1126280"/>
                  <a:gd name="connsiteX4" fmla="*/ 10742 w 1264739"/>
                  <a:gd name="connsiteY4" fmla="*/ 549142 h 1126280"/>
                  <a:gd name="connsiteX5" fmla="*/ 163142 w 1264739"/>
                  <a:gd name="connsiteY5" fmla="*/ 792982 h 1126280"/>
                  <a:gd name="connsiteX6" fmla="*/ 644770 w 1264739"/>
                  <a:gd name="connsiteY6" fmla="*/ 987498 h 1126280"/>
                  <a:gd name="connsiteX7" fmla="*/ 1165949 w 1264739"/>
                  <a:gd name="connsiteY7" fmla="*/ 1107611 h 1126280"/>
                  <a:gd name="connsiteX8" fmla="*/ 361262 w 1264739"/>
                  <a:gd name="connsiteY8" fmla="*/ 579622 h 1126280"/>
                  <a:gd name="connsiteX9" fmla="*/ 315542 w 1264739"/>
                  <a:gd name="connsiteY9" fmla="*/ 457702 h 1126280"/>
                  <a:gd name="connsiteX10" fmla="*/ 406982 w 1264739"/>
                  <a:gd name="connsiteY10" fmla="*/ 274822 h 1126280"/>
                  <a:gd name="connsiteX11" fmla="*/ 696542 w 1264739"/>
                  <a:gd name="connsiteY11" fmla="*/ 152902 h 1126280"/>
                  <a:gd name="connsiteX12" fmla="*/ 1016582 w 1264739"/>
                  <a:gd name="connsiteY12" fmla="*/ 107182 h 1126280"/>
                  <a:gd name="connsiteX13" fmla="*/ 1260422 w 1264739"/>
                  <a:gd name="connsiteY13" fmla="*/ 91942 h 1126280"/>
                  <a:gd name="connsiteX0" fmla="*/ 1016582 w 1169792"/>
                  <a:gd name="connsiteY0" fmla="*/ 106897 h 1125995"/>
                  <a:gd name="connsiteX1" fmla="*/ 803222 w 1169792"/>
                  <a:gd name="connsiteY1" fmla="*/ 217 h 1125995"/>
                  <a:gd name="connsiteX2" fmla="*/ 269822 w 1169792"/>
                  <a:gd name="connsiteY2" fmla="*/ 137377 h 1125995"/>
                  <a:gd name="connsiteX3" fmla="*/ 41222 w 1169792"/>
                  <a:gd name="connsiteY3" fmla="*/ 365977 h 1125995"/>
                  <a:gd name="connsiteX4" fmla="*/ 10742 w 1169792"/>
                  <a:gd name="connsiteY4" fmla="*/ 548857 h 1125995"/>
                  <a:gd name="connsiteX5" fmla="*/ 163142 w 1169792"/>
                  <a:gd name="connsiteY5" fmla="*/ 792697 h 1125995"/>
                  <a:gd name="connsiteX6" fmla="*/ 644770 w 1169792"/>
                  <a:gd name="connsiteY6" fmla="*/ 987213 h 1125995"/>
                  <a:gd name="connsiteX7" fmla="*/ 1165949 w 1169792"/>
                  <a:gd name="connsiteY7" fmla="*/ 1107326 h 1125995"/>
                  <a:gd name="connsiteX8" fmla="*/ 361262 w 1169792"/>
                  <a:gd name="connsiteY8" fmla="*/ 579337 h 1125995"/>
                  <a:gd name="connsiteX9" fmla="*/ 315542 w 1169792"/>
                  <a:gd name="connsiteY9" fmla="*/ 457417 h 1125995"/>
                  <a:gd name="connsiteX10" fmla="*/ 406982 w 1169792"/>
                  <a:gd name="connsiteY10" fmla="*/ 274537 h 1125995"/>
                  <a:gd name="connsiteX11" fmla="*/ 696542 w 1169792"/>
                  <a:gd name="connsiteY11" fmla="*/ 152617 h 1125995"/>
                  <a:gd name="connsiteX12" fmla="*/ 1016582 w 1169792"/>
                  <a:gd name="connsiteY12" fmla="*/ 106897 h 1125995"/>
                  <a:gd name="connsiteX0" fmla="*/ 696542 w 1169792"/>
                  <a:gd name="connsiteY0" fmla="*/ 152464 h 1125842"/>
                  <a:gd name="connsiteX1" fmla="*/ 803222 w 1169792"/>
                  <a:gd name="connsiteY1" fmla="*/ 64 h 1125842"/>
                  <a:gd name="connsiteX2" fmla="*/ 269822 w 1169792"/>
                  <a:gd name="connsiteY2" fmla="*/ 137224 h 1125842"/>
                  <a:gd name="connsiteX3" fmla="*/ 41222 w 1169792"/>
                  <a:gd name="connsiteY3" fmla="*/ 365824 h 1125842"/>
                  <a:gd name="connsiteX4" fmla="*/ 10742 w 1169792"/>
                  <a:gd name="connsiteY4" fmla="*/ 548704 h 1125842"/>
                  <a:gd name="connsiteX5" fmla="*/ 163142 w 1169792"/>
                  <a:gd name="connsiteY5" fmla="*/ 792544 h 1125842"/>
                  <a:gd name="connsiteX6" fmla="*/ 644770 w 1169792"/>
                  <a:gd name="connsiteY6" fmla="*/ 987060 h 1125842"/>
                  <a:gd name="connsiteX7" fmla="*/ 1165949 w 1169792"/>
                  <a:gd name="connsiteY7" fmla="*/ 1107173 h 1125842"/>
                  <a:gd name="connsiteX8" fmla="*/ 361262 w 1169792"/>
                  <a:gd name="connsiteY8" fmla="*/ 579184 h 1125842"/>
                  <a:gd name="connsiteX9" fmla="*/ 315542 w 1169792"/>
                  <a:gd name="connsiteY9" fmla="*/ 457264 h 1125842"/>
                  <a:gd name="connsiteX10" fmla="*/ 406982 w 1169792"/>
                  <a:gd name="connsiteY10" fmla="*/ 274384 h 1125842"/>
                  <a:gd name="connsiteX11" fmla="*/ 696542 w 1169792"/>
                  <a:gd name="connsiteY11" fmla="*/ 152464 h 1125842"/>
                  <a:gd name="connsiteX0" fmla="*/ 696542 w 1169792"/>
                  <a:gd name="connsiteY0" fmla="*/ 296737 h 1270115"/>
                  <a:gd name="connsiteX1" fmla="*/ 600468 w 1169792"/>
                  <a:gd name="connsiteY1" fmla="*/ 21 h 1270115"/>
                  <a:gd name="connsiteX2" fmla="*/ 269822 w 1169792"/>
                  <a:gd name="connsiteY2" fmla="*/ 281497 h 1270115"/>
                  <a:gd name="connsiteX3" fmla="*/ 41222 w 1169792"/>
                  <a:gd name="connsiteY3" fmla="*/ 510097 h 1270115"/>
                  <a:gd name="connsiteX4" fmla="*/ 10742 w 1169792"/>
                  <a:gd name="connsiteY4" fmla="*/ 692977 h 1270115"/>
                  <a:gd name="connsiteX5" fmla="*/ 163142 w 1169792"/>
                  <a:gd name="connsiteY5" fmla="*/ 936817 h 1270115"/>
                  <a:gd name="connsiteX6" fmla="*/ 644770 w 1169792"/>
                  <a:gd name="connsiteY6" fmla="*/ 1131333 h 1270115"/>
                  <a:gd name="connsiteX7" fmla="*/ 1165949 w 1169792"/>
                  <a:gd name="connsiteY7" fmla="*/ 1251446 h 1270115"/>
                  <a:gd name="connsiteX8" fmla="*/ 361262 w 1169792"/>
                  <a:gd name="connsiteY8" fmla="*/ 723457 h 1270115"/>
                  <a:gd name="connsiteX9" fmla="*/ 315542 w 1169792"/>
                  <a:gd name="connsiteY9" fmla="*/ 601537 h 1270115"/>
                  <a:gd name="connsiteX10" fmla="*/ 406982 w 1169792"/>
                  <a:gd name="connsiteY10" fmla="*/ 418657 h 1270115"/>
                  <a:gd name="connsiteX11" fmla="*/ 696542 w 1169792"/>
                  <a:gd name="connsiteY11" fmla="*/ 296737 h 1270115"/>
                  <a:gd name="connsiteX0" fmla="*/ 406982 w 1169792"/>
                  <a:gd name="connsiteY0" fmla="*/ 420294 h 1271752"/>
                  <a:gd name="connsiteX1" fmla="*/ 600468 w 1169792"/>
                  <a:gd name="connsiteY1" fmla="*/ 1658 h 1271752"/>
                  <a:gd name="connsiteX2" fmla="*/ 269822 w 1169792"/>
                  <a:gd name="connsiteY2" fmla="*/ 283134 h 1271752"/>
                  <a:gd name="connsiteX3" fmla="*/ 41222 w 1169792"/>
                  <a:gd name="connsiteY3" fmla="*/ 511734 h 1271752"/>
                  <a:gd name="connsiteX4" fmla="*/ 10742 w 1169792"/>
                  <a:gd name="connsiteY4" fmla="*/ 694614 h 1271752"/>
                  <a:gd name="connsiteX5" fmla="*/ 163142 w 1169792"/>
                  <a:gd name="connsiteY5" fmla="*/ 938454 h 1271752"/>
                  <a:gd name="connsiteX6" fmla="*/ 644770 w 1169792"/>
                  <a:gd name="connsiteY6" fmla="*/ 1132970 h 1271752"/>
                  <a:gd name="connsiteX7" fmla="*/ 1165949 w 1169792"/>
                  <a:gd name="connsiteY7" fmla="*/ 1253083 h 1271752"/>
                  <a:gd name="connsiteX8" fmla="*/ 361262 w 1169792"/>
                  <a:gd name="connsiteY8" fmla="*/ 725094 h 1271752"/>
                  <a:gd name="connsiteX9" fmla="*/ 315542 w 1169792"/>
                  <a:gd name="connsiteY9" fmla="*/ 603174 h 1271752"/>
                  <a:gd name="connsiteX10" fmla="*/ 406982 w 1169792"/>
                  <a:gd name="connsiteY10" fmla="*/ 420294 h 1271752"/>
                  <a:gd name="connsiteX0" fmla="*/ 406982 w 1170978"/>
                  <a:gd name="connsiteY0" fmla="*/ 420294 h 1279623"/>
                  <a:gd name="connsiteX1" fmla="*/ 600468 w 1170978"/>
                  <a:gd name="connsiteY1" fmla="*/ 1658 h 1279623"/>
                  <a:gd name="connsiteX2" fmla="*/ 269822 w 1170978"/>
                  <a:gd name="connsiteY2" fmla="*/ 283134 h 1279623"/>
                  <a:gd name="connsiteX3" fmla="*/ 41222 w 1170978"/>
                  <a:gd name="connsiteY3" fmla="*/ 511734 h 1279623"/>
                  <a:gd name="connsiteX4" fmla="*/ 10742 w 1170978"/>
                  <a:gd name="connsiteY4" fmla="*/ 694614 h 1279623"/>
                  <a:gd name="connsiteX5" fmla="*/ 163142 w 1170978"/>
                  <a:gd name="connsiteY5" fmla="*/ 938454 h 1279623"/>
                  <a:gd name="connsiteX6" fmla="*/ 644770 w 1170978"/>
                  <a:gd name="connsiteY6" fmla="*/ 1132970 h 1279623"/>
                  <a:gd name="connsiteX7" fmla="*/ 1165949 w 1170978"/>
                  <a:gd name="connsiteY7" fmla="*/ 1253083 h 1279623"/>
                  <a:gd name="connsiteX8" fmla="*/ 315542 w 1170978"/>
                  <a:gd name="connsiteY8" fmla="*/ 603174 h 1279623"/>
                  <a:gd name="connsiteX9" fmla="*/ 406982 w 1170978"/>
                  <a:gd name="connsiteY9" fmla="*/ 420294 h 1279623"/>
                  <a:gd name="connsiteX0" fmla="*/ 406982 w 1165949"/>
                  <a:gd name="connsiteY0" fmla="*/ 420294 h 1264167"/>
                  <a:gd name="connsiteX1" fmla="*/ 600468 w 1165949"/>
                  <a:gd name="connsiteY1" fmla="*/ 1658 h 1264167"/>
                  <a:gd name="connsiteX2" fmla="*/ 269822 w 1165949"/>
                  <a:gd name="connsiteY2" fmla="*/ 283134 h 1264167"/>
                  <a:gd name="connsiteX3" fmla="*/ 41222 w 1165949"/>
                  <a:gd name="connsiteY3" fmla="*/ 511734 h 1264167"/>
                  <a:gd name="connsiteX4" fmla="*/ 10742 w 1165949"/>
                  <a:gd name="connsiteY4" fmla="*/ 694614 h 1264167"/>
                  <a:gd name="connsiteX5" fmla="*/ 163142 w 1165949"/>
                  <a:gd name="connsiteY5" fmla="*/ 938454 h 1264167"/>
                  <a:gd name="connsiteX6" fmla="*/ 644770 w 1165949"/>
                  <a:gd name="connsiteY6" fmla="*/ 1132970 h 1264167"/>
                  <a:gd name="connsiteX7" fmla="*/ 1165949 w 1165949"/>
                  <a:gd name="connsiteY7" fmla="*/ 1253083 h 1264167"/>
                  <a:gd name="connsiteX8" fmla="*/ 634155 w 1165949"/>
                  <a:gd name="connsiteY8" fmla="*/ 850577 h 1264167"/>
                  <a:gd name="connsiteX9" fmla="*/ 406982 w 1165949"/>
                  <a:gd name="connsiteY9" fmla="*/ 420294 h 1264167"/>
                  <a:gd name="connsiteX0" fmla="*/ 399182 w 1158149"/>
                  <a:gd name="connsiteY0" fmla="*/ 420538 h 1264411"/>
                  <a:gd name="connsiteX1" fmla="*/ 592668 w 1158149"/>
                  <a:gd name="connsiteY1" fmla="*/ 1902 h 1264411"/>
                  <a:gd name="connsiteX2" fmla="*/ 262022 w 1158149"/>
                  <a:gd name="connsiteY2" fmla="*/ 283378 h 1264411"/>
                  <a:gd name="connsiteX3" fmla="*/ 2942 w 1158149"/>
                  <a:gd name="connsiteY3" fmla="*/ 694858 h 1264411"/>
                  <a:gd name="connsiteX4" fmla="*/ 155342 w 1158149"/>
                  <a:gd name="connsiteY4" fmla="*/ 938698 h 1264411"/>
                  <a:gd name="connsiteX5" fmla="*/ 636970 w 1158149"/>
                  <a:gd name="connsiteY5" fmla="*/ 1133214 h 1264411"/>
                  <a:gd name="connsiteX6" fmla="*/ 1158149 w 1158149"/>
                  <a:gd name="connsiteY6" fmla="*/ 1253327 h 1264411"/>
                  <a:gd name="connsiteX7" fmla="*/ 626355 w 1158149"/>
                  <a:gd name="connsiteY7" fmla="*/ 850821 h 1264411"/>
                  <a:gd name="connsiteX8" fmla="*/ 399182 w 1158149"/>
                  <a:gd name="connsiteY8" fmla="*/ 420538 h 1264411"/>
                  <a:gd name="connsiteX0" fmla="*/ 397239 w 1156206"/>
                  <a:gd name="connsiteY0" fmla="*/ 419918 h 1263791"/>
                  <a:gd name="connsiteX1" fmla="*/ 590725 w 1156206"/>
                  <a:gd name="connsiteY1" fmla="*/ 1282 h 1263791"/>
                  <a:gd name="connsiteX2" fmla="*/ 115262 w 1156206"/>
                  <a:gd name="connsiteY2" fmla="*/ 303382 h 1263791"/>
                  <a:gd name="connsiteX3" fmla="*/ 999 w 1156206"/>
                  <a:gd name="connsiteY3" fmla="*/ 694238 h 1263791"/>
                  <a:gd name="connsiteX4" fmla="*/ 153399 w 1156206"/>
                  <a:gd name="connsiteY4" fmla="*/ 938078 h 1263791"/>
                  <a:gd name="connsiteX5" fmla="*/ 635027 w 1156206"/>
                  <a:gd name="connsiteY5" fmla="*/ 1132594 h 1263791"/>
                  <a:gd name="connsiteX6" fmla="*/ 1156206 w 1156206"/>
                  <a:gd name="connsiteY6" fmla="*/ 1252707 h 1263791"/>
                  <a:gd name="connsiteX7" fmla="*/ 624412 w 1156206"/>
                  <a:gd name="connsiteY7" fmla="*/ 850201 h 1263791"/>
                  <a:gd name="connsiteX8" fmla="*/ 397239 w 1156206"/>
                  <a:gd name="connsiteY8" fmla="*/ 419918 h 1263791"/>
                  <a:gd name="connsiteX0" fmla="*/ 396625 w 1155592"/>
                  <a:gd name="connsiteY0" fmla="*/ 440438 h 1284311"/>
                  <a:gd name="connsiteX1" fmla="*/ 271497 w 1155592"/>
                  <a:gd name="connsiteY1" fmla="*/ 1189 h 1284311"/>
                  <a:gd name="connsiteX2" fmla="*/ 114648 w 1155592"/>
                  <a:gd name="connsiteY2" fmla="*/ 323902 h 1284311"/>
                  <a:gd name="connsiteX3" fmla="*/ 385 w 1155592"/>
                  <a:gd name="connsiteY3" fmla="*/ 714758 h 1284311"/>
                  <a:gd name="connsiteX4" fmla="*/ 152785 w 1155592"/>
                  <a:gd name="connsiteY4" fmla="*/ 958598 h 1284311"/>
                  <a:gd name="connsiteX5" fmla="*/ 634413 w 1155592"/>
                  <a:gd name="connsiteY5" fmla="*/ 1153114 h 1284311"/>
                  <a:gd name="connsiteX6" fmla="*/ 1155592 w 1155592"/>
                  <a:gd name="connsiteY6" fmla="*/ 1273227 h 1284311"/>
                  <a:gd name="connsiteX7" fmla="*/ 623798 w 1155592"/>
                  <a:gd name="connsiteY7" fmla="*/ 870721 h 1284311"/>
                  <a:gd name="connsiteX8" fmla="*/ 396625 w 1155592"/>
                  <a:gd name="connsiteY8" fmla="*/ 440438 h 1284311"/>
                  <a:gd name="connsiteX0" fmla="*/ 294535 w 1053502"/>
                  <a:gd name="connsiteY0" fmla="*/ 440458 h 1284331"/>
                  <a:gd name="connsiteX1" fmla="*/ 169407 w 1053502"/>
                  <a:gd name="connsiteY1" fmla="*/ 1209 h 1284331"/>
                  <a:gd name="connsiteX2" fmla="*/ 12558 w 1053502"/>
                  <a:gd name="connsiteY2" fmla="*/ 323922 h 1284331"/>
                  <a:gd name="connsiteX3" fmla="*/ 14158 w 1053502"/>
                  <a:gd name="connsiteY3" fmla="*/ 735386 h 1284331"/>
                  <a:gd name="connsiteX4" fmla="*/ 50695 w 1053502"/>
                  <a:gd name="connsiteY4" fmla="*/ 958618 h 1284331"/>
                  <a:gd name="connsiteX5" fmla="*/ 532323 w 1053502"/>
                  <a:gd name="connsiteY5" fmla="*/ 1153134 h 1284331"/>
                  <a:gd name="connsiteX6" fmla="*/ 1053502 w 1053502"/>
                  <a:gd name="connsiteY6" fmla="*/ 1273247 h 1284331"/>
                  <a:gd name="connsiteX7" fmla="*/ 521708 w 1053502"/>
                  <a:gd name="connsiteY7" fmla="*/ 870741 h 1284331"/>
                  <a:gd name="connsiteX8" fmla="*/ 294535 w 1053502"/>
                  <a:gd name="connsiteY8" fmla="*/ 440458 h 1284331"/>
                  <a:gd name="connsiteX0" fmla="*/ 302321 w 1061288"/>
                  <a:gd name="connsiteY0" fmla="*/ 440458 h 1284331"/>
                  <a:gd name="connsiteX1" fmla="*/ 177193 w 1061288"/>
                  <a:gd name="connsiteY1" fmla="*/ 1209 h 1284331"/>
                  <a:gd name="connsiteX2" fmla="*/ 20344 w 1061288"/>
                  <a:gd name="connsiteY2" fmla="*/ 323922 h 1284331"/>
                  <a:gd name="connsiteX3" fmla="*/ 21944 w 1061288"/>
                  <a:gd name="connsiteY3" fmla="*/ 735386 h 1284331"/>
                  <a:gd name="connsiteX4" fmla="*/ 203309 w 1061288"/>
                  <a:gd name="connsiteY4" fmla="*/ 958619 h 1284331"/>
                  <a:gd name="connsiteX5" fmla="*/ 540109 w 1061288"/>
                  <a:gd name="connsiteY5" fmla="*/ 1153134 h 1284331"/>
                  <a:gd name="connsiteX6" fmla="*/ 1061288 w 1061288"/>
                  <a:gd name="connsiteY6" fmla="*/ 1273247 h 1284331"/>
                  <a:gd name="connsiteX7" fmla="*/ 529494 w 1061288"/>
                  <a:gd name="connsiteY7" fmla="*/ 870741 h 1284331"/>
                  <a:gd name="connsiteX8" fmla="*/ 302321 w 1061288"/>
                  <a:gd name="connsiteY8" fmla="*/ 440458 h 1284331"/>
                  <a:gd name="connsiteX0" fmla="*/ 1704938 w 2463905"/>
                  <a:gd name="connsiteY0" fmla="*/ 421168 h 1265041"/>
                  <a:gd name="connsiteX1" fmla="*/ 1315 w 2463905"/>
                  <a:gd name="connsiteY1" fmla="*/ 1291 h 1265041"/>
                  <a:gd name="connsiteX2" fmla="*/ 1422961 w 2463905"/>
                  <a:gd name="connsiteY2" fmla="*/ 304632 h 1265041"/>
                  <a:gd name="connsiteX3" fmla="*/ 1424561 w 2463905"/>
                  <a:gd name="connsiteY3" fmla="*/ 716096 h 1265041"/>
                  <a:gd name="connsiteX4" fmla="*/ 1605926 w 2463905"/>
                  <a:gd name="connsiteY4" fmla="*/ 939329 h 1265041"/>
                  <a:gd name="connsiteX5" fmla="*/ 1942726 w 2463905"/>
                  <a:gd name="connsiteY5" fmla="*/ 1133844 h 1265041"/>
                  <a:gd name="connsiteX6" fmla="*/ 2463905 w 2463905"/>
                  <a:gd name="connsiteY6" fmla="*/ 1253957 h 1265041"/>
                  <a:gd name="connsiteX7" fmla="*/ 1932111 w 2463905"/>
                  <a:gd name="connsiteY7" fmla="*/ 851451 h 1265041"/>
                  <a:gd name="connsiteX8" fmla="*/ 1704938 w 2463905"/>
                  <a:gd name="connsiteY8" fmla="*/ 421168 h 1265041"/>
                  <a:gd name="connsiteX0" fmla="*/ 1765769 w 2524736"/>
                  <a:gd name="connsiteY0" fmla="*/ 420293 h 1264166"/>
                  <a:gd name="connsiteX1" fmla="*/ 62146 w 2524736"/>
                  <a:gd name="connsiteY1" fmla="*/ 416 h 1264166"/>
                  <a:gd name="connsiteX2" fmla="*/ 476820 w 2524736"/>
                  <a:gd name="connsiteY2" fmla="*/ 497470 h 1264166"/>
                  <a:gd name="connsiteX3" fmla="*/ 1485392 w 2524736"/>
                  <a:gd name="connsiteY3" fmla="*/ 715221 h 1264166"/>
                  <a:gd name="connsiteX4" fmla="*/ 1666757 w 2524736"/>
                  <a:gd name="connsiteY4" fmla="*/ 938454 h 1264166"/>
                  <a:gd name="connsiteX5" fmla="*/ 2003557 w 2524736"/>
                  <a:gd name="connsiteY5" fmla="*/ 1132969 h 1264166"/>
                  <a:gd name="connsiteX6" fmla="*/ 2524736 w 2524736"/>
                  <a:gd name="connsiteY6" fmla="*/ 1253082 h 1264166"/>
                  <a:gd name="connsiteX7" fmla="*/ 1992942 w 2524736"/>
                  <a:gd name="connsiteY7" fmla="*/ 850576 h 1264166"/>
                  <a:gd name="connsiteX8" fmla="*/ 1765769 w 2524736"/>
                  <a:gd name="connsiteY8" fmla="*/ 420293 h 1264166"/>
                  <a:gd name="connsiteX0" fmla="*/ 1759283 w 2518250"/>
                  <a:gd name="connsiteY0" fmla="*/ 420293 h 1264166"/>
                  <a:gd name="connsiteX1" fmla="*/ 55660 w 2518250"/>
                  <a:gd name="connsiteY1" fmla="*/ 416 h 1264166"/>
                  <a:gd name="connsiteX2" fmla="*/ 470334 w 2518250"/>
                  <a:gd name="connsiteY2" fmla="*/ 497470 h 1264166"/>
                  <a:gd name="connsiteX3" fmla="*/ 1043459 w 2518250"/>
                  <a:gd name="connsiteY3" fmla="*/ 831449 h 1264166"/>
                  <a:gd name="connsiteX4" fmla="*/ 1660271 w 2518250"/>
                  <a:gd name="connsiteY4" fmla="*/ 938454 h 1264166"/>
                  <a:gd name="connsiteX5" fmla="*/ 1997071 w 2518250"/>
                  <a:gd name="connsiteY5" fmla="*/ 1132969 h 1264166"/>
                  <a:gd name="connsiteX6" fmla="*/ 2518250 w 2518250"/>
                  <a:gd name="connsiteY6" fmla="*/ 1253082 h 1264166"/>
                  <a:gd name="connsiteX7" fmla="*/ 1986456 w 2518250"/>
                  <a:gd name="connsiteY7" fmla="*/ 850576 h 1264166"/>
                  <a:gd name="connsiteX8" fmla="*/ 1759283 w 2518250"/>
                  <a:gd name="connsiteY8" fmla="*/ 420293 h 1264166"/>
                  <a:gd name="connsiteX0" fmla="*/ 1759283 w 2518250"/>
                  <a:gd name="connsiteY0" fmla="*/ 420293 h 1263749"/>
                  <a:gd name="connsiteX1" fmla="*/ 55660 w 2518250"/>
                  <a:gd name="connsiteY1" fmla="*/ 416 h 1263749"/>
                  <a:gd name="connsiteX2" fmla="*/ 470334 w 2518250"/>
                  <a:gd name="connsiteY2" fmla="*/ 497470 h 1263749"/>
                  <a:gd name="connsiteX3" fmla="*/ 1043459 w 2518250"/>
                  <a:gd name="connsiteY3" fmla="*/ 831449 h 1263749"/>
                  <a:gd name="connsiteX4" fmla="*/ 1551409 w 2518250"/>
                  <a:gd name="connsiteY4" fmla="*/ 977197 h 1263749"/>
                  <a:gd name="connsiteX5" fmla="*/ 1997071 w 2518250"/>
                  <a:gd name="connsiteY5" fmla="*/ 1132969 h 1263749"/>
                  <a:gd name="connsiteX6" fmla="*/ 2518250 w 2518250"/>
                  <a:gd name="connsiteY6" fmla="*/ 1253082 h 1263749"/>
                  <a:gd name="connsiteX7" fmla="*/ 1986456 w 2518250"/>
                  <a:gd name="connsiteY7" fmla="*/ 850576 h 1263749"/>
                  <a:gd name="connsiteX8" fmla="*/ 1759283 w 2518250"/>
                  <a:gd name="connsiteY8" fmla="*/ 420293 h 1263749"/>
                  <a:gd name="connsiteX0" fmla="*/ 1241353 w 2490192"/>
                  <a:gd name="connsiteY0" fmla="*/ 536193 h 1263424"/>
                  <a:gd name="connsiteX1" fmla="*/ 27602 w 2490192"/>
                  <a:gd name="connsiteY1" fmla="*/ 91 h 1263424"/>
                  <a:gd name="connsiteX2" fmla="*/ 442276 w 2490192"/>
                  <a:gd name="connsiteY2" fmla="*/ 497145 h 1263424"/>
                  <a:gd name="connsiteX3" fmla="*/ 1015401 w 2490192"/>
                  <a:gd name="connsiteY3" fmla="*/ 831124 h 1263424"/>
                  <a:gd name="connsiteX4" fmla="*/ 1523351 w 2490192"/>
                  <a:gd name="connsiteY4" fmla="*/ 976872 h 1263424"/>
                  <a:gd name="connsiteX5" fmla="*/ 1969013 w 2490192"/>
                  <a:gd name="connsiteY5" fmla="*/ 1132644 h 1263424"/>
                  <a:gd name="connsiteX6" fmla="*/ 2490192 w 2490192"/>
                  <a:gd name="connsiteY6" fmla="*/ 1252757 h 1263424"/>
                  <a:gd name="connsiteX7" fmla="*/ 1958398 w 2490192"/>
                  <a:gd name="connsiteY7" fmla="*/ 850251 h 1263424"/>
                  <a:gd name="connsiteX8" fmla="*/ 1241353 w 2490192"/>
                  <a:gd name="connsiteY8" fmla="*/ 536193 h 1263424"/>
                  <a:gd name="connsiteX0" fmla="*/ 1241353 w 2490192"/>
                  <a:gd name="connsiteY0" fmla="*/ 536193 h 1263424"/>
                  <a:gd name="connsiteX1" fmla="*/ 27602 w 2490192"/>
                  <a:gd name="connsiteY1" fmla="*/ 91 h 1263424"/>
                  <a:gd name="connsiteX2" fmla="*/ 442276 w 2490192"/>
                  <a:gd name="connsiteY2" fmla="*/ 497145 h 1263424"/>
                  <a:gd name="connsiteX3" fmla="*/ 1015401 w 2490192"/>
                  <a:gd name="connsiteY3" fmla="*/ 831124 h 1263424"/>
                  <a:gd name="connsiteX4" fmla="*/ 1523351 w 2490192"/>
                  <a:gd name="connsiteY4" fmla="*/ 976872 h 1263424"/>
                  <a:gd name="connsiteX5" fmla="*/ 1969013 w 2490192"/>
                  <a:gd name="connsiteY5" fmla="*/ 1132644 h 1263424"/>
                  <a:gd name="connsiteX6" fmla="*/ 2490192 w 2490192"/>
                  <a:gd name="connsiteY6" fmla="*/ 1252757 h 1263424"/>
                  <a:gd name="connsiteX7" fmla="*/ 1522951 w 2490192"/>
                  <a:gd name="connsiteY7" fmla="*/ 850251 h 1263424"/>
                  <a:gd name="connsiteX8" fmla="*/ 1241353 w 2490192"/>
                  <a:gd name="connsiteY8" fmla="*/ 536193 h 1263424"/>
                  <a:gd name="connsiteX0" fmla="*/ 1098347 w 2483263"/>
                  <a:gd name="connsiteY0" fmla="*/ 458708 h 1263424"/>
                  <a:gd name="connsiteX1" fmla="*/ 20673 w 2483263"/>
                  <a:gd name="connsiteY1" fmla="*/ 91 h 1263424"/>
                  <a:gd name="connsiteX2" fmla="*/ 435347 w 2483263"/>
                  <a:gd name="connsiteY2" fmla="*/ 497145 h 1263424"/>
                  <a:gd name="connsiteX3" fmla="*/ 1008472 w 2483263"/>
                  <a:gd name="connsiteY3" fmla="*/ 831124 h 1263424"/>
                  <a:gd name="connsiteX4" fmla="*/ 1516422 w 2483263"/>
                  <a:gd name="connsiteY4" fmla="*/ 976872 h 1263424"/>
                  <a:gd name="connsiteX5" fmla="*/ 1962084 w 2483263"/>
                  <a:gd name="connsiteY5" fmla="*/ 1132644 h 1263424"/>
                  <a:gd name="connsiteX6" fmla="*/ 2483263 w 2483263"/>
                  <a:gd name="connsiteY6" fmla="*/ 1252757 h 1263424"/>
                  <a:gd name="connsiteX7" fmla="*/ 1516022 w 2483263"/>
                  <a:gd name="connsiteY7" fmla="*/ 850251 h 1263424"/>
                  <a:gd name="connsiteX8" fmla="*/ 1098347 w 2483263"/>
                  <a:gd name="connsiteY8" fmla="*/ 458708 h 1263424"/>
                  <a:gd name="connsiteX0" fmla="*/ 1098347 w 2483263"/>
                  <a:gd name="connsiteY0" fmla="*/ 458708 h 1263424"/>
                  <a:gd name="connsiteX1" fmla="*/ 20673 w 2483263"/>
                  <a:gd name="connsiteY1" fmla="*/ 91 h 1263424"/>
                  <a:gd name="connsiteX2" fmla="*/ 435347 w 2483263"/>
                  <a:gd name="connsiteY2" fmla="*/ 497145 h 1263424"/>
                  <a:gd name="connsiteX3" fmla="*/ 1008472 w 2483263"/>
                  <a:gd name="connsiteY3" fmla="*/ 831124 h 1263424"/>
                  <a:gd name="connsiteX4" fmla="*/ 1516422 w 2483263"/>
                  <a:gd name="connsiteY4" fmla="*/ 976872 h 1263424"/>
                  <a:gd name="connsiteX5" fmla="*/ 1962084 w 2483263"/>
                  <a:gd name="connsiteY5" fmla="*/ 1132644 h 1263424"/>
                  <a:gd name="connsiteX6" fmla="*/ 2483263 w 2483263"/>
                  <a:gd name="connsiteY6" fmla="*/ 1252757 h 1263424"/>
                  <a:gd name="connsiteX7" fmla="*/ 1570453 w 2483263"/>
                  <a:gd name="connsiteY7" fmla="*/ 850251 h 1263424"/>
                  <a:gd name="connsiteX8" fmla="*/ 1098347 w 2483263"/>
                  <a:gd name="connsiteY8" fmla="*/ 458708 h 12634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83263" h="1263424">
                    <a:moveTo>
                      <a:pt x="1098347" y="458708"/>
                    </a:moveTo>
                    <a:cubicBezTo>
                      <a:pt x="840050" y="317015"/>
                      <a:pt x="131173" y="-6315"/>
                      <a:pt x="20673" y="91"/>
                    </a:cubicBezTo>
                    <a:cubicBezTo>
                      <a:pt x="-89827" y="6497"/>
                      <a:pt x="270714" y="358640"/>
                      <a:pt x="435347" y="497145"/>
                    </a:cubicBezTo>
                    <a:cubicBezTo>
                      <a:pt x="599980" y="635650"/>
                      <a:pt x="828293" y="751170"/>
                      <a:pt x="1008472" y="831124"/>
                    </a:cubicBezTo>
                    <a:cubicBezTo>
                      <a:pt x="1188651" y="911078"/>
                      <a:pt x="1357487" y="926619"/>
                      <a:pt x="1516422" y="976872"/>
                    </a:cubicBezTo>
                    <a:cubicBezTo>
                      <a:pt x="1675357" y="1027125"/>
                      <a:pt x="1800944" y="1086663"/>
                      <a:pt x="1962084" y="1132644"/>
                    </a:cubicBezTo>
                    <a:cubicBezTo>
                      <a:pt x="2123224" y="1178625"/>
                      <a:pt x="2485032" y="1299822"/>
                      <a:pt x="2483263" y="1252757"/>
                    </a:cubicBezTo>
                    <a:cubicBezTo>
                      <a:pt x="2481494" y="1205692"/>
                      <a:pt x="1801272" y="982593"/>
                      <a:pt x="1570453" y="850251"/>
                    </a:cubicBezTo>
                    <a:cubicBezTo>
                      <a:pt x="1339634" y="717909"/>
                      <a:pt x="1356644" y="600401"/>
                      <a:pt x="1098347" y="458708"/>
                    </a:cubicBezTo>
                    <a:close/>
                  </a:path>
                </a:pathLst>
              </a:custGeom>
              <a:solidFill>
                <a:srgbClr val="05E13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5552053" y="1104899"/>
              <a:ext cx="81713" cy="59491"/>
              <a:chOff x="5843518" y="874146"/>
              <a:chExt cx="275682" cy="200710"/>
            </a:xfrm>
          </p:grpSpPr>
          <p:sp>
            <p:nvSpPr>
              <p:cNvPr id="16" name="Freeform 15"/>
              <p:cNvSpPr/>
              <p:nvPr/>
            </p:nvSpPr>
            <p:spPr>
              <a:xfrm>
                <a:off x="5843518" y="950609"/>
                <a:ext cx="173821" cy="124247"/>
              </a:xfrm>
              <a:custGeom>
                <a:avLst/>
                <a:gdLst>
                  <a:gd name="connsiteX0" fmla="*/ 1260422 w 1614454"/>
                  <a:gd name="connsiteY0" fmla="*/ 91942 h 884541"/>
                  <a:gd name="connsiteX1" fmla="*/ 803222 w 1614454"/>
                  <a:gd name="connsiteY1" fmla="*/ 502 h 884541"/>
                  <a:gd name="connsiteX2" fmla="*/ 269822 w 1614454"/>
                  <a:gd name="connsiteY2" fmla="*/ 137662 h 884541"/>
                  <a:gd name="connsiteX3" fmla="*/ 41222 w 1614454"/>
                  <a:gd name="connsiteY3" fmla="*/ 366262 h 884541"/>
                  <a:gd name="connsiteX4" fmla="*/ 10742 w 1614454"/>
                  <a:gd name="connsiteY4" fmla="*/ 549142 h 884541"/>
                  <a:gd name="connsiteX5" fmla="*/ 163142 w 1614454"/>
                  <a:gd name="connsiteY5" fmla="*/ 792982 h 884541"/>
                  <a:gd name="connsiteX6" fmla="*/ 528902 w 1614454"/>
                  <a:gd name="connsiteY6" fmla="*/ 884422 h 884541"/>
                  <a:gd name="connsiteX7" fmla="*/ 1108022 w 1614454"/>
                  <a:gd name="connsiteY7" fmla="*/ 777742 h 884541"/>
                  <a:gd name="connsiteX8" fmla="*/ 1610942 w 1614454"/>
                  <a:gd name="connsiteY8" fmla="*/ 549142 h 884541"/>
                  <a:gd name="connsiteX9" fmla="*/ 848942 w 1614454"/>
                  <a:gd name="connsiteY9" fmla="*/ 625342 h 884541"/>
                  <a:gd name="connsiteX10" fmla="*/ 361262 w 1614454"/>
                  <a:gd name="connsiteY10" fmla="*/ 579622 h 884541"/>
                  <a:gd name="connsiteX11" fmla="*/ 315542 w 1614454"/>
                  <a:gd name="connsiteY11" fmla="*/ 457702 h 884541"/>
                  <a:gd name="connsiteX12" fmla="*/ 406982 w 1614454"/>
                  <a:gd name="connsiteY12" fmla="*/ 274822 h 884541"/>
                  <a:gd name="connsiteX13" fmla="*/ 696542 w 1614454"/>
                  <a:gd name="connsiteY13" fmla="*/ 152902 h 884541"/>
                  <a:gd name="connsiteX14" fmla="*/ 1016582 w 1614454"/>
                  <a:gd name="connsiteY14" fmla="*/ 107182 h 884541"/>
                  <a:gd name="connsiteX15" fmla="*/ 1260422 w 1614454"/>
                  <a:gd name="connsiteY15" fmla="*/ 91942 h 884541"/>
                  <a:gd name="connsiteX0" fmla="*/ 1260422 w 1264739"/>
                  <a:gd name="connsiteY0" fmla="*/ 91942 h 884541"/>
                  <a:gd name="connsiteX1" fmla="*/ 803222 w 1264739"/>
                  <a:gd name="connsiteY1" fmla="*/ 502 h 884541"/>
                  <a:gd name="connsiteX2" fmla="*/ 269822 w 1264739"/>
                  <a:gd name="connsiteY2" fmla="*/ 137662 h 884541"/>
                  <a:gd name="connsiteX3" fmla="*/ 41222 w 1264739"/>
                  <a:gd name="connsiteY3" fmla="*/ 366262 h 884541"/>
                  <a:gd name="connsiteX4" fmla="*/ 10742 w 1264739"/>
                  <a:gd name="connsiteY4" fmla="*/ 549142 h 884541"/>
                  <a:gd name="connsiteX5" fmla="*/ 163142 w 1264739"/>
                  <a:gd name="connsiteY5" fmla="*/ 792982 h 884541"/>
                  <a:gd name="connsiteX6" fmla="*/ 528902 w 1264739"/>
                  <a:gd name="connsiteY6" fmla="*/ 884422 h 884541"/>
                  <a:gd name="connsiteX7" fmla="*/ 1108022 w 1264739"/>
                  <a:gd name="connsiteY7" fmla="*/ 777742 h 884541"/>
                  <a:gd name="connsiteX8" fmla="*/ 848942 w 1264739"/>
                  <a:gd name="connsiteY8" fmla="*/ 625342 h 884541"/>
                  <a:gd name="connsiteX9" fmla="*/ 361262 w 1264739"/>
                  <a:gd name="connsiteY9" fmla="*/ 579622 h 884541"/>
                  <a:gd name="connsiteX10" fmla="*/ 315542 w 1264739"/>
                  <a:gd name="connsiteY10" fmla="*/ 457702 h 884541"/>
                  <a:gd name="connsiteX11" fmla="*/ 406982 w 1264739"/>
                  <a:gd name="connsiteY11" fmla="*/ 274822 h 884541"/>
                  <a:gd name="connsiteX12" fmla="*/ 696542 w 1264739"/>
                  <a:gd name="connsiteY12" fmla="*/ 152902 h 884541"/>
                  <a:gd name="connsiteX13" fmla="*/ 1016582 w 1264739"/>
                  <a:gd name="connsiteY13" fmla="*/ 107182 h 884541"/>
                  <a:gd name="connsiteX14" fmla="*/ 1260422 w 1264739"/>
                  <a:gd name="connsiteY14" fmla="*/ 91942 h 884541"/>
                  <a:gd name="connsiteX0" fmla="*/ 1260422 w 1264739"/>
                  <a:gd name="connsiteY0" fmla="*/ 91942 h 884541"/>
                  <a:gd name="connsiteX1" fmla="*/ 803222 w 1264739"/>
                  <a:gd name="connsiteY1" fmla="*/ 502 h 884541"/>
                  <a:gd name="connsiteX2" fmla="*/ 269822 w 1264739"/>
                  <a:gd name="connsiteY2" fmla="*/ 137662 h 884541"/>
                  <a:gd name="connsiteX3" fmla="*/ 41222 w 1264739"/>
                  <a:gd name="connsiteY3" fmla="*/ 366262 h 884541"/>
                  <a:gd name="connsiteX4" fmla="*/ 10742 w 1264739"/>
                  <a:gd name="connsiteY4" fmla="*/ 549142 h 884541"/>
                  <a:gd name="connsiteX5" fmla="*/ 163142 w 1264739"/>
                  <a:gd name="connsiteY5" fmla="*/ 792982 h 884541"/>
                  <a:gd name="connsiteX6" fmla="*/ 528902 w 1264739"/>
                  <a:gd name="connsiteY6" fmla="*/ 884422 h 884541"/>
                  <a:gd name="connsiteX7" fmla="*/ 1108022 w 1264739"/>
                  <a:gd name="connsiteY7" fmla="*/ 777742 h 884541"/>
                  <a:gd name="connsiteX8" fmla="*/ 361262 w 1264739"/>
                  <a:gd name="connsiteY8" fmla="*/ 579622 h 884541"/>
                  <a:gd name="connsiteX9" fmla="*/ 315542 w 1264739"/>
                  <a:gd name="connsiteY9" fmla="*/ 457702 h 884541"/>
                  <a:gd name="connsiteX10" fmla="*/ 406982 w 1264739"/>
                  <a:gd name="connsiteY10" fmla="*/ 274822 h 884541"/>
                  <a:gd name="connsiteX11" fmla="*/ 696542 w 1264739"/>
                  <a:gd name="connsiteY11" fmla="*/ 152902 h 884541"/>
                  <a:gd name="connsiteX12" fmla="*/ 1016582 w 1264739"/>
                  <a:gd name="connsiteY12" fmla="*/ 107182 h 884541"/>
                  <a:gd name="connsiteX13" fmla="*/ 1260422 w 1264739"/>
                  <a:gd name="connsiteY13" fmla="*/ 91942 h 884541"/>
                  <a:gd name="connsiteX0" fmla="*/ 1260422 w 1264739"/>
                  <a:gd name="connsiteY0" fmla="*/ 91942 h 1115125"/>
                  <a:gd name="connsiteX1" fmla="*/ 803222 w 1264739"/>
                  <a:gd name="connsiteY1" fmla="*/ 502 h 1115125"/>
                  <a:gd name="connsiteX2" fmla="*/ 269822 w 1264739"/>
                  <a:gd name="connsiteY2" fmla="*/ 137662 h 1115125"/>
                  <a:gd name="connsiteX3" fmla="*/ 41222 w 1264739"/>
                  <a:gd name="connsiteY3" fmla="*/ 366262 h 1115125"/>
                  <a:gd name="connsiteX4" fmla="*/ 10742 w 1264739"/>
                  <a:gd name="connsiteY4" fmla="*/ 549142 h 1115125"/>
                  <a:gd name="connsiteX5" fmla="*/ 163142 w 1264739"/>
                  <a:gd name="connsiteY5" fmla="*/ 792982 h 1115125"/>
                  <a:gd name="connsiteX6" fmla="*/ 528902 w 1264739"/>
                  <a:gd name="connsiteY6" fmla="*/ 884422 h 1115125"/>
                  <a:gd name="connsiteX7" fmla="*/ 1165949 w 1264739"/>
                  <a:gd name="connsiteY7" fmla="*/ 1107611 h 1115125"/>
                  <a:gd name="connsiteX8" fmla="*/ 361262 w 1264739"/>
                  <a:gd name="connsiteY8" fmla="*/ 579622 h 1115125"/>
                  <a:gd name="connsiteX9" fmla="*/ 315542 w 1264739"/>
                  <a:gd name="connsiteY9" fmla="*/ 457702 h 1115125"/>
                  <a:gd name="connsiteX10" fmla="*/ 406982 w 1264739"/>
                  <a:gd name="connsiteY10" fmla="*/ 274822 h 1115125"/>
                  <a:gd name="connsiteX11" fmla="*/ 696542 w 1264739"/>
                  <a:gd name="connsiteY11" fmla="*/ 152902 h 1115125"/>
                  <a:gd name="connsiteX12" fmla="*/ 1016582 w 1264739"/>
                  <a:gd name="connsiteY12" fmla="*/ 107182 h 1115125"/>
                  <a:gd name="connsiteX13" fmla="*/ 1260422 w 1264739"/>
                  <a:gd name="connsiteY13" fmla="*/ 91942 h 1115125"/>
                  <a:gd name="connsiteX0" fmla="*/ 1260422 w 1264739"/>
                  <a:gd name="connsiteY0" fmla="*/ 91942 h 1126280"/>
                  <a:gd name="connsiteX1" fmla="*/ 803222 w 1264739"/>
                  <a:gd name="connsiteY1" fmla="*/ 502 h 1126280"/>
                  <a:gd name="connsiteX2" fmla="*/ 269822 w 1264739"/>
                  <a:gd name="connsiteY2" fmla="*/ 137662 h 1126280"/>
                  <a:gd name="connsiteX3" fmla="*/ 41222 w 1264739"/>
                  <a:gd name="connsiteY3" fmla="*/ 366262 h 1126280"/>
                  <a:gd name="connsiteX4" fmla="*/ 10742 w 1264739"/>
                  <a:gd name="connsiteY4" fmla="*/ 549142 h 1126280"/>
                  <a:gd name="connsiteX5" fmla="*/ 163142 w 1264739"/>
                  <a:gd name="connsiteY5" fmla="*/ 792982 h 1126280"/>
                  <a:gd name="connsiteX6" fmla="*/ 644770 w 1264739"/>
                  <a:gd name="connsiteY6" fmla="*/ 987498 h 1126280"/>
                  <a:gd name="connsiteX7" fmla="*/ 1165949 w 1264739"/>
                  <a:gd name="connsiteY7" fmla="*/ 1107611 h 1126280"/>
                  <a:gd name="connsiteX8" fmla="*/ 361262 w 1264739"/>
                  <a:gd name="connsiteY8" fmla="*/ 579622 h 1126280"/>
                  <a:gd name="connsiteX9" fmla="*/ 315542 w 1264739"/>
                  <a:gd name="connsiteY9" fmla="*/ 457702 h 1126280"/>
                  <a:gd name="connsiteX10" fmla="*/ 406982 w 1264739"/>
                  <a:gd name="connsiteY10" fmla="*/ 274822 h 1126280"/>
                  <a:gd name="connsiteX11" fmla="*/ 696542 w 1264739"/>
                  <a:gd name="connsiteY11" fmla="*/ 152902 h 1126280"/>
                  <a:gd name="connsiteX12" fmla="*/ 1016582 w 1264739"/>
                  <a:gd name="connsiteY12" fmla="*/ 107182 h 1126280"/>
                  <a:gd name="connsiteX13" fmla="*/ 1260422 w 1264739"/>
                  <a:gd name="connsiteY13" fmla="*/ 91942 h 1126280"/>
                  <a:gd name="connsiteX0" fmla="*/ 1016582 w 1169792"/>
                  <a:gd name="connsiteY0" fmla="*/ 106897 h 1125995"/>
                  <a:gd name="connsiteX1" fmla="*/ 803222 w 1169792"/>
                  <a:gd name="connsiteY1" fmla="*/ 217 h 1125995"/>
                  <a:gd name="connsiteX2" fmla="*/ 269822 w 1169792"/>
                  <a:gd name="connsiteY2" fmla="*/ 137377 h 1125995"/>
                  <a:gd name="connsiteX3" fmla="*/ 41222 w 1169792"/>
                  <a:gd name="connsiteY3" fmla="*/ 365977 h 1125995"/>
                  <a:gd name="connsiteX4" fmla="*/ 10742 w 1169792"/>
                  <a:gd name="connsiteY4" fmla="*/ 548857 h 1125995"/>
                  <a:gd name="connsiteX5" fmla="*/ 163142 w 1169792"/>
                  <a:gd name="connsiteY5" fmla="*/ 792697 h 1125995"/>
                  <a:gd name="connsiteX6" fmla="*/ 644770 w 1169792"/>
                  <a:gd name="connsiteY6" fmla="*/ 987213 h 1125995"/>
                  <a:gd name="connsiteX7" fmla="*/ 1165949 w 1169792"/>
                  <a:gd name="connsiteY7" fmla="*/ 1107326 h 1125995"/>
                  <a:gd name="connsiteX8" fmla="*/ 361262 w 1169792"/>
                  <a:gd name="connsiteY8" fmla="*/ 579337 h 1125995"/>
                  <a:gd name="connsiteX9" fmla="*/ 315542 w 1169792"/>
                  <a:gd name="connsiteY9" fmla="*/ 457417 h 1125995"/>
                  <a:gd name="connsiteX10" fmla="*/ 406982 w 1169792"/>
                  <a:gd name="connsiteY10" fmla="*/ 274537 h 1125995"/>
                  <a:gd name="connsiteX11" fmla="*/ 696542 w 1169792"/>
                  <a:gd name="connsiteY11" fmla="*/ 152617 h 1125995"/>
                  <a:gd name="connsiteX12" fmla="*/ 1016582 w 1169792"/>
                  <a:gd name="connsiteY12" fmla="*/ 106897 h 1125995"/>
                  <a:gd name="connsiteX0" fmla="*/ 696542 w 1169792"/>
                  <a:gd name="connsiteY0" fmla="*/ 152464 h 1125842"/>
                  <a:gd name="connsiteX1" fmla="*/ 803222 w 1169792"/>
                  <a:gd name="connsiteY1" fmla="*/ 64 h 1125842"/>
                  <a:gd name="connsiteX2" fmla="*/ 269822 w 1169792"/>
                  <a:gd name="connsiteY2" fmla="*/ 137224 h 1125842"/>
                  <a:gd name="connsiteX3" fmla="*/ 41222 w 1169792"/>
                  <a:gd name="connsiteY3" fmla="*/ 365824 h 1125842"/>
                  <a:gd name="connsiteX4" fmla="*/ 10742 w 1169792"/>
                  <a:gd name="connsiteY4" fmla="*/ 548704 h 1125842"/>
                  <a:gd name="connsiteX5" fmla="*/ 163142 w 1169792"/>
                  <a:gd name="connsiteY5" fmla="*/ 792544 h 1125842"/>
                  <a:gd name="connsiteX6" fmla="*/ 644770 w 1169792"/>
                  <a:gd name="connsiteY6" fmla="*/ 987060 h 1125842"/>
                  <a:gd name="connsiteX7" fmla="*/ 1165949 w 1169792"/>
                  <a:gd name="connsiteY7" fmla="*/ 1107173 h 1125842"/>
                  <a:gd name="connsiteX8" fmla="*/ 361262 w 1169792"/>
                  <a:gd name="connsiteY8" fmla="*/ 579184 h 1125842"/>
                  <a:gd name="connsiteX9" fmla="*/ 315542 w 1169792"/>
                  <a:gd name="connsiteY9" fmla="*/ 457264 h 1125842"/>
                  <a:gd name="connsiteX10" fmla="*/ 406982 w 1169792"/>
                  <a:gd name="connsiteY10" fmla="*/ 274384 h 1125842"/>
                  <a:gd name="connsiteX11" fmla="*/ 696542 w 1169792"/>
                  <a:gd name="connsiteY11" fmla="*/ 152464 h 1125842"/>
                  <a:gd name="connsiteX0" fmla="*/ 696542 w 1169792"/>
                  <a:gd name="connsiteY0" fmla="*/ 296737 h 1270115"/>
                  <a:gd name="connsiteX1" fmla="*/ 600468 w 1169792"/>
                  <a:gd name="connsiteY1" fmla="*/ 21 h 1270115"/>
                  <a:gd name="connsiteX2" fmla="*/ 269822 w 1169792"/>
                  <a:gd name="connsiteY2" fmla="*/ 281497 h 1270115"/>
                  <a:gd name="connsiteX3" fmla="*/ 41222 w 1169792"/>
                  <a:gd name="connsiteY3" fmla="*/ 510097 h 1270115"/>
                  <a:gd name="connsiteX4" fmla="*/ 10742 w 1169792"/>
                  <a:gd name="connsiteY4" fmla="*/ 692977 h 1270115"/>
                  <a:gd name="connsiteX5" fmla="*/ 163142 w 1169792"/>
                  <a:gd name="connsiteY5" fmla="*/ 936817 h 1270115"/>
                  <a:gd name="connsiteX6" fmla="*/ 644770 w 1169792"/>
                  <a:gd name="connsiteY6" fmla="*/ 1131333 h 1270115"/>
                  <a:gd name="connsiteX7" fmla="*/ 1165949 w 1169792"/>
                  <a:gd name="connsiteY7" fmla="*/ 1251446 h 1270115"/>
                  <a:gd name="connsiteX8" fmla="*/ 361262 w 1169792"/>
                  <a:gd name="connsiteY8" fmla="*/ 723457 h 1270115"/>
                  <a:gd name="connsiteX9" fmla="*/ 315542 w 1169792"/>
                  <a:gd name="connsiteY9" fmla="*/ 601537 h 1270115"/>
                  <a:gd name="connsiteX10" fmla="*/ 406982 w 1169792"/>
                  <a:gd name="connsiteY10" fmla="*/ 418657 h 1270115"/>
                  <a:gd name="connsiteX11" fmla="*/ 696542 w 1169792"/>
                  <a:gd name="connsiteY11" fmla="*/ 296737 h 1270115"/>
                  <a:gd name="connsiteX0" fmla="*/ 406982 w 1169792"/>
                  <a:gd name="connsiteY0" fmla="*/ 420294 h 1271752"/>
                  <a:gd name="connsiteX1" fmla="*/ 600468 w 1169792"/>
                  <a:gd name="connsiteY1" fmla="*/ 1658 h 1271752"/>
                  <a:gd name="connsiteX2" fmla="*/ 269822 w 1169792"/>
                  <a:gd name="connsiteY2" fmla="*/ 283134 h 1271752"/>
                  <a:gd name="connsiteX3" fmla="*/ 41222 w 1169792"/>
                  <a:gd name="connsiteY3" fmla="*/ 511734 h 1271752"/>
                  <a:gd name="connsiteX4" fmla="*/ 10742 w 1169792"/>
                  <a:gd name="connsiteY4" fmla="*/ 694614 h 1271752"/>
                  <a:gd name="connsiteX5" fmla="*/ 163142 w 1169792"/>
                  <a:gd name="connsiteY5" fmla="*/ 938454 h 1271752"/>
                  <a:gd name="connsiteX6" fmla="*/ 644770 w 1169792"/>
                  <a:gd name="connsiteY6" fmla="*/ 1132970 h 1271752"/>
                  <a:gd name="connsiteX7" fmla="*/ 1165949 w 1169792"/>
                  <a:gd name="connsiteY7" fmla="*/ 1253083 h 1271752"/>
                  <a:gd name="connsiteX8" fmla="*/ 361262 w 1169792"/>
                  <a:gd name="connsiteY8" fmla="*/ 725094 h 1271752"/>
                  <a:gd name="connsiteX9" fmla="*/ 315542 w 1169792"/>
                  <a:gd name="connsiteY9" fmla="*/ 603174 h 1271752"/>
                  <a:gd name="connsiteX10" fmla="*/ 406982 w 1169792"/>
                  <a:gd name="connsiteY10" fmla="*/ 420294 h 1271752"/>
                  <a:gd name="connsiteX0" fmla="*/ 406982 w 1170978"/>
                  <a:gd name="connsiteY0" fmla="*/ 420294 h 1279623"/>
                  <a:gd name="connsiteX1" fmla="*/ 600468 w 1170978"/>
                  <a:gd name="connsiteY1" fmla="*/ 1658 h 1279623"/>
                  <a:gd name="connsiteX2" fmla="*/ 269822 w 1170978"/>
                  <a:gd name="connsiteY2" fmla="*/ 283134 h 1279623"/>
                  <a:gd name="connsiteX3" fmla="*/ 41222 w 1170978"/>
                  <a:gd name="connsiteY3" fmla="*/ 511734 h 1279623"/>
                  <a:gd name="connsiteX4" fmla="*/ 10742 w 1170978"/>
                  <a:gd name="connsiteY4" fmla="*/ 694614 h 1279623"/>
                  <a:gd name="connsiteX5" fmla="*/ 163142 w 1170978"/>
                  <a:gd name="connsiteY5" fmla="*/ 938454 h 1279623"/>
                  <a:gd name="connsiteX6" fmla="*/ 644770 w 1170978"/>
                  <a:gd name="connsiteY6" fmla="*/ 1132970 h 1279623"/>
                  <a:gd name="connsiteX7" fmla="*/ 1165949 w 1170978"/>
                  <a:gd name="connsiteY7" fmla="*/ 1253083 h 1279623"/>
                  <a:gd name="connsiteX8" fmla="*/ 315542 w 1170978"/>
                  <a:gd name="connsiteY8" fmla="*/ 603174 h 1279623"/>
                  <a:gd name="connsiteX9" fmla="*/ 406982 w 1170978"/>
                  <a:gd name="connsiteY9" fmla="*/ 420294 h 1279623"/>
                  <a:gd name="connsiteX0" fmla="*/ 406982 w 1165949"/>
                  <a:gd name="connsiteY0" fmla="*/ 420294 h 1264167"/>
                  <a:gd name="connsiteX1" fmla="*/ 600468 w 1165949"/>
                  <a:gd name="connsiteY1" fmla="*/ 1658 h 1264167"/>
                  <a:gd name="connsiteX2" fmla="*/ 269822 w 1165949"/>
                  <a:gd name="connsiteY2" fmla="*/ 283134 h 1264167"/>
                  <a:gd name="connsiteX3" fmla="*/ 41222 w 1165949"/>
                  <a:gd name="connsiteY3" fmla="*/ 511734 h 1264167"/>
                  <a:gd name="connsiteX4" fmla="*/ 10742 w 1165949"/>
                  <a:gd name="connsiteY4" fmla="*/ 694614 h 1264167"/>
                  <a:gd name="connsiteX5" fmla="*/ 163142 w 1165949"/>
                  <a:gd name="connsiteY5" fmla="*/ 938454 h 1264167"/>
                  <a:gd name="connsiteX6" fmla="*/ 644770 w 1165949"/>
                  <a:gd name="connsiteY6" fmla="*/ 1132970 h 1264167"/>
                  <a:gd name="connsiteX7" fmla="*/ 1165949 w 1165949"/>
                  <a:gd name="connsiteY7" fmla="*/ 1253083 h 1264167"/>
                  <a:gd name="connsiteX8" fmla="*/ 634155 w 1165949"/>
                  <a:gd name="connsiteY8" fmla="*/ 850577 h 1264167"/>
                  <a:gd name="connsiteX9" fmla="*/ 406982 w 1165949"/>
                  <a:gd name="connsiteY9" fmla="*/ 420294 h 1264167"/>
                  <a:gd name="connsiteX0" fmla="*/ 399182 w 1158149"/>
                  <a:gd name="connsiteY0" fmla="*/ 420538 h 1264411"/>
                  <a:gd name="connsiteX1" fmla="*/ 592668 w 1158149"/>
                  <a:gd name="connsiteY1" fmla="*/ 1902 h 1264411"/>
                  <a:gd name="connsiteX2" fmla="*/ 262022 w 1158149"/>
                  <a:gd name="connsiteY2" fmla="*/ 283378 h 1264411"/>
                  <a:gd name="connsiteX3" fmla="*/ 2942 w 1158149"/>
                  <a:gd name="connsiteY3" fmla="*/ 694858 h 1264411"/>
                  <a:gd name="connsiteX4" fmla="*/ 155342 w 1158149"/>
                  <a:gd name="connsiteY4" fmla="*/ 938698 h 1264411"/>
                  <a:gd name="connsiteX5" fmla="*/ 636970 w 1158149"/>
                  <a:gd name="connsiteY5" fmla="*/ 1133214 h 1264411"/>
                  <a:gd name="connsiteX6" fmla="*/ 1158149 w 1158149"/>
                  <a:gd name="connsiteY6" fmla="*/ 1253327 h 1264411"/>
                  <a:gd name="connsiteX7" fmla="*/ 626355 w 1158149"/>
                  <a:gd name="connsiteY7" fmla="*/ 850821 h 1264411"/>
                  <a:gd name="connsiteX8" fmla="*/ 399182 w 1158149"/>
                  <a:gd name="connsiteY8" fmla="*/ 420538 h 1264411"/>
                  <a:gd name="connsiteX0" fmla="*/ 397239 w 1156206"/>
                  <a:gd name="connsiteY0" fmla="*/ 419918 h 1263791"/>
                  <a:gd name="connsiteX1" fmla="*/ 590725 w 1156206"/>
                  <a:gd name="connsiteY1" fmla="*/ 1282 h 1263791"/>
                  <a:gd name="connsiteX2" fmla="*/ 115262 w 1156206"/>
                  <a:gd name="connsiteY2" fmla="*/ 303382 h 1263791"/>
                  <a:gd name="connsiteX3" fmla="*/ 999 w 1156206"/>
                  <a:gd name="connsiteY3" fmla="*/ 694238 h 1263791"/>
                  <a:gd name="connsiteX4" fmla="*/ 153399 w 1156206"/>
                  <a:gd name="connsiteY4" fmla="*/ 938078 h 1263791"/>
                  <a:gd name="connsiteX5" fmla="*/ 635027 w 1156206"/>
                  <a:gd name="connsiteY5" fmla="*/ 1132594 h 1263791"/>
                  <a:gd name="connsiteX6" fmla="*/ 1156206 w 1156206"/>
                  <a:gd name="connsiteY6" fmla="*/ 1252707 h 1263791"/>
                  <a:gd name="connsiteX7" fmla="*/ 624412 w 1156206"/>
                  <a:gd name="connsiteY7" fmla="*/ 850201 h 1263791"/>
                  <a:gd name="connsiteX8" fmla="*/ 397239 w 1156206"/>
                  <a:gd name="connsiteY8" fmla="*/ 419918 h 1263791"/>
                  <a:gd name="connsiteX0" fmla="*/ 396625 w 1155592"/>
                  <a:gd name="connsiteY0" fmla="*/ 440438 h 1284311"/>
                  <a:gd name="connsiteX1" fmla="*/ 271497 w 1155592"/>
                  <a:gd name="connsiteY1" fmla="*/ 1189 h 1284311"/>
                  <a:gd name="connsiteX2" fmla="*/ 114648 w 1155592"/>
                  <a:gd name="connsiteY2" fmla="*/ 323902 h 1284311"/>
                  <a:gd name="connsiteX3" fmla="*/ 385 w 1155592"/>
                  <a:gd name="connsiteY3" fmla="*/ 714758 h 1284311"/>
                  <a:gd name="connsiteX4" fmla="*/ 152785 w 1155592"/>
                  <a:gd name="connsiteY4" fmla="*/ 958598 h 1284311"/>
                  <a:gd name="connsiteX5" fmla="*/ 634413 w 1155592"/>
                  <a:gd name="connsiteY5" fmla="*/ 1153114 h 1284311"/>
                  <a:gd name="connsiteX6" fmla="*/ 1155592 w 1155592"/>
                  <a:gd name="connsiteY6" fmla="*/ 1273227 h 1284311"/>
                  <a:gd name="connsiteX7" fmla="*/ 623798 w 1155592"/>
                  <a:gd name="connsiteY7" fmla="*/ 870721 h 1284311"/>
                  <a:gd name="connsiteX8" fmla="*/ 396625 w 1155592"/>
                  <a:gd name="connsiteY8" fmla="*/ 440438 h 1284311"/>
                  <a:gd name="connsiteX0" fmla="*/ 294535 w 1053502"/>
                  <a:gd name="connsiteY0" fmla="*/ 440458 h 1284331"/>
                  <a:gd name="connsiteX1" fmla="*/ 169407 w 1053502"/>
                  <a:gd name="connsiteY1" fmla="*/ 1209 h 1284331"/>
                  <a:gd name="connsiteX2" fmla="*/ 12558 w 1053502"/>
                  <a:gd name="connsiteY2" fmla="*/ 323922 h 1284331"/>
                  <a:gd name="connsiteX3" fmla="*/ 14158 w 1053502"/>
                  <a:gd name="connsiteY3" fmla="*/ 735386 h 1284331"/>
                  <a:gd name="connsiteX4" fmla="*/ 50695 w 1053502"/>
                  <a:gd name="connsiteY4" fmla="*/ 958618 h 1284331"/>
                  <a:gd name="connsiteX5" fmla="*/ 532323 w 1053502"/>
                  <a:gd name="connsiteY5" fmla="*/ 1153134 h 1284331"/>
                  <a:gd name="connsiteX6" fmla="*/ 1053502 w 1053502"/>
                  <a:gd name="connsiteY6" fmla="*/ 1273247 h 1284331"/>
                  <a:gd name="connsiteX7" fmla="*/ 521708 w 1053502"/>
                  <a:gd name="connsiteY7" fmla="*/ 870741 h 1284331"/>
                  <a:gd name="connsiteX8" fmla="*/ 294535 w 1053502"/>
                  <a:gd name="connsiteY8" fmla="*/ 440458 h 1284331"/>
                  <a:gd name="connsiteX0" fmla="*/ 302321 w 1061288"/>
                  <a:gd name="connsiteY0" fmla="*/ 440458 h 1284331"/>
                  <a:gd name="connsiteX1" fmla="*/ 177193 w 1061288"/>
                  <a:gd name="connsiteY1" fmla="*/ 1209 h 1284331"/>
                  <a:gd name="connsiteX2" fmla="*/ 20344 w 1061288"/>
                  <a:gd name="connsiteY2" fmla="*/ 323922 h 1284331"/>
                  <a:gd name="connsiteX3" fmla="*/ 21944 w 1061288"/>
                  <a:gd name="connsiteY3" fmla="*/ 735386 h 1284331"/>
                  <a:gd name="connsiteX4" fmla="*/ 203309 w 1061288"/>
                  <a:gd name="connsiteY4" fmla="*/ 958619 h 1284331"/>
                  <a:gd name="connsiteX5" fmla="*/ 540109 w 1061288"/>
                  <a:gd name="connsiteY5" fmla="*/ 1153134 h 1284331"/>
                  <a:gd name="connsiteX6" fmla="*/ 1061288 w 1061288"/>
                  <a:gd name="connsiteY6" fmla="*/ 1273247 h 1284331"/>
                  <a:gd name="connsiteX7" fmla="*/ 529494 w 1061288"/>
                  <a:gd name="connsiteY7" fmla="*/ 870741 h 1284331"/>
                  <a:gd name="connsiteX8" fmla="*/ 302321 w 1061288"/>
                  <a:gd name="connsiteY8" fmla="*/ 440458 h 1284331"/>
                  <a:gd name="connsiteX0" fmla="*/ 1704938 w 2463905"/>
                  <a:gd name="connsiteY0" fmla="*/ 421168 h 1265041"/>
                  <a:gd name="connsiteX1" fmla="*/ 1315 w 2463905"/>
                  <a:gd name="connsiteY1" fmla="*/ 1291 h 1265041"/>
                  <a:gd name="connsiteX2" fmla="*/ 1422961 w 2463905"/>
                  <a:gd name="connsiteY2" fmla="*/ 304632 h 1265041"/>
                  <a:gd name="connsiteX3" fmla="*/ 1424561 w 2463905"/>
                  <a:gd name="connsiteY3" fmla="*/ 716096 h 1265041"/>
                  <a:gd name="connsiteX4" fmla="*/ 1605926 w 2463905"/>
                  <a:gd name="connsiteY4" fmla="*/ 939329 h 1265041"/>
                  <a:gd name="connsiteX5" fmla="*/ 1942726 w 2463905"/>
                  <a:gd name="connsiteY5" fmla="*/ 1133844 h 1265041"/>
                  <a:gd name="connsiteX6" fmla="*/ 2463905 w 2463905"/>
                  <a:gd name="connsiteY6" fmla="*/ 1253957 h 1265041"/>
                  <a:gd name="connsiteX7" fmla="*/ 1932111 w 2463905"/>
                  <a:gd name="connsiteY7" fmla="*/ 851451 h 1265041"/>
                  <a:gd name="connsiteX8" fmla="*/ 1704938 w 2463905"/>
                  <a:gd name="connsiteY8" fmla="*/ 421168 h 1265041"/>
                  <a:gd name="connsiteX0" fmla="*/ 1765769 w 2524736"/>
                  <a:gd name="connsiteY0" fmla="*/ 420293 h 1264166"/>
                  <a:gd name="connsiteX1" fmla="*/ 62146 w 2524736"/>
                  <a:gd name="connsiteY1" fmla="*/ 416 h 1264166"/>
                  <a:gd name="connsiteX2" fmla="*/ 476820 w 2524736"/>
                  <a:gd name="connsiteY2" fmla="*/ 497470 h 1264166"/>
                  <a:gd name="connsiteX3" fmla="*/ 1485392 w 2524736"/>
                  <a:gd name="connsiteY3" fmla="*/ 715221 h 1264166"/>
                  <a:gd name="connsiteX4" fmla="*/ 1666757 w 2524736"/>
                  <a:gd name="connsiteY4" fmla="*/ 938454 h 1264166"/>
                  <a:gd name="connsiteX5" fmla="*/ 2003557 w 2524736"/>
                  <a:gd name="connsiteY5" fmla="*/ 1132969 h 1264166"/>
                  <a:gd name="connsiteX6" fmla="*/ 2524736 w 2524736"/>
                  <a:gd name="connsiteY6" fmla="*/ 1253082 h 1264166"/>
                  <a:gd name="connsiteX7" fmla="*/ 1992942 w 2524736"/>
                  <a:gd name="connsiteY7" fmla="*/ 850576 h 1264166"/>
                  <a:gd name="connsiteX8" fmla="*/ 1765769 w 2524736"/>
                  <a:gd name="connsiteY8" fmla="*/ 420293 h 1264166"/>
                  <a:gd name="connsiteX0" fmla="*/ 1759283 w 2518250"/>
                  <a:gd name="connsiteY0" fmla="*/ 420293 h 1264166"/>
                  <a:gd name="connsiteX1" fmla="*/ 55660 w 2518250"/>
                  <a:gd name="connsiteY1" fmla="*/ 416 h 1264166"/>
                  <a:gd name="connsiteX2" fmla="*/ 470334 w 2518250"/>
                  <a:gd name="connsiteY2" fmla="*/ 497470 h 1264166"/>
                  <a:gd name="connsiteX3" fmla="*/ 1043459 w 2518250"/>
                  <a:gd name="connsiteY3" fmla="*/ 831449 h 1264166"/>
                  <a:gd name="connsiteX4" fmla="*/ 1660271 w 2518250"/>
                  <a:gd name="connsiteY4" fmla="*/ 938454 h 1264166"/>
                  <a:gd name="connsiteX5" fmla="*/ 1997071 w 2518250"/>
                  <a:gd name="connsiteY5" fmla="*/ 1132969 h 1264166"/>
                  <a:gd name="connsiteX6" fmla="*/ 2518250 w 2518250"/>
                  <a:gd name="connsiteY6" fmla="*/ 1253082 h 1264166"/>
                  <a:gd name="connsiteX7" fmla="*/ 1986456 w 2518250"/>
                  <a:gd name="connsiteY7" fmla="*/ 850576 h 1264166"/>
                  <a:gd name="connsiteX8" fmla="*/ 1759283 w 2518250"/>
                  <a:gd name="connsiteY8" fmla="*/ 420293 h 1264166"/>
                  <a:gd name="connsiteX0" fmla="*/ 1759283 w 2518250"/>
                  <a:gd name="connsiteY0" fmla="*/ 420293 h 1263749"/>
                  <a:gd name="connsiteX1" fmla="*/ 55660 w 2518250"/>
                  <a:gd name="connsiteY1" fmla="*/ 416 h 1263749"/>
                  <a:gd name="connsiteX2" fmla="*/ 470334 w 2518250"/>
                  <a:gd name="connsiteY2" fmla="*/ 497470 h 1263749"/>
                  <a:gd name="connsiteX3" fmla="*/ 1043459 w 2518250"/>
                  <a:gd name="connsiteY3" fmla="*/ 831449 h 1263749"/>
                  <a:gd name="connsiteX4" fmla="*/ 1551409 w 2518250"/>
                  <a:gd name="connsiteY4" fmla="*/ 977197 h 1263749"/>
                  <a:gd name="connsiteX5" fmla="*/ 1997071 w 2518250"/>
                  <a:gd name="connsiteY5" fmla="*/ 1132969 h 1263749"/>
                  <a:gd name="connsiteX6" fmla="*/ 2518250 w 2518250"/>
                  <a:gd name="connsiteY6" fmla="*/ 1253082 h 1263749"/>
                  <a:gd name="connsiteX7" fmla="*/ 1986456 w 2518250"/>
                  <a:gd name="connsiteY7" fmla="*/ 850576 h 1263749"/>
                  <a:gd name="connsiteX8" fmla="*/ 1759283 w 2518250"/>
                  <a:gd name="connsiteY8" fmla="*/ 420293 h 1263749"/>
                  <a:gd name="connsiteX0" fmla="*/ 1241353 w 2490192"/>
                  <a:gd name="connsiteY0" fmla="*/ 536193 h 1263424"/>
                  <a:gd name="connsiteX1" fmla="*/ 27602 w 2490192"/>
                  <a:gd name="connsiteY1" fmla="*/ 91 h 1263424"/>
                  <a:gd name="connsiteX2" fmla="*/ 442276 w 2490192"/>
                  <a:gd name="connsiteY2" fmla="*/ 497145 h 1263424"/>
                  <a:gd name="connsiteX3" fmla="*/ 1015401 w 2490192"/>
                  <a:gd name="connsiteY3" fmla="*/ 831124 h 1263424"/>
                  <a:gd name="connsiteX4" fmla="*/ 1523351 w 2490192"/>
                  <a:gd name="connsiteY4" fmla="*/ 976872 h 1263424"/>
                  <a:gd name="connsiteX5" fmla="*/ 1969013 w 2490192"/>
                  <a:gd name="connsiteY5" fmla="*/ 1132644 h 1263424"/>
                  <a:gd name="connsiteX6" fmla="*/ 2490192 w 2490192"/>
                  <a:gd name="connsiteY6" fmla="*/ 1252757 h 1263424"/>
                  <a:gd name="connsiteX7" fmla="*/ 1958398 w 2490192"/>
                  <a:gd name="connsiteY7" fmla="*/ 850251 h 1263424"/>
                  <a:gd name="connsiteX8" fmla="*/ 1241353 w 2490192"/>
                  <a:gd name="connsiteY8" fmla="*/ 536193 h 1263424"/>
                  <a:gd name="connsiteX0" fmla="*/ 1241353 w 2490192"/>
                  <a:gd name="connsiteY0" fmla="*/ 536193 h 1263424"/>
                  <a:gd name="connsiteX1" fmla="*/ 27602 w 2490192"/>
                  <a:gd name="connsiteY1" fmla="*/ 91 h 1263424"/>
                  <a:gd name="connsiteX2" fmla="*/ 442276 w 2490192"/>
                  <a:gd name="connsiteY2" fmla="*/ 497145 h 1263424"/>
                  <a:gd name="connsiteX3" fmla="*/ 1015401 w 2490192"/>
                  <a:gd name="connsiteY3" fmla="*/ 831124 h 1263424"/>
                  <a:gd name="connsiteX4" fmla="*/ 1523351 w 2490192"/>
                  <a:gd name="connsiteY4" fmla="*/ 976872 h 1263424"/>
                  <a:gd name="connsiteX5" fmla="*/ 1969013 w 2490192"/>
                  <a:gd name="connsiteY5" fmla="*/ 1132644 h 1263424"/>
                  <a:gd name="connsiteX6" fmla="*/ 2490192 w 2490192"/>
                  <a:gd name="connsiteY6" fmla="*/ 1252757 h 1263424"/>
                  <a:gd name="connsiteX7" fmla="*/ 1522951 w 2490192"/>
                  <a:gd name="connsiteY7" fmla="*/ 850251 h 1263424"/>
                  <a:gd name="connsiteX8" fmla="*/ 1241353 w 2490192"/>
                  <a:gd name="connsiteY8" fmla="*/ 536193 h 1263424"/>
                  <a:gd name="connsiteX0" fmla="*/ 1098347 w 2483263"/>
                  <a:gd name="connsiteY0" fmla="*/ 458708 h 1263424"/>
                  <a:gd name="connsiteX1" fmla="*/ 20673 w 2483263"/>
                  <a:gd name="connsiteY1" fmla="*/ 91 h 1263424"/>
                  <a:gd name="connsiteX2" fmla="*/ 435347 w 2483263"/>
                  <a:gd name="connsiteY2" fmla="*/ 497145 h 1263424"/>
                  <a:gd name="connsiteX3" fmla="*/ 1008472 w 2483263"/>
                  <a:gd name="connsiteY3" fmla="*/ 831124 h 1263424"/>
                  <a:gd name="connsiteX4" fmla="*/ 1516422 w 2483263"/>
                  <a:gd name="connsiteY4" fmla="*/ 976872 h 1263424"/>
                  <a:gd name="connsiteX5" fmla="*/ 1962084 w 2483263"/>
                  <a:gd name="connsiteY5" fmla="*/ 1132644 h 1263424"/>
                  <a:gd name="connsiteX6" fmla="*/ 2483263 w 2483263"/>
                  <a:gd name="connsiteY6" fmla="*/ 1252757 h 1263424"/>
                  <a:gd name="connsiteX7" fmla="*/ 1516022 w 2483263"/>
                  <a:gd name="connsiteY7" fmla="*/ 850251 h 1263424"/>
                  <a:gd name="connsiteX8" fmla="*/ 1098347 w 2483263"/>
                  <a:gd name="connsiteY8" fmla="*/ 458708 h 1263424"/>
                  <a:gd name="connsiteX0" fmla="*/ 1098347 w 2483263"/>
                  <a:gd name="connsiteY0" fmla="*/ 458708 h 1263424"/>
                  <a:gd name="connsiteX1" fmla="*/ 20673 w 2483263"/>
                  <a:gd name="connsiteY1" fmla="*/ 91 h 1263424"/>
                  <a:gd name="connsiteX2" fmla="*/ 435347 w 2483263"/>
                  <a:gd name="connsiteY2" fmla="*/ 497145 h 1263424"/>
                  <a:gd name="connsiteX3" fmla="*/ 1008472 w 2483263"/>
                  <a:gd name="connsiteY3" fmla="*/ 831124 h 1263424"/>
                  <a:gd name="connsiteX4" fmla="*/ 1516422 w 2483263"/>
                  <a:gd name="connsiteY4" fmla="*/ 976872 h 1263424"/>
                  <a:gd name="connsiteX5" fmla="*/ 1962084 w 2483263"/>
                  <a:gd name="connsiteY5" fmla="*/ 1132644 h 1263424"/>
                  <a:gd name="connsiteX6" fmla="*/ 2483263 w 2483263"/>
                  <a:gd name="connsiteY6" fmla="*/ 1252757 h 1263424"/>
                  <a:gd name="connsiteX7" fmla="*/ 1570453 w 2483263"/>
                  <a:gd name="connsiteY7" fmla="*/ 850251 h 1263424"/>
                  <a:gd name="connsiteX8" fmla="*/ 1098347 w 2483263"/>
                  <a:gd name="connsiteY8" fmla="*/ 458708 h 12634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83263" h="1263424">
                    <a:moveTo>
                      <a:pt x="1098347" y="458708"/>
                    </a:moveTo>
                    <a:cubicBezTo>
                      <a:pt x="840050" y="317015"/>
                      <a:pt x="131173" y="-6315"/>
                      <a:pt x="20673" y="91"/>
                    </a:cubicBezTo>
                    <a:cubicBezTo>
                      <a:pt x="-89827" y="6497"/>
                      <a:pt x="270714" y="358640"/>
                      <a:pt x="435347" y="497145"/>
                    </a:cubicBezTo>
                    <a:cubicBezTo>
                      <a:pt x="599980" y="635650"/>
                      <a:pt x="828293" y="751170"/>
                      <a:pt x="1008472" y="831124"/>
                    </a:cubicBezTo>
                    <a:cubicBezTo>
                      <a:pt x="1188651" y="911078"/>
                      <a:pt x="1357487" y="926619"/>
                      <a:pt x="1516422" y="976872"/>
                    </a:cubicBezTo>
                    <a:cubicBezTo>
                      <a:pt x="1675357" y="1027125"/>
                      <a:pt x="1800944" y="1086663"/>
                      <a:pt x="1962084" y="1132644"/>
                    </a:cubicBezTo>
                    <a:cubicBezTo>
                      <a:pt x="2123224" y="1178625"/>
                      <a:pt x="2485032" y="1299822"/>
                      <a:pt x="2483263" y="1252757"/>
                    </a:cubicBezTo>
                    <a:cubicBezTo>
                      <a:pt x="2481494" y="1205692"/>
                      <a:pt x="1801272" y="982593"/>
                      <a:pt x="1570453" y="850251"/>
                    </a:cubicBezTo>
                    <a:cubicBezTo>
                      <a:pt x="1339634" y="717909"/>
                      <a:pt x="1356644" y="600401"/>
                      <a:pt x="1098347" y="458708"/>
                    </a:cubicBezTo>
                    <a:close/>
                  </a:path>
                </a:pathLst>
              </a:custGeom>
              <a:solidFill>
                <a:srgbClr val="05E13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Freeform 16"/>
              <p:cNvSpPr/>
              <p:nvPr/>
            </p:nvSpPr>
            <p:spPr>
              <a:xfrm rot="1325168">
                <a:off x="5874151" y="897921"/>
                <a:ext cx="173821" cy="145324"/>
              </a:xfrm>
              <a:custGeom>
                <a:avLst/>
                <a:gdLst>
                  <a:gd name="connsiteX0" fmla="*/ 1260422 w 1614454"/>
                  <a:gd name="connsiteY0" fmla="*/ 91942 h 884541"/>
                  <a:gd name="connsiteX1" fmla="*/ 803222 w 1614454"/>
                  <a:gd name="connsiteY1" fmla="*/ 502 h 884541"/>
                  <a:gd name="connsiteX2" fmla="*/ 269822 w 1614454"/>
                  <a:gd name="connsiteY2" fmla="*/ 137662 h 884541"/>
                  <a:gd name="connsiteX3" fmla="*/ 41222 w 1614454"/>
                  <a:gd name="connsiteY3" fmla="*/ 366262 h 884541"/>
                  <a:gd name="connsiteX4" fmla="*/ 10742 w 1614454"/>
                  <a:gd name="connsiteY4" fmla="*/ 549142 h 884541"/>
                  <a:gd name="connsiteX5" fmla="*/ 163142 w 1614454"/>
                  <a:gd name="connsiteY5" fmla="*/ 792982 h 884541"/>
                  <a:gd name="connsiteX6" fmla="*/ 528902 w 1614454"/>
                  <a:gd name="connsiteY6" fmla="*/ 884422 h 884541"/>
                  <a:gd name="connsiteX7" fmla="*/ 1108022 w 1614454"/>
                  <a:gd name="connsiteY7" fmla="*/ 777742 h 884541"/>
                  <a:gd name="connsiteX8" fmla="*/ 1610942 w 1614454"/>
                  <a:gd name="connsiteY8" fmla="*/ 549142 h 884541"/>
                  <a:gd name="connsiteX9" fmla="*/ 848942 w 1614454"/>
                  <a:gd name="connsiteY9" fmla="*/ 625342 h 884541"/>
                  <a:gd name="connsiteX10" fmla="*/ 361262 w 1614454"/>
                  <a:gd name="connsiteY10" fmla="*/ 579622 h 884541"/>
                  <a:gd name="connsiteX11" fmla="*/ 315542 w 1614454"/>
                  <a:gd name="connsiteY11" fmla="*/ 457702 h 884541"/>
                  <a:gd name="connsiteX12" fmla="*/ 406982 w 1614454"/>
                  <a:gd name="connsiteY12" fmla="*/ 274822 h 884541"/>
                  <a:gd name="connsiteX13" fmla="*/ 696542 w 1614454"/>
                  <a:gd name="connsiteY13" fmla="*/ 152902 h 884541"/>
                  <a:gd name="connsiteX14" fmla="*/ 1016582 w 1614454"/>
                  <a:gd name="connsiteY14" fmla="*/ 107182 h 884541"/>
                  <a:gd name="connsiteX15" fmla="*/ 1260422 w 1614454"/>
                  <a:gd name="connsiteY15" fmla="*/ 91942 h 884541"/>
                  <a:gd name="connsiteX0" fmla="*/ 1260422 w 1264739"/>
                  <a:gd name="connsiteY0" fmla="*/ 91942 h 884541"/>
                  <a:gd name="connsiteX1" fmla="*/ 803222 w 1264739"/>
                  <a:gd name="connsiteY1" fmla="*/ 502 h 884541"/>
                  <a:gd name="connsiteX2" fmla="*/ 269822 w 1264739"/>
                  <a:gd name="connsiteY2" fmla="*/ 137662 h 884541"/>
                  <a:gd name="connsiteX3" fmla="*/ 41222 w 1264739"/>
                  <a:gd name="connsiteY3" fmla="*/ 366262 h 884541"/>
                  <a:gd name="connsiteX4" fmla="*/ 10742 w 1264739"/>
                  <a:gd name="connsiteY4" fmla="*/ 549142 h 884541"/>
                  <a:gd name="connsiteX5" fmla="*/ 163142 w 1264739"/>
                  <a:gd name="connsiteY5" fmla="*/ 792982 h 884541"/>
                  <a:gd name="connsiteX6" fmla="*/ 528902 w 1264739"/>
                  <a:gd name="connsiteY6" fmla="*/ 884422 h 884541"/>
                  <a:gd name="connsiteX7" fmla="*/ 1108022 w 1264739"/>
                  <a:gd name="connsiteY7" fmla="*/ 777742 h 884541"/>
                  <a:gd name="connsiteX8" fmla="*/ 848942 w 1264739"/>
                  <a:gd name="connsiteY8" fmla="*/ 625342 h 884541"/>
                  <a:gd name="connsiteX9" fmla="*/ 361262 w 1264739"/>
                  <a:gd name="connsiteY9" fmla="*/ 579622 h 884541"/>
                  <a:gd name="connsiteX10" fmla="*/ 315542 w 1264739"/>
                  <a:gd name="connsiteY10" fmla="*/ 457702 h 884541"/>
                  <a:gd name="connsiteX11" fmla="*/ 406982 w 1264739"/>
                  <a:gd name="connsiteY11" fmla="*/ 274822 h 884541"/>
                  <a:gd name="connsiteX12" fmla="*/ 696542 w 1264739"/>
                  <a:gd name="connsiteY12" fmla="*/ 152902 h 884541"/>
                  <a:gd name="connsiteX13" fmla="*/ 1016582 w 1264739"/>
                  <a:gd name="connsiteY13" fmla="*/ 107182 h 884541"/>
                  <a:gd name="connsiteX14" fmla="*/ 1260422 w 1264739"/>
                  <a:gd name="connsiteY14" fmla="*/ 91942 h 884541"/>
                  <a:gd name="connsiteX0" fmla="*/ 1260422 w 1264739"/>
                  <a:gd name="connsiteY0" fmla="*/ 91942 h 884541"/>
                  <a:gd name="connsiteX1" fmla="*/ 803222 w 1264739"/>
                  <a:gd name="connsiteY1" fmla="*/ 502 h 884541"/>
                  <a:gd name="connsiteX2" fmla="*/ 269822 w 1264739"/>
                  <a:gd name="connsiteY2" fmla="*/ 137662 h 884541"/>
                  <a:gd name="connsiteX3" fmla="*/ 41222 w 1264739"/>
                  <a:gd name="connsiteY3" fmla="*/ 366262 h 884541"/>
                  <a:gd name="connsiteX4" fmla="*/ 10742 w 1264739"/>
                  <a:gd name="connsiteY4" fmla="*/ 549142 h 884541"/>
                  <a:gd name="connsiteX5" fmla="*/ 163142 w 1264739"/>
                  <a:gd name="connsiteY5" fmla="*/ 792982 h 884541"/>
                  <a:gd name="connsiteX6" fmla="*/ 528902 w 1264739"/>
                  <a:gd name="connsiteY6" fmla="*/ 884422 h 884541"/>
                  <a:gd name="connsiteX7" fmla="*/ 1108022 w 1264739"/>
                  <a:gd name="connsiteY7" fmla="*/ 777742 h 884541"/>
                  <a:gd name="connsiteX8" fmla="*/ 361262 w 1264739"/>
                  <a:gd name="connsiteY8" fmla="*/ 579622 h 884541"/>
                  <a:gd name="connsiteX9" fmla="*/ 315542 w 1264739"/>
                  <a:gd name="connsiteY9" fmla="*/ 457702 h 884541"/>
                  <a:gd name="connsiteX10" fmla="*/ 406982 w 1264739"/>
                  <a:gd name="connsiteY10" fmla="*/ 274822 h 884541"/>
                  <a:gd name="connsiteX11" fmla="*/ 696542 w 1264739"/>
                  <a:gd name="connsiteY11" fmla="*/ 152902 h 884541"/>
                  <a:gd name="connsiteX12" fmla="*/ 1016582 w 1264739"/>
                  <a:gd name="connsiteY12" fmla="*/ 107182 h 884541"/>
                  <a:gd name="connsiteX13" fmla="*/ 1260422 w 1264739"/>
                  <a:gd name="connsiteY13" fmla="*/ 91942 h 884541"/>
                  <a:gd name="connsiteX0" fmla="*/ 1260422 w 1264739"/>
                  <a:gd name="connsiteY0" fmla="*/ 91942 h 1115125"/>
                  <a:gd name="connsiteX1" fmla="*/ 803222 w 1264739"/>
                  <a:gd name="connsiteY1" fmla="*/ 502 h 1115125"/>
                  <a:gd name="connsiteX2" fmla="*/ 269822 w 1264739"/>
                  <a:gd name="connsiteY2" fmla="*/ 137662 h 1115125"/>
                  <a:gd name="connsiteX3" fmla="*/ 41222 w 1264739"/>
                  <a:gd name="connsiteY3" fmla="*/ 366262 h 1115125"/>
                  <a:gd name="connsiteX4" fmla="*/ 10742 w 1264739"/>
                  <a:gd name="connsiteY4" fmla="*/ 549142 h 1115125"/>
                  <a:gd name="connsiteX5" fmla="*/ 163142 w 1264739"/>
                  <a:gd name="connsiteY5" fmla="*/ 792982 h 1115125"/>
                  <a:gd name="connsiteX6" fmla="*/ 528902 w 1264739"/>
                  <a:gd name="connsiteY6" fmla="*/ 884422 h 1115125"/>
                  <a:gd name="connsiteX7" fmla="*/ 1165949 w 1264739"/>
                  <a:gd name="connsiteY7" fmla="*/ 1107611 h 1115125"/>
                  <a:gd name="connsiteX8" fmla="*/ 361262 w 1264739"/>
                  <a:gd name="connsiteY8" fmla="*/ 579622 h 1115125"/>
                  <a:gd name="connsiteX9" fmla="*/ 315542 w 1264739"/>
                  <a:gd name="connsiteY9" fmla="*/ 457702 h 1115125"/>
                  <a:gd name="connsiteX10" fmla="*/ 406982 w 1264739"/>
                  <a:gd name="connsiteY10" fmla="*/ 274822 h 1115125"/>
                  <a:gd name="connsiteX11" fmla="*/ 696542 w 1264739"/>
                  <a:gd name="connsiteY11" fmla="*/ 152902 h 1115125"/>
                  <a:gd name="connsiteX12" fmla="*/ 1016582 w 1264739"/>
                  <a:gd name="connsiteY12" fmla="*/ 107182 h 1115125"/>
                  <a:gd name="connsiteX13" fmla="*/ 1260422 w 1264739"/>
                  <a:gd name="connsiteY13" fmla="*/ 91942 h 1115125"/>
                  <a:gd name="connsiteX0" fmla="*/ 1260422 w 1264739"/>
                  <a:gd name="connsiteY0" fmla="*/ 91942 h 1126280"/>
                  <a:gd name="connsiteX1" fmla="*/ 803222 w 1264739"/>
                  <a:gd name="connsiteY1" fmla="*/ 502 h 1126280"/>
                  <a:gd name="connsiteX2" fmla="*/ 269822 w 1264739"/>
                  <a:gd name="connsiteY2" fmla="*/ 137662 h 1126280"/>
                  <a:gd name="connsiteX3" fmla="*/ 41222 w 1264739"/>
                  <a:gd name="connsiteY3" fmla="*/ 366262 h 1126280"/>
                  <a:gd name="connsiteX4" fmla="*/ 10742 w 1264739"/>
                  <a:gd name="connsiteY4" fmla="*/ 549142 h 1126280"/>
                  <a:gd name="connsiteX5" fmla="*/ 163142 w 1264739"/>
                  <a:gd name="connsiteY5" fmla="*/ 792982 h 1126280"/>
                  <a:gd name="connsiteX6" fmla="*/ 644770 w 1264739"/>
                  <a:gd name="connsiteY6" fmla="*/ 987498 h 1126280"/>
                  <a:gd name="connsiteX7" fmla="*/ 1165949 w 1264739"/>
                  <a:gd name="connsiteY7" fmla="*/ 1107611 h 1126280"/>
                  <a:gd name="connsiteX8" fmla="*/ 361262 w 1264739"/>
                  <a:gd name="connsiteY8" fmla="*/ 579622 h 1126280"/>
                  <a:gd name="connsiteX9" fmla="*/ 315542 w 1264739"/>
                  <a:gd name="connsiteY9" fmla="*/ 457702 h 1126280"/>
                  <a:gd name="connsiteX10" fmla="*/ 406982 w 1264739"/>
                  <a:gd name="connsiteY10" fmla="*/ 274822 h 1126280"/>
                  <a:gd name="connsiteX11" fmla="*/ 696542 w 1264739"/>
                  <a:gd name="connsiteY11" fmla="*/ 152902 h 1126280"/>
                  <a:gd name="connsiteX12" fmla="*/ 1016582 w 1264739"/>
                  <a:gd name="connsiteY12" fmla="*/ 107182 h 1126280"/>
                  <a:gd name="connsiteX13" fmla="*/ 1260422 w 1264739"/>
                  <a:gd name="connsiteY13" fmla="*/ 91942 h 1126280"/>
                  <a:gd name="connsiteX0" fmla="*/ 1016582 w 1169792"/>
                  <a:gd name="connsiteY0" fmla="*/ 106897 h 1125995"/>
                  <a:gd name="connsiteX1" fmla="*/ 803222 w 1169792"/>
                  <a:gd name="connsiteY1" fmla="*/ 217 h 1125995"/>
                  <a:gd name="connsiteX2" fmla="*/ 269822 w 1169792"/>
                  <a:gd name="connsiteY2" fmla="*/ 137377 h 1125995"/>
                  <a:gd name="connsiteX3" fmla="*/ 41222 w 1169792"/>
                  <a:gd name="connsiteY3" fmla="*/ 365977 h 1125995"/>
                  <a:gd name="connsiteX4" fmla="*/ 10742 w 1169792"/>
                  <a:gd name="connsiteY4" fmla="*/ 548857 h 1125995"/>
                  <a:gd name="connsiteX5" fmla="*/ 163142 w 1169792"/>
                  <a:gd name="connsiteY5" fmla="*/ 792697 h 1125995"/>
                  <a:gd name="connsiteX6" fmla="*/ 644770 w 1169792"/>
                  <a:gd name="connsiteY6" fmla="*/ 987213 h 1125995"/>
                  <a:gd name="connsiteX7" fmla="*/ 1165949 w 1169792"/>
                  <a:gd name="connsiteY7" fmla="*/ 1107326 h 1125995"/>
                  <a:gd name="connsiteX8" fmla="*/ 361262 w 1169792"/>
                  <a:gd name="connsiteY8" fmla="*/ 579337 h 1125995"/>
                  <a:gd name="connsiteX9" fmla="*/ 315542 w 1169792"/>
                  <a:gd name="connsiteY9" fmla="*/ 457417 h 1125995"/>
                  <a:gd name="connsiteX10" fmla="*/ 406982 w 1169792"/>
                  <a:gd name="connsiteY10" fmla="*/ 274537 h 1125995"/>
                  <a:gd name="connsiteX11" fmla="*/ 696542 w 1169792"/>
                  <a:gd name="connsiteY11" fmla="*/ 152617 h 1125995"/>
                  <a:gd name="connsiteX12" fmla="*/ 1016582 w 1169792"/>
                  <a:gd name="connsiteY12" fmla="*/ 106897 h 1125995"/>
                  <a:gd name="connsiteX0" fmla="*/ 696542 w 1169792"/>
                  <a:gd name="connsiteY0" fmla="*/ 152464 h 1125842"/>
                  <a:gd name="connsiteX1" fmla="*/ 803222 w 1169792"/>
                  <a:gd name="connsiteY1" fmla="*/ 64 h 1125842"/>
                  <a:gd name="connsiteX2" fmla="*/ 269822 w 1169792"/>
                  <a:gd name="connsiteY2" fmla="*/ 137224 h 1125842"/>
                  <a:gd name="connsiteX3" fmla="*/ 41222 w 1169792"/>
                  <a:gd name="connsiteY3" fmla="*/ 365824 h 1125842"/>
                  <a:gd name="connsiteX4" fmla="*/ 10742 w 1169792"/>
                  <a:gd name="connsiteY4" fmla="*/ 548704 h 1125842"/>
                  <a:gd name="connsiteX5" fmla="*/ 163142 w 1169792"/>
                  <a:gd name="connsiteY5" fmla="*/ 792544 h 1125842"/>
                  <a:gd name="connsiteX6" fmla="*/ 644770 w 1169792"/>
                  <a:gd name="connsiteY6" fmla="*/ 987060 h 1125842"/>
                  <a:gd name="connsiteX7" fmla="*/ 1165949 w 1169792"/>
                  <a:gd name="connsiteY7" fmla="*/ 1107173 h 1125842"/>
                  <a:gd name="connsiteX8" fmla="*/ 361262 w 1169792"/>
                  <a:gd name="connsiteY8" fmla="*/ 579184 h 1125842"/>
                  <a:gd name="connsiteX9" fmla="*/ 315542 w 1169792"/>
                  <a:gd name="connsiteY9" fmla="*/ 457264 h 1125842"/>
                  <a:gd name="connsiteX10" fmla="*/ 406982 w 1169792"/>
                  <a:gd name="connsiteY10" fmla="*/ 274384 h 1125842"/>
                  <a:gd name="connsiteX11" fmla="*/ 696542 w 1169792"/>
                  <a:gd name="connsiteY11" fmla="*/ 152464 h 1125842"/>
                  <a:gd name="connsiteX0" fmla="*/ 696542 w 1169792"/>
                  <a:gd name="connsiteY0" fmla="*/ 296737 h 1270115"/>
                  <a:gd name="connsiteX1" fmla="*/ 600468 w 1169792"/>
                  <a:gd name="connsiteY1" fmla="*/ 21 h 1270115"/>
                  <a:gd name="connsiteX2" fmla="*/ 269822 w 1169792"/>
                  <a:gd name="connsiteY2" fmla="*/ 281497 h 1270115"/>
                  <a:gd name="connsiteX3" fmla="*/ 41222 w 1169792"/>
                  <a:gd name="connsiteY3" fmla="*/ 510097 h 1270115"/>
                  <a:gd name="connsiteX4" fmla="*/ 10742 w 1169792"/>
                  <a:gd name="connsiteY4" fmla="*/ 692977 h 1270115"/>
                  <a:gd name="connsiteX5" fmla="*/ 163142 w 1169792"/>
                  <a:gd name="connsiteY5" fmla="*/ 936817 h 1270115"/>
                  <a:gd name="connsiteX6" fmla="*/ 644770 w 1169792"/>
                  <a:gd name="connsiteY6" fmla="*/ 1131333 h 1270115"/>
                  <a:gd name="connsiteX7" fmla="*/ 1165949 w 1169792"/>
                  <a:gd name="connsiteY7" fmla="*/ 1251446 h 1270115"/>
                  <a:gd name="connsiteX8" fmla="*/ 361262 w 1169792"/>
                  <a:gd name="connsiteY8" fmla="*/ 723457 h 1270115"/>
                  <a:gd name="connsiteX9" fmla="*/ 315542 w 1169792"/>
                  <a:gd name="connsiteY9" fmla="*/ 601537 h 1270115"/>
                  <a:gd name="connsiteX10" fmla="*/ 406982 w 1169792"/>
                  <a:gd name="connsiteY10" fmla="*/ 418657 h 1270115"/>
                  <a:gd name="connsiteX11" fmla="*/ 696542 w 1169792"/>
                  <a:gd name="connsiteY11" fmla="*/ 296737 h 1270115"/>
                  <a:gd name="connsiteX0" fmla="*/ 406982 w 1169792"/>
                  <a:gd name="connsiteY0" fmla="*/ 420294 h 1271752"/>
                  <a:gd name="connsiteX1" fmla="*/ 600468 w 1169792"/>
                  <a:gd name="connsiteY1" fmla="*/ 1658 h 1271752"/>
                  <a:gd name="connsiteX2" fmla="*/ 269822 w 1169792"/>
                  <a:gd name="connsiteY2" fmla="*/ 283134 h 1271752"/>
                  <a:gd name="connsiteX3" fmla="*/ 41222 w 1169792"/>
                  <a:gd name="connsiteY3" fmla="*/ 511734 h 1271752"/>
                  <a:gd name="connsiteX4" fmla="*/ 10742 w 1169792"/>
                  <a:gd name="connsiteY4" fmla="*/ 694614 h 1271752"/>
                  <a:gd name="connsiteX5" fmla="*/ 163142 w 1169792"/>
                  <a:gd name="connsiteY5" fmla="*/ 938454 h 1271752"/>
                  <a:gd name="connsiteX6" fmla="*/ 644770 w 1169792"/>
                  <a:gd name="connsiteY6" fmla="*/ 1132970 h 1271752"/>
                  <a:gd name="connsiteX7" fmla="*/ 1165949 w 1169792"/>
                  <a:gd name="connsiteY7" fmla="*/ 1253083 h 1271752"/>
                  <a:gd name="connsiteX8" fmla="*/ 361262 w 1169792"/>
                  <a:gd name="connsiteY8" fmla="*/ 725094 h 1271752"/>
                  <a:gd name="connsiteX9" fmla="*/ 315542 w 1169792"/>
                  <a:gd name="connsiteY9" fmla="*/ 603174 h 1271752"/>
                  <a:gd name="connsiteX10" fmla="*/ 406982 w 1169792"/>
                  <a:gd name="connsiteY10" fmla="*/ 420294 h 1271752"/>
                  <a:gd name="connsiteX0" fmla="*/ 406982 w 1170978"/>
                  <a:gd name="connsiteY0" fmla="*/ 420294 h 1279623"/>
                  <a:gd name="connsiteX1" fmla="*/ 600468 w 1170978"/>
                  <a:gd name="connsiteY1" fmla="*/ 1658 h 1279623"/>
                  <a:gd name="connsiteX2" fmla="*/ 269822 w 1170978"/>
                  <a:gd name="connsiteY2" fmla="*/ 283134 h 1279623"/>
                  <a:gd name="connsiteX3" fmla="*/ 41222 w 1170978"/>
                  <a:gd name="connsiteY3" fmla="*/ 511734 h 1279623"/>
                  <a:gd name="connsiteX4" fmla="*/ 10742 w 1170978"/>
                  <a:gd name="connsiteY4" fmla="*/ 694614 h 1279623"/>
                  <a:gd name="connsiteX5" fmla="*/ 163142 w 1170978"/>
                  <a:gd name="connsiteY5" fmla="*/ 938454 h 1279623"/>
                  <a:gd name="connsiteX6" fmla="*/ 644770 w 1170978"/>
                  <a:gd name="connsiteY6" fmla="*/ 1132970 h 1279623"/>
                  <a:gd name="connsiteX7" fmla="*/ 1165949 w 1170978"/>
                  <a:gd name="connsiteY7" fmla="*/ 1253083 h 1279623"/>
                  <a:gd name="connsiteX8" fmla="*/ 315542 w 1170978"/>
                  <a:gd name="connsiteY8" fmla="*/ 603174 h 1279623"/>
                  <a:gd name="connsiteX9" fmla="*/ 406982 w 1170978"/>
                  <a:gd name="connsiteY9" fmla="*/ 420294 h 1279623"/>
                  <a:gd name="connsiteX0" fmla="*/ 406982 w 1165949"/>
                  <a:gd name="connsiteY0" fmla="*/ 420294 h 1264167"/>
                  <a:gd name="connsiteX1" fmla="*/ 600468 w 1165949"/>
                  <a:gd name="connsiteY1" fmla="*/ 1658 h 1264167"/>
                  <a:gd name="connsiteX2" fmla="*/ 269822 w 1165949"/>
                  <a:gd name="connsiteY2" fmla="*/ 283134 h 1264167"/>
                  <a:gd name="connsiteX3" fmla="*/ 41222 w 1165949"/>
                  <a:gd name="connsiteY3" fmla="*/ 511734 h 1264167"/>
                  <a:gd name="connsiteX4" fmla="*/ 10742 w 1165949"/>
                  <a:gd name="connsiteY4" fmla="*/ 694614 h 1264167"/>
                  <a:gd name="connsiteX5" fmla="*/ 163142 w 1165949"/>
                  <a:gd name="connsiteY5" fmla="*/ 938454 h 1264167"/>
                  <a:gd name="connsiteX6" fmla="*/ 644770 w 1165949"/>
                  <a:gd name="connsiteY6" fmla="*/ 1132970 h 1264167"/>
                  <a:gd name="connsiteX7" fmla="*/ 1165949 w 1165949"/>
                  <a:gd name="connsiteY7" fmla="*/ 1253083 h 1264167"/>
                  <a:gd name="connsiteX8" fmla="*/ 634155 w 1165949"/>
                  <a:gd name="connsiteY8" fmla="*/ 850577 h 1264167"/>
                  <a:gd name="connsiteX9" fmla="*/ 406982 w 1165949"/>
                  <a:gd name="connsiteY9" fmla="*/ 420294 h 1264167"/>
                  <a:gd name="connsiteX0" fmla="*/ 399182 w 1158149"/>
                  <a:gd name="connsiteY0" fmla="*/ 420538 h 1264411"/>
                  <a:gd name="connsiteX1" fmla="*/ 592668 w 1158149"/>
                  <a:gd name="connsiteY1" fmla="*/ 1902 h 1264411"/>
                  <a:gd name="connsiteX2" fmla="*/ 262022 w 1158149"/>
                  <a:gd name="connsiteY2" fmla="*/ 283378 h 1264411"/>
                  <a:gd name="connsiteX3" fmla="*/ 2942 w 1158149"/>
                  <a:gd name="connsiteY3" fmla="*/ 694858 h 1264411"/>
                  <a:gd name="connsiteX4" fmla="*/ 155342 w 1158149"/>
                  <a:gd name="connsiteY4" fmla="*/ 938698 h 1264411"/>
                  <a:gd name="connsiteX5" fmla="*/ 636970 w 1158149"/>
                  <a:gd name="connsiteY5" fmla="*/ 1133214 h 1264411"/>
                  <a:gd name="connsiteX6" fmla="*/ 1158149 w 1158149"/>
                  <a:gd name="connsiteY6" fmla="*/ 1253327 h 1264411"/>
                  <a:gd name="connsiteX7" fmla="*/ 626355 w 1158149"/>
                  <a:gd name="connsiteY7" fmla="*/ 850821 h 1264411"/>
                  <a:gd name="connsiteX8" fmla="*/ 399182 w 1158149"/>
                  <a:gd name="connsiteY8" fmla="*/ 420538 h 1264411"/>
                  <a:gd name="connsiteX0" fmla="*/ 397239 w 1156206"/>
                  <a:gd name="connsiteY0" fmla="*/ 419918 h 1263791"/>
                  <a:gd name="connsiteX1" fmla="*/ 590725 w 1156206"/>
                  <a:gd name="connsiteY1" fmla="*/ 1282 h 1263791"/>
                  <a:gd name="connsiteX2" fmla="*/ 115262 w 1156206"/>
                  <a:gd name="connsiteY2" fmla="*/ 303382 h 1263791"/>
                  <a:gd name="connsiteX3" fmla="*/ 999 w 1156206"/>
                  <a:gd name="connsiteY3" fmla="*/ 694238 h 1263791"/>
                  <a:gd name="connsiteX4" fmla="*/ 153399 w 1156206"/>
                  <a:gd name="connsiteY4" fmla="*/ 938078 h 1263791"/>
                  <a:gd name="connsiteX5" fmla="*/ 635027 w 1156206"/>
                  <a:gd name="connsiteY5" fmla="*/ 1132594 h 1263791"/>
                  <a:gd name="connsiteX6" fmla="*/ 1156206 w 1156206"/>
                  <a:gd name="connsiteY6" fmla="*/ 1252707 h 1263791"/>
                  <a:gd name="connsiteX7" fmla="*/ 624412 w 1156206"/>
                  <a:gd name="connsiteY7" fmla="*/ 850201 h 1263791"/>
                  <a:gd name="connsiteX8" fmla="*/ 397239 w 1156206"/>
                  <a:gd name="connsiteY8" fmla="*/ 419918 h 1263791"/>
                  <a:gd name="connsiteX0" fmla="*/ 396625 w 1155592"/>
                  <a:gd name="connsiteY0" fmla="*/ 440438 h 1284311"/>
                  <a:gd name="connsiteX1" fmla="*/ 271497 w 1155592"/>
                  <a:gd name="connsiteY1" fmla="*/ 1189 h 1284311"/>
                  <a:gd name="connsiteX2" fmla="*/ 114648 w 1155592"/>
                  <a:gd name="connsiteY2" fmla="*/ 323902 h 1284311"/>
                  <a:gd name="connsiteX3" fmla="*/ 385 w 1155592"/>
                  <a:gd name="connsiteY3" fmla="*/ 714758 h 1284311"/>
                  <a:gd name="connsiteX4" fmla="*/ 152785 w 1155592"/>
                  <a:gd name="connsiteY4" fmla="*/ 958598 h 1284311"/>
                  <a:gd name="connsiteX5" fmla="*/ 634413 w 1155592"/>
                  <a:gd name="connsiteY5" fmla="*/ 1153114 h 1284311"/>
                  <a:gd name="connsiteX6" fmla="*/ 1155592 w 1155592"/>
                  <a:gd name="connsiteY6" fmla="*/ 1273227 h 1284311"/>
                  <a:gd name="connsiteX7" fmla="*/ 623798 w 1155592"/>
                  <a:gd name="connsiteY7" fmla="*/ 870721 h 1284311"/>
                  <a:gd name="connsiteX8" fmla="*/ 396625 w 1155592"/>
                  <a:gd name="connsiteY8" fmla="*/ 440438 h 1284311"/>
                  <a:gd name="connsiteX0" fmla="*/ 294535 w 1053502"/>
                  <a:gd name="connsiteY0" fmla="*/ 440458 h 1284331"/>
                  <a:gd name="connsiteX1" fmla="*/ 169407 w 1053502"/>
                  <a:gd name="connsiteY1" fmla="*/ 1209 h 1284331"/>
                  <a:gd name="connsiteX2" fmla="*/ 12558 w 1053502"/>
                  <a:gd name="connsiteY2" fmla="*/ 323922 h 1284331"/>
                  <a:gd name="connsiteX3" fmla="*/ 14158 w 1053502"/>
                  <a:gd name="connsiteY3" fmla="*/ 735386 h 1284331"/>
                  <a:gd name="connsiteX4" fmla="*/ 50695 w 1053502"/>
                  <a:gd name="connsiteY4" fmla="*/ 958618 h 1284331"/>
                  <a:gd name="connsiteX5" fmla="*/ 532323 w 1053502"/>
                  <a:gd name="connsiteY5" fmla="*/ 1153134 h 1284331"/>
                  <a:gd name="connsiteX6" fmla="*/ 1053502 w 1053502"/>
                  <a:gd name="connsiteY6" fmla="*/ 1273247 h 1284331"/>
                  <a:gd name="connsiteX7" fmla="*/ 521708 w 1053502"/>
                  <a:gd name="connsiteY7" fmla="*/ 870741 h 1284331"/>
                  <a:gd name="connsiteX8" fmla="*/ 294535 w 1053502"/>
                  <a:gd name="connsiteY8" fmla="*/ 440458 h 1284331"/>
                  <a:gd name="connsiteX0" fmla="*/ 302321 w 1061288"/>
                  <a:gd name="connsiteY0" fmla="*/ 440458 h 1284331"/>
                  <a:gd name="connsiteX1" fmla="*/ 177193 w 1061288"/>
                  <a:gd name="connsiteY1" fmla="*/ 1209 h 1284331"/>
                  <a:gd name="connsiteX2" fmla="*/ 20344 w 1061288"/>
                  <a:gd name="connsiteY2" fmla="*/ 323922 h 1284331"/>
                  <a:gd name="connsiteX3" fmla="*/ 21944 w 1061288"/>
                  <a:gd name="connsiteY3" fmla="*/ 735386 h 1284331"/>
                  <a:gd name="connsiteX4" fmla="*/ 203309 w 1061288"/>
                  <a:gd name="connsiteY4" fmla="*/ 958619 h 1284331"/>
                  <a:gd name="connsiteX5" fmla="*/ 540109 w 1061288"/>
                  <a:gd name="connsiteY5" fmla="*/ 1153134 h 1284331"/>
                  <a:gd name="connsiteX6" fmla="*/ 1061288 w 1061288"/>
                  <a:gd name="connsiteY6" fmla="*/ 1273247 h 1284331"/>
                  <a:gd name="connsiteX7" fmla="*/ 529494 w 1061288"/>
                  <a:gd name="connsiteY7" fmla="*/ 870741 h 1284331"/>
                  <a:gd name="connsiteX8" fmla="*/ 302321 w 1061288"/>
                  <a:gd name="connsiteY8" fmla="*/ 440458 h 1284331"/>
                  <a:gd name="connsiteX0" fmla="*/ 1704938 w 2463905"/>
                  <a:gd name="connsiteY0" fmla="*/ 421168 h 1265041"/>
                  <a:gd name="connsiteX1" fmla="*/ 1315 w 2463905"/>
                  <a:gd name="connsiteY1" fmla="*/ 1291 h 1265041"/>
                  <a:gd name="connsiteX2" fmla="*/ 1422961 w 2463905"/>
                  <a:gd name="connsiteY2" fmla="*/ 304632 h 1265041"/>
                  <a:gd name="connsiteX3" fmla="*/ 1424561 w 2463905"/>
                  <a:gd name="connsiteY3" fmla="*/ 716096 h 1265041"/>
                  <a:gd name="connsiteX4" fmla="*/ 1605926 w 2463905"/>
                  <a:gd name="connsiteY4" fmla="*/ 939329 h 1265041"/>
                  <a:gd name="connsiteX5" fmla="*/ 1942726 w 2463905"/>
                  <a:gd name="connsiteY5" fmla="*/ 1133844 h 1265041"/>
                  <a:gd name="connsiteX6" fmla="*/ 2463905 w 2463905"/>
                  <a:gd name="connsiteY6" fmla="*/ 1253957 h 1265041"/>
                  <a:gd name="connsiteX7" fmla="*/ 1932111 w 2463905"/>
                  <a:gd name="connsiteY7" fmla="*/ 851451 h 1265041"/>
                  <a:gd name="connsiteX8" fmla="*/ 1704938 w 2463905"/>
                  <a:gd name="connsiteY8" fmla="*/ 421168 h 1265041"/>
                  <a:gd name="connsiteX0" fmla="*/ 1765769 w 2524736"/>
                  <a:gd name="connsiteY0" fmla="*/ 420293 h 1264166"/>
                  <a:gd name="connsiteX1" fmla="*/ 62146 w 2524736"/>
                  <a:gd name="connsiteY1" fmla="*/ 416 h 1264166"/>
                  <a:gd name="connsiteX2" fmla="*/ 476820 w 2524736"/>
                  <a:gd name="connsiteY2" fmla="*/ 497470 h 1264166"/>
                  <a:gd name="connsiteX3" fmla="*/ 1485392 w 2524736"/>
                  <a:gd name="connsiteY3" fmla="*/ 715221 h 1264166"/>
                  <a:gd name="connsiteX4" fmla="*/ 1666757 w 2524736"/>
                  <a:gd name="connsiteY4" fmla="*/ 938454 h 1264166"/>
                  <a:gd name="connsiteX5" fmla="*/ 2003557 w 2524736"/>
                  <a:gd name="connsiteY5" fmla="*/ 1132969 h 1264166"/>
                  <a:gd name="connsiteX6" fmla="*/ 2524736 w 2524736"/>
                  <a:gd name="connsiteY6" fmla="*/ 1253082 h 1264166"/>
                  <a:gd name="connsiteX7" fmla="*/ 1992942 w 2524736"/>
                  <a:gd name="connsiteY7" fmla="*/ 850576 h 1264166"/>
                  <a:gd name="connsiteX8" fmla="*/ 1765769 w 2524736"/>
                  <a:gd name="connsiteY8" fmla="*/ 420293 h 1264166"/>
                  <a:gd name="connsiteX0" fmla="*/ 1759283 w 2518250"/>
                  <a:gd name="connsiteY0" fmla="*/ 420293 h 1264166"/>
                  <a:gd name="connsiteX1" fmla="*/ 55660 w 2518250"/>
                  <a:gd name="connsiteY1" fmla="*/ 416 h 1264166"/>
                  <a:gd name="connsiteX2" fmla="*/ 470334 w 2518250"/>
                  <a:gd name="connsiteY2" fmla="*/ 497470 h 1264166"/>
                  <a:gd name="connsiteX3" fmla="*/ 1043459 w 2518250"/>
                  <a:gd name="connsiteY3" fmla="*/ 831449 h 1264166"/>
                  <a:gd name="connsiteX4" fmla="*/ 1660271 w 2518250"/>
                  <a:gd name="connsiteY4" fmla="*/ 938454 h 1264166"/>
                  <a:gd name="connsiteX5" fmla="*/ 1997071 w 2518250"/>
                  <a:gd name="connsiteY5" fmla="*/ 1132969 h 1264166"/>
                  <a:gd name="connsiteX6" fmla="*/ 2518250 w 2518250"/>
                  <a:gd name="connsiteY6" fmla="*/ 1253082 h 1264166"/>
                  <a:gd name="connsiteX7" fmla="*/ 1986456 w 2518250"/>
                  <a:gd name="connsiteY7" fmla="*/ 850576 h 1264166"/>
                  <a:gd name="connsiteX8" fmla="*/ 1759283 w 2518250"/>
                  <a:gd name="connsiteY8" fmla="*/ 420293 h 1264166"/>
                  <a:gd name="connsiteX0" fmla="*/ 1759283 w 2518250"/>
                  <a:gd name="connsiteY0" fmla="*/ 420293 h 1263749"/>
                  <a:gd name="connsiteX1" fmla="*/ 55660 w 2518250"/>
                  <a:gd name="connsiteY1" fmla="*/ 416 h 1263749"/>
                  <a:gd name="connsiteX2" fmla="*/ 470334 w 2518250"/>
                  <a:gd name="connsiteY2" fmla="*/ 497470 h 1263749"/>
                  <a:gd name="connsiteX3" fmla="*/ 1043459 w 2518250"/>
                  <a:gd name="connsiteY3" fmla="*/ 831449 h 1263749"/>
                  <a:gd name="connsiteX4" fmla="*/ 1551409 w 2518250"/>
                  <a:gd name="connsiteY4" fmla="*/ 977197 h 1263749"/>
                  <a:gd name="connsiteX5" fmla="*/ 1997071 w 2518250"/>
                  <a:gd name="connsiteY5" fmla="*/ 1132969 h 1263749"/>
                  <a:gd name="connsiteX6" fmla="*/ 2518250 w 2518250"/>
                  <a:gd name="connsiteY6" fmla="*/ 1253082 h 1263749"/>
                  <a:gd name="connsiteX7" fmla="*/ 1986456 w 2518250"/>
                  <a:gd name="connsiteY7" fmla="*/ 850576 h 1263749"/>
                  <a:gd name="connsiteX8" fmla="*/ 1759283 w 2518250"/>
                  <a:gd name="connsiteY8" fmla="*/ 420293 h 1263749"/>
                  <a:gd name="connsiteX0" fmla="*/ 1241353 w 2490192"/>
                  <a:gd name="connsiteY0" fmla="*/ 536193 h 1263424"/>
                  <a:gd name="connsiteX1" fmla="*/ 27602 w 2490192"/>
                  <a:gd name="connsiteY1" fmla="*/ 91 h 1263424"/>
                  <a:gd name="connsiteX2" fmla="*/ 442276 w 2490192"/>
                  <a:gd name="connsiteY2" fmla="*/ 497145 h 1263424"/>
                  <a:gd name="connsiteX3" fmla="*/ 1015401 w 2490192"/>
                  <a:gd name="connsiteY3" fmla="*/ 831124 h 1263424"/>
                  <a:gd name="connsiteX4" fmla="*/ 1523351 w 2490192"/>
                  <a:gd name="connsiteY4" fmla="*/ 976872 h 1263424"/>
                  <a:gd name="connsiteX5" fmla="*/ 1969013 w 2490192"/>
                  <a:gd name="connsiteY5" fmla="*/ 1132644 h 1263424"/>
                  <a:gd name="connsiteX6" fmla="*/ 2490192 w 2490192"/>
                  <a:gd name="connsiteY6" fmla="*/ 1252757 h 1263424"/>
                  <a:gd name="connsiteX7" fmla="*/ 1958398 w 2490192"/>
                  <a:gd name="connsiteY7" fmla="*/ 850251 h 1263424"/>
                  <a:gd name="connsiteX8" fmla="*/ 1241353 w 2490192"/>
                  <a:gd name="connsiteY8" fmla="*/ 536193 h 1263424"/>
                  <a:gd name="connsiteX0" fmla="*/ 1241353 w 2490192"/>
                  <a:gd name="connsiteY0" fmla="*/ 536193 h 1263424"/>
                  <a:gd name="connsiteX1" fmla="*/ 27602 w 2490192"/>
                  <a:gd name="connsiteY1" fmla="*/ 91 h 1263424"/>
                  <a:gd name="connsiteX2" fmla="*/ 442276 w 2490192"/>
                  <a:gd name="connsiteY2" fmla="*/ 497145 h 1263424"/>
                  <a:gd name="connsiteX3" fmla="*/ 1015401 w 2490192"/>
                  <a:gd name="connsiteY3" fmla="*/ 831124 h 1263424"/>
                  <a:gd name="connsiteX4" fmla="*/ 1523351 w 2490192"/>
                  <a:gd name="connsiteY4" fmla="*/ 976872 h 1263424"/>
                  <a:gd name="connsiteX5" fmla="*/ 1969013 w 2490192"/>
                  <a:gd name="connsiteY5" fmla="*/ 1132644 h 1263424"/>
                  <a:gd name="connsiteX6" fmla="*/ 2490192 w 2490192"/>
                  <a:gd name="connsiteY6" fmla="*/ 1252757 h 1263424"/>
                  <a:gd name="connsiteX7" fmla="*/ 1522951 w 2490192"/>
                  <a:gd name="connsiteY7" fmla="*/ 850251 h 1263424"/>
                  <a:gd name="connsiteX8" fmla="*/ 1241353 w 2490192"/>
                  <a:gd name="connsiteY8" fmla="*/ 536193 h 1263424"/>
                  <a:gd name="connsiteX0" fmla="*/ 1098347 w 2483263"/>
                  <a:gd name="connsiteY0" fmla="*/ 458708 h 1263424"/>
                  <a:gd name="connsiteX1" fmla="*/ 20673 w 2483263"/>
                  <a:gd name="connsiteY1" fmla="*/ 91 h 1263424"/>
                  <a:gd name="connsiteX2" fmla="*/ 435347 w 2483263"/>
                  <a:gd name="connsiteY2" fmla="*/ 497145 h 1263424"/>
                  <a:gd name="connsiteX3" fmla="*/ 1008472 w 2483263"/>
                  <a:gd name="connsiteY3" fmla="*/ 831124 h 1263424"/>
                  <a:gd name="connsiteX4" fmla="*/ 1516422 w 2483263"/>
                  <a:gd name="connsiteY4" fmla="*/ 976872 h 1263424"/>
                  <a:gd name="connsiteX5" fmla="*/ 1962084 w 2483263"/>
                  <a:gd name="connsiteY5" fmla="*/ 1132644 h 1263424"/>
                  <a:gd name="connsiteX6" fmla="*/ 2483263 w 2483263"/>
                  <a:gd name="connsiteY6" fmla="*/ 1252757 h 1263424"/>
                  <a:gd name="connsiteX7" fmla="*/ 1516022 w 2483263"/>
                  <a:gd name="connsiteY7" fmla="*/ 850251 h 1263424"/>
                  <a:gd name="connsiteX8" fmla="*/ 1098347 w 2483263"/>
                  <a:gd name="connsiteY8" fmla="*/ 458708 h 1263424"/>
                  <a:gd name="connsiteX0" fmla="*/ 1098347 w 2483263"/>
                  <a:gd name="connsiteY0" fmla="*/ 458708 h 1263424"/>
                  <a:gd name="connsiteX1" fmla="*/ 20673 w 2483263"/>
                  <a:gd name="connsiteY1" fmla="*/ 91 h 1263424"/>
                  <a:gd name="connsiteX2" fmla="*/ 435347 w 2483263"/>
                  <a:gd name="connsiteY2" fmla="*/ 497145 h 1263424"/>
                  <a:gd name="connsiteX3" fmla="*/ 1008472 w 2483263"/>
                  <a:gd name="connsiteY3" fmla="*/ 831124 h 1263424"/>
                  <a:gd name="connsiteX4" fmla="*/ 1516422 w 2483263"/>
                  <a:gd name="connsiteY4" fmla="*/ 976872 h 1263424"/>
                  <a:gd name="connsiteX5" fmla="*/ 1962084 w 2483263"/>
                  <a:gd name="connsiteY5" fmla="*/ 1132644 h 1263424"/>
                  <a:gd name="connsiteX6" fmla="*/ 2483263 w 2483263"/>
                  <a:gd name="connsiteY6" fmla="*/ 1252757 h 1263424"/>
                  <a:gd name="connsiteX7" fmla="*/ 1570453 w 2483263"/>
                  <a:gd name="connsiteY7" fmla="*/ 850251 h 1263424"/>
                  <a:gd name="connsiteX8" fmla="*/ 1098347 w 2483263"/>
                  <a:gd name="connsiteY8" fmla="*/ 458708 h 12634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83263" h="1263424">
                    <a:moveTo>
                      <a:pt x="1098347" y="458708"/>
                    </a:moveTo>
                    <a:cubicBezTo>
                      <a:pt x="840050" y="317015"/>
                      <a:pt x="131173" y="-6315"/>
                      <a:pt x="20673" y="91"/>
                    </a:cubicBezTo>
                    <a:cubicBezTo>
                      <a:pt x="-89827" y="6497"/>
                      <a:pt x="270714" y="358640"/>
                      <a:pt x="435347" y="497145"/>
                    </a:cubicBezTo>
                    <a:cubicBezTo>
                      <a:pt x="599980" y="635650"/>
                      <a:pt x="828293" y="751170"/>
                      <a:pt x="1008472" y="831124"/>
                    </a:cubicBezTo>
                    <a:cubicBezTo>
                      <a:pt x="1188651" y="911078"/>
                      <a:pt x="1357487" y="926619"/>
                      <a:pt x="1516422" y="976872"/>
                    </a:cubicBezTo>
                    <a:cubicBezTo>
                      <a:pt x="1675357" y="1027125"/>
                      <a:pt x="1800944" y="1086663"/>
                      <a:pt x="1962084" y="1132644"/>
                    </a:cubicBezTo>
                    <a:cubicBezTo>
                      <a:pt x="2123224" y="1178625"/>
                      <a:pt x="2485032" y="1299822"/>
                      <a:pt x="2483263" y="1252757"/>
                    </a:cubicBezTo>
                    <a:cubicBezTo>
                      <a:pt x="2481494" y="1205692"/>
                      <a:pt x="1801272" y="982593"/>
                      <a:pt x="1570453" y="850251"/>
                    </a:cubicBezTo>
                    <a:cubicBezTo>
                      <a:pt x="1339634" y="717909"/>
                      <a:pt x="1356644" y="600401"/>
                      <a:pt x="1098347" y="458708"/>
                    </a:cubicBezTo>
                    <a:close/>
                  </a:path>
                </a:pathLst>
              </a:custGeom>
              <a:solidFill>
                <a:srgbClr val="05E13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Freeform 17"/>
              <p:cNvSpPr/>
              <p:nvPr/>
            </p:nvSpPr>
            <p:spPr>
              <a:xfrm rot="18647268" flipH="1">
                <a:off x="5925585" y="888395"/>
                <a:ext cx="173821" cy="145324"/>
              </a:xfrm>
              <a:custGeom>
                <a:avLst/>
                <a:gdLst>
                  <a:gd name="connsiteX0" fmla="*/ 1260422 w 1614454"/>
                  <a:gd name="connsiteY0" fmla="*/ 91942 h 884541"/>
                  <a:gd name="connsiteX1" fmla="*/ 803222 w 1614454"/>
                  <a:gd name="connsiteY1" fmla="*/ 502 h 884541"/>
                  <a:gd name="connsiteX2" fmla="*/ 269822 w 1614454"/>
                  <a:gd name="connsiteY2" fmla="*/ 137662 h 884541"/>
                  <a:gd name="connsiteX3" fmla="*/ 41222 w 1614454"/>
                  <a:gd name="connsiteY3" fmla="*/ 366262 h 884541"/>
                  <a:gd name="connsiteX4" fmla="*/ 10742 w 1614454"/>
                  <a:gd name="connsiteY4" fmla="*/ 549142 h 884541"/>
                  <a:gd name="connsiteX5" fmla="*/ 163142 w 1614454"/>
                  <a:gd name="connsiteY5" fmla="*/ 792982 h 884541"/>
                  <a:gd name="connsiteX6" fmla="*/ 528902 w 1614454"/>
                  <a:gd name="connsiteY6" fmla="*/ 884422 h 884541"/>
                  <a:gd name="connsiteX7" fmla="*/ 1108022 w 1614454"/>
                  <a:gd name="connsiteY7" fmla="*/ 777742 h 884541"/>
                  <a:gd name="connsiteX8" fmla="*/ 1610942 w 1614454"/>
                  <a:gd name="connsiteY8" fmla="*/ 549142 h 884541"/>
                  <a:gd name="connsiteX9" fmla="*/ 848942 w 1614454"/>
                  <a:gd name="connsiteY9" fmla="*/ 625342 h 884541"/>
                  <a:gd name="connsiteX10" fmla="*/ 361262 w 1614454"/>
                  <a:gd name="connsiteY10" fmla="*/ 579622 h 884541"/>
                  <a:gd name="connsiteX11" fmla="*/ 315542 w 1614454"/>
                  <a:gd name="connsiteY11" fmla="*/ 457702 h 884541"/>
                  <a:gd name="connsiteX12" fmla="*/ 406982 w 1614454"/>
                  <a:gd name="connsiteY12" fmla="*/ 274822 h 884541"/>
                  <a:gd name="connsiteX13" fmla="*/ 696542 w 1614454"/>
                  <a:gd name="connsiteY13" fmla="*/ 152902 h 884541"/>
                  <a:gd name="connsiteX14" fmla="*/ 1016582 w 1614454"/>
                  <a:gd name="connsiteY14" fmla="*/ 107182 h 884541"/>
                  <a:gd name="connsiteX15" fmla="*/ 1260422 w 1614454"/>
                  <a:gd name="connsiteY15" fmla="*/ 91942 h 884541"/>
                  <a:gd name="connsiteX0" fmla="*/ 1260422 w 1264739"/>
                  <a:gd name="connsiteY0" fmla="*/ 91942 h 884541"/>
                  <a:gd name="connsiteX1" fmla="*/ 803222 w 1264739"/>
                  <a:gd name="connsiteY1" fmla="*/ 502 h 884541"/>
                  <a:gd name="connsiteX2" fmla="*/ 269822 w 1264739"/>
                  <a:gd name="connsiteY2" fmla="*/ 137662 h 884541"/>
                  <a:gd name="connsiteX3" fmla="*/ 41222 w 1264739"/>
                  <a:gd name="connsiteY3" fmla="*/ 366262 h 884541"/>
                  <a:gd name="connsiteX4" fmla="*/ 10742 w 1264739"/>
                  <a:gd name="connsiteY4" fmla="*/ 549142 h 884541"/>
                  <a:gd name="connsiteX5" fmla="*/ 163142 w 1264739"/>
                  <a:gd name="connsiteY5" fmla="*/ 792982 h 884541"/>
                  <a:gd name="connsiteX6" fmla="*/ 528902 w 1264739"/>
                  <a:gd name="connsiteY6" fmla="*/ 884422 h 884541"/>
                  <a:gd name="connsiteX7" fmla="*/ 1108022 w 1264739"/>
                  <a:gd name="connsiteY7" fmla="*/ 777742 h 884541"/>
                  <a:gd name="connsiteX8" fmla="*/ 848942 w 1264739"/>
                  <a:gd name="connsiteY8" fmla="*/ 625342 h 884541"/>
                  <a:gd name="connsiteX9" fmla="*/ 361262 w 1264739"/>
                  <a:gd name="connsiteY9" fmla="*/ 579622 h 884541"/>
                  <a:gd name="connsiteX10" fmla="*/ 315542 w 1264739"/>
                  <a:gd name="connsiteY10" fmla="*/ 457702 h 884541"/>
                  <a:gd name="connsiteX11" fmla="*/ 406982 w 1264739"/>
                  <a:gd name="connsiteY11" fmla="*/ 274822 h 884541"/>
                  <a:gd name="connsiteX12" fmla="*/ 696542 w 1264739"/>
                  <a:gd name="connsiteY12" fmla="*/ 152902 h 884541"/>
                  <a:gd name="connsiteX13" fmla="*/ 1016582 w 1264739"/>
                  <a:gd name="connsiteY13" fmla="*/ 107182 h 884541"/>
                  <a:gd name="connsiteX14" fmla="*/ 1260422 w 1264739"/>
                  <a:gd name="connsiteY14" fmla="*/ 91942 h 884541"/>
                  <a:gd name="connsiteX0" fmla="*/ 1260422 w 1264739"/>
                  <a:gd name="connsiteY0" fmla="*/ 91942 h 884541"/>
                  <a:gd name="connsiteX1" fmla="*/ 803222 w 1264739"/>
                  <a:gd name="connsiteY1" fmla="*/ 502 h 884541"/>
                  <a:gd name="connsiteX2" fmla="*/ 269822 w 1264739"/>
                  <a:gd name="connsiteY2" fmla="*/ 137662 h 884541"/>
                  <a:gd name="connsiteX3" fmla="*/ 41222 w 1264739"/>
                  <a:gd name="connsiteY3" fmla="*/ 366262 h 884541"/>
                  <a:gd name="connsiteX4" fmla="*/ 10742 w 1264739"/>
                  <a:gd name="connsiteY4" fmla="*/ 549142 h 884541"/>
                  <a:gd name="connsiteX5" fmla="*/ 163142 w 1264739"/>
                  <a:gd name="connsiteY5" fmla="*/ 792982 h 884541"/>
                  <a:gd name="connsiteX6" fmla="*/ 528902 w 1264739"/>
                  <a:gd name="connsiteY6" fmla="*/ 884422 h 884541"/>
                  <a:gd name="connsiteX7" fmla="*/ 1108022 w 1264739"/>
                  <a:gd name="connsiteY7" fmla="*/ 777742 h 884541"/>
                  <a:gd name="connsiteX8" fmla="*/ 361262 w 1264739"/>
                  <a:gd name="connsiteY8" fmla="*/ 579622 h 884541"/>
                  <a:gd name="connsiteX9" fmla="*/ 315542 w 1264739"/>
                  <a:gd name="connsiteY9" fmla="*/ 457702 h 884541"/>
                  <a:gd name="connsiteX10" fmla="*/ 406982 w 1264739"/>
                  <a:gd name="connsiteY10" fmla="*/ 274822 h 884541"/>
                  <a:gd name="connsiteX11" fmla="*/ 696542 w 1264739"/>
                  <a:gd name="connsiteY11" fmla="*/ 152902 h 884541"/>
                  <a:gd name="connsiteX12" fmla="*/ 1016582 w 1264739"/>
                  <a:gd name="connsiteY12" fmla="*/ 107182 h 884541"/>
                  <a:gd name="connsiteX13" fmla="*/ 1260422 w 1264739"/>
                  <a:gd name="connsiteY13" fmla="*/ 91942 h 884541"/>
                  <a:gd name="connsiteX0" fmla="*/ 1260422 w 1264739"/>
                  <a:gd name="connsiteY0" fmla="*/ 91942 h 1115125"/>
                  <a:gd name="connsiteX1" fmla="*/ 803222 w 1264739"/>
                  <a:gd name="connsiteY1" fmla="*/ 502 h 1115125"/>
                  <a:gd name="connsiteX2" fmla="*/ 269822 w 1264739"/>
                  <a:gd name="connsiteY2" fmla="*/ 137662 h 1115125"/>
                  <a:gd name="connsiteX3" fmla="*/ 41222 w 1264739"/>
                  <a:gd name="connsiteY3" fmla="*/ 366262 h 1115125"/>
                  <a:gd name="connsiteX4" fmla="*/ 10742 w 1264739"/>
                  <a:gd name="connsiteY4" fmla="*/ 549142 h 1115125"/>
                  <a:gd name="connsiteX5" fmla="*/ 163142 w 1264739"/>
                  <a:gd name="connsiteY5" fmla="*/ 792982 h 1115125"/>
                  <a:gd name="connsiteX6" fmla="*/ 528902 w 1264739"/>
                  <a:gd name="connsiteY6" fmla="*/ 884422 h 1115125"/>
                  <a:gd name="connsiteX7" fmla="*/ 1165949 w 1264739"/>
                  <a:gd name="connsiteY7" fmla="*/ 1107611 h 1115125"/>
                  <a:gd name="connsiteX8" fmla="*/ 361262 w 1264739"/>
                  <a:gd name="connsiteY8" fmla="*/ 579622 h 1115125"/>
                  <a:gd name="connsiteX9" fmla="*/ 315542 w 1264739"/>
                  <a:gd name="connsiteY9" fmla="*/ 457702 h 1115125"/>
                  <a:gd name="connsiteX10" fmla="*/ 406982 w 1264739"/>
                  <a:gd name="connsiteY10" fmla="*/ 274822 h 1115125"/>
                  <a:gd name="connsiteX11" fmla="*/ 696542 w 1264739"/>
                  <a:gd name="connsiteY11" fmla="*/ 152902 h 1115125"/>
                  <a:gd name="connsiteX12" fmla="*/ 1016582 w 1264739"/>
                  <a:gd name="connsiteY12" fmla="*/ 107182 h 1115125"/>
                  <a:gd name="connsiteX13" fmla="*/ 1260422 w 1264739"/>
                  <a:gd name="connsiteY13" fmla="*/ 91942 h 1115125"/>
                  <a:gd name="connsiteX0" fmla="*/ 1260422 w 1264739"/>
                  <a:gd name="connsiteY0" fmla="*/ 91942 h 1126280"/>
                  <a:gd name="connsiteX1" fmla="*/ 803222 w 1264739"/>
                  <a:gd name="connsiteY1" fmla="*/ 502 h 1126280"/>
                  <a:gd name="connsiteX2" fmla="*/ 269822 w 1264739"/>
                  <a:gd name="connsiteY2" fmla="*/ 137662 h 1126280"/>
                  <a:gd name="connsiteX3" fmla="*/ 41222 w 1264739"/>
                  <a:gd name="connsiteY3" fmla="*/ 366262 h 1126280"/>
                  <a:gd name="connsiteX4" fmla="*/ 10742 w 1264739"/>
                  <a:gd name="connsiteY4" fmla="*/ 549142 h 1126280"/>
                  <a:gd name="connsiteX5" fmla="*/ 163142 w 1264739"/>
                  <a:gd name="connsiteY5" fmla="*/ 792982 h 1126280"/>
                  <a:gd name="connsiteX6" fmla="*/ 644770 w 1264739"/>
                  <a:gd name="connsiteY6" fmla="*/ 987498 h 1126280"/>
                  <a:gd name="connsiteX7" fmla="*/ 1165949 w 1264739"/>
                  <a:gd name="connsiteY7" fmla="*/ 1107611 h 1126280"/>
                  <a:gd name="connsiteX8" fmla="*/ 361262 w 1264739"/>
                  <a:gd name="connsiteY8" fmla="*/ 579622 h 1126280"/>
                  <a:gd name="connsiteX9" fmla="*/ 315542 w 1264739"/>
                  <a:gd name="connsiteY9" fmla="*/ 457702 h 1126280"/>
                  <a:gd name="connsiteX10" fmla="*/ 406982 w 1264739"/>
                  <a:gd name="connsiteY10" fmla="*/ 274822 h 1126280"/>
                  <a:gd name="connsiteX11" fmla="*/ 696542 w 1264739"/>
                  <a:gd name="connsiteY11" fmla="*/ 152902 h 1126280"/>
                  <a:gd name="connsiteX12" fmla="*/ 1016582 w 1264739"/>
                  <a:gd name="connsiteY12" fmla="*/ 107182 h 1126280"/>
                  <a:gd name="connsiteX13" fmla="*/ 1260422 w 1264739"/>
                  <a:gd name="connsiteY13" fmla="*/ 91942 h 1126280"/>
                  <a:gd name="connsiteX0" fmla="*/ 1016582 w 1169792"/>
                  <a:gd name="connsiteY0" fmla="*/ 106897 h 1125995"/>
                  <a:gd name="connsiteX1" fmla="*/ 803222 w 1169792"/>
                  <a:gd name="connsiteY1" fmla="*/ 217 h 1125995"/>
                  <a:gd name="connsiteX2" fmla="*/ 269822 w 1169792"/>
                  <a:gd name="connsiteY2" fmla="*/ 137377 h 1125995"/>
                  <a:gd name="connsiteX3" fmla="*/ 41222 w 1169792"/>
                  <a:gd name="connsiteY3" fmla="*/ 365977 h 1125995"/>
                  <a:gd name="connsiteX4" fmla="*/ 10742 w 1169792"/>
                  <a:gd name="connsiteY4" fmla="*/ 548857 h 1125995"/>
                  <a:gd name="connsiteX5" fmla="*/ 163142 w 1169792"/>
                  <a:gd name="connsiteY5" fmla="*/ 792697 h 1125995"/>
                  <a:gd name="connsiteX6" fmla="*/ 644770 w 1169792"/>
                  <a:gd name="connsiteY6" fmla="*/ 987213 h 1125995"/>
                  <a:gd name="connsiteX7" fmla="*/ 1165949 w 1169792"/>
                  <a:gd name="connsiteY7" fmla="*/ 1107326 h 1125995"/>
                  <a:gd name="connsiteX8" fmla="*/ 361262 w 1169792"/>
                  <a:gd name="connsiteY8" fmla="*/ 579337 h 1125995"/>
                  <a:gd name="connsiteX9" fmla="*/ 315542 w 1169792"/>
                  <a:gd name="connsiteY9" fmla="*/ 457417 h 1125995"/>
                  <a:gd name="connsiteX10" fmla="*/ 406982 w 1169792"/>
                  <a:gd name="connsiteY10" fmla="*/ 274537 h 1125995"/>
                  <a:gd name="connsiteX11" fmla="*/ 696542 w 1169792"/>
                  <a:gd name="connsiteY11" fmla="*/ 152617 h 1125995"/>
                  <a:gd name="connsiteX12" fmla="*/ 1016582 w 1169792"/>
                  <a:gd name="connsiteY12" fmla="*/ 106897 h 1125995"/>
                  <a:gd name="connsiteX0" fmla="*/ 696542 w 1169792"/>
                  <a:gd name="connsiteY0" fmla="*/ 152464 h 1125842"/>
                  <a:gd name="connsiteX1" fmla="*/ 803222 w 1169792"/>
                  <a:gd name="connsiteY1" fmla="*/ 64 h 1125842"/>
                  <a:gd name="connsiteX2" fmla="*/ 269822 w 1169792"/>
                  <a:gd name="connsiteY2" fmla="*/ 137224 h 1125842"/>
                  <a:gd name="connsiteX3" fmla="*/ 41222 w 1169792"/>
                  <a:gd name="connsiteY3" fmla="*/ 365824 h 1125842"/>
                  <a:gd name="connsiteX4" fmla="*/ 10742 w 1169792"/>
                  <a:gd name="connsiteY4" fmla="*/ 548704 h 1125842"/>
                  <a:gd name="connsiteX5" fmla="*/ 163142 w 1169792"/>
                  <a:gd name="connsiteY5" fmla="*/ 792544 h 1125842"/>
                  <a:gd name="connsiteX6" fmla="*/ 644770 w 1169792"/>
                  <a:gd name="connsiteY6" fmla="*/ 987060 h 1125842"/>
                  <a:gd name="connsiteX7" fmla="*/ 1165949 w 1169792"/>
                  <a:gd name="connsiteY7" fmla="*/ 1107173 h 1125842"/>
                  <a:gd name="connsiteX8" fmla="*/ 361262 w 1169792"/>
                  <a:gd name="connsiteY8" fmla="*/ 579184 h 1125842"/>
                  <a:gd name="connsiteX9" fmla="*/ 315542 w 1169792"/>
                  <a:gd name="connsiteY9" fmla="*/ 457264 h 1125842"/>
                  <a:gd name="connsiteX10" fmla="*/ 406982 w 1169792"/>
                  <a:gd name="connsiteY10" fmla="*/ 274384 h 1125842"/>
                  <a:gd name="connsiteX11" fmla="*/ 696542 w 1169792"/>
                  <a:gd name="connsiteY11" fmla="*/ 152464 h 1125842"/>
                  <a:gd name="connsiteX0" fmla="*/ 696542 w 1169792"/>
                  <a:gd name="connsiteY0" fmla="*/ 296737 h 1270115"/>
                  <a:gd name="connsiteX1" fmla="*/ 600468 w 1169792"/>
                  <a:gd name="connsiteY1" fmla="*/ 21 h 1270115"/>
                  <a:gd name="connsiteX2" fmla="*/ 269822 w 1169792"/>
                  <a:gd name="connsiteY2" fmla="*/ 281497 h 1270115"/>
                  <a:gd name="connsiteX3" fmla="*/ 41222 w 1169792"/>
                  <a:gd name="connsiteY3" fmla="*/ 510097 h 1270115"/>
                  <a:gd name="connsiteX4" fmla="*/ 10742 w 1169792"/>
                  <a:gd name="connsiteY4" fmla="*/ 692977 h 1270115"/>
                  <a:gd name="connsiteX5" fmla="*/ 163142 w 1169792"/>
                  <a:gd name="connsiteY5" fmla="*/ 936817 h 1270115"/>
                  <a:gd name="connsiteX6" fmla="*/ 644770 w 1169792"/>
                  <a:gd name="connsiteY6" fmla="*/ 1131333 h 1270115"/>
                  <a:gd name="connsiteX7" fmla="*/ 1165949 w 1169792"/>
                  <a:gd name="connsiteY7" fmla="*/ 1251446 h 1270115"/>
                  <a:gd name="connsiteX8" fmla="*/ 361262 w 1169792"/>
                  <a:gd name="connsiteY8" fmla="*/ 723457 h 1270115"/>
                  <a:gd name="connsiteX9" fmla="*/ 315542 w 1169792"/>
                  <a:gd name="connsiteY9" fmla="*/ 601537 h 1270115"/>
                  <a:gd name="connsiteX10" fmla="*/ 406982 w 1169792"/>
                  <a:gd name="connsiteY10" fmla="*/ 418657 h 1270115"/>
                  <a:gd name="connsiteX11" fmla="*/ 696542 w 1169792"/>
                  <a:gd name="connsiteY11" fmla="*/ 296737 h 1270115"/>
                  <a:gd name="connsiteX0" fmla="*/ 406982 w 1169792"/>
                  <a:gd name="connsiteY0" fmla="*/ 420294 h 1271752"/>
                  <a:gd name="connsiteX1" fmla="*/ 600468 w 1169792"/>
                  <a:gd name="connsiteY1" fmla="*/ 1658 h 1271752"/>
                  <a:gd name="connsiteX2" fmla="*/ 269822 w 1169792"/>
                  <a:gd name="connsiteY2" fmla="*/ 283134 h 1271752"/>
                  <a:gd name="connsiteX3" fmla="*/ 41222 w 1169792"/>
                  <a:gd name="connsiteY3" fmla="*/ 511734 h 1271752"/>
                  <a:gd name="connsiteX4" fmla="*/ 10742 w 1169792"/>
                  <a:gd name="connsiteY4" fmla="*/ 694614 h 1271752"/>
                  <a:gd name="connsiteX5" fmla="*/ 163142 w 1169792"/>
                  <a:gd name="connsiteY5" fmla="*/ 938454 h 1271752"/>
                  <a:gd name="connsiteX6" fmla="*/ 644770 w 1169792"/>
                  <a:gd name="connsiteY6" fmla="*/ 1132970 h 1271752"/>
                  <a:gd name="connsiteX7" fmla="*/ 1165949 w 1169792"/>
                  <a:gd name="connsiteY7" fmla="*/ 1253083 h 1271752"/>
                  <a:gd name="connsiteX8" fmla="*/ 361262 w 1169792"/>
                  <a:gd name="connsiteY8" fmla="*/ 725094 h 1271752"/>
                  <a:gd name="connsiteX9" fmla="*/ 315542 w 1169792"/>
                  <a:gd name="connsiteY9" fmla="*/ 603174 h 1271752"/>
                  <a:gd name="connsiteX10" fmla="*/ 406982 w 1169792"/>
                  <a:gd name="connsiteY10" fmla="*/ 420294 h 1271752"/>
                  <a:gd name="connsiteX0" fmla="*/ 406982 w 1170978"/>
                  <a:gd name="connsiteY0" fmla="*/ 420294 h 1279623"/>
                  <a:gd name="connsiteX1" fmla="*/ 600468 w 1170978"/>
                  <a:gd name="connsiteY1" fmla="*/ 1658 h 1279623"/>
                  <a:gd name="connsiteX2" fmla="*/ 269822 w 1170978"/>
                  <a:gd name="connsiteY2" fmla="*/ 283134 h 1279623"/>
                  <a:gd name="connsiteX3" fmla="*/ 41222 w 1170978"/>
                  <a:gd name="connsiteY3" fmla="*/ 511734 h 1279623"/>
                  <a:gd name="connsiteX4" fmla="*/ 10742 w 1170978"/>
                  <a:gd name="connsiteY4" fmla="*/ 694614 h 1279623"/>
                  <a:gd name="connsiteX5" fmla="*/ 163142 w 1170978"/>
                  <a:gd name="connsiteY5" fmla="*/ 938454 h 1279623"/>
                  <a:gd name="connsiteX6" fmla="*/ 644770 w 1170978"/>
                  <a:gd name="connsiteY6" fmla="*/ 1132970 h 1279623"/>
                  <a:gd name="connsiteX7" fmla="*/ 1165949 w 1170978"/>
                  <a:gd name="connsiteY7" fmla="*/ 1253083 h 1279623"/>
                  <a:gd name="connsiteX8" fmla="*/ 315542 w 1170978"/>
                  <a:gd name="connsiteY8" fmla="*/ 603174 h 1279623"/>
                  <a:gd name="connsiteX9" fmla="*/ 406982 w 1170978"/>
                  <a:gd name="connsiteY9" fmla="*/ 420294 h 1279623"/>
                  <a:gd name="connsiteX0" fmla="*/ 406982 w 1165949"/>
                  <a:gd name="connsiteY0" fmla="*/ 420294 h 1264167"/>
                  <a:gd name="connsiteX1" fmla="*/ 600468 w 1165949"/>
                  <a:gd name="connsiteY1" fmla="*/ 1658 h 1264167"/>
                  <a:gd name="connsiteX2" fmla="*/ 269822 w 1165949"/>
                  <a:gd name="connsiteY2" fmla="*/ 283134 h 1264167"/>
                  <a:gd name="connsiteX3" fmla="*/ 41222 w 1165949"/>
                  <a:gd name="connsiteY3" fmla="*/ 511734 h 1264167"/>
                  <a:gd name="connsiteX4" fmla="*/ 10742 w 1165949"/>
                  <a:gd name="connsiteY4" fmla="*/ 694614 h 1264167"/>
                  <a:gd name="connsiteX5" fmla="*/ 163142 w 1165949"/>
                  <a:gd name="connsiteY5" fmla="*/ 938454 h 1264167"/>
                  <a:gd name="connsiteX6" fmla="*/ 644770 w 1165949"/>
                  <a:gd name="connsiteY6" fmla="*/ 1132970 h 1264167"/>
                  <a:gd name="connsiteX7" fmla="*/ 1165949 w 1165949"/>
                  <a:gd name="connsiteY7" fmla="*/ 1253083 h 1264167"/>
                  <a:gd name="connsiteX8" fmla="*/ 634155 w 1165949"/>
                  <a:gd name="connsiteY8" fmla="*/ 850577 h 1264167"/>
                  <a:gd name="connsiteX9" fmla="*/ 406982 w 1165949"/>
                  <a:gd name="connsiteY9" fmla="*/ 420294 h 1264167"/>
                  <a:gd name="connsiteX0" fmla="*/ 399182 w 1158149"/>
                  <a:gd name="connsiteY0" fmla="*/ 420538 h 1264411"/>
                  <a:gd name="connsiteX1" fmla="*/ 592668 w 1158149"/>
                  <a:gd name="connsiteY1" fmla="*/ 1902 h 1264411"/>
                  <a:gd name="connsiteX2" fmla="*/ 262022 w 1158149"/>
                  <a:gd name="connsiteY2" fmla="*/ 283378 h 1264411"/>
                  <a:gd name="connsiteX3" fmla="*/ 2942 w 1158149"/>
                  <a:gd name="connsiteY3" fmla="*/ 694858 h 1264411"/>
                  <a:gd name="connsiteX4" fmla="*/ 155342 w 1158149"/>
                  <a:gd name="connsiteY4" fmla="*/ 938698 h 1264411"/>
                  <a:gd name="connsiteX5" fmla="*/ 636970 w 1158149"/>
                  <a:gd name="connsiteY5" fmla="*/ 1133214 h 1264411"/>
                  <a:gd name="connsiteX6" fmla="*/ 1158149 w 1158149"/>
                  <a:gd name="connsiteY6" fmla="*/ 1253327 h 1264411"/>
                  <a:gd name="connsiteX7" fmla="*/ 626355 w 1158149"/>
                  <a:gd name="connsiteY7" fmla="*/ 850821 h 1264411"/>
                  <a:gd name="connsiteX8" fmla="*/ 399182 w 1158149"/>
                  <a:gd name="connsiteY8" fmla="*/ 420538 h 1264411"/>
                  <a:gd name="connsiteX0" fmla="*/ 397239 w 1156206"/>
                  <a:gd name="connsiteY0" fmla="*/ 419918 h 1263791"/>
                  <a:gd name="connsiteX1" fmla="*/ 590725 w 1156206"/>
                  <a:gd name="connsiteY1" fmla="*/ 1282 h 1263791"/>
                  <a:gd name="connsiteX2" fmla="*/ 115262 w 1156206"/>
                  <a:gd name="connsiteY2" fmla="*/ 303382 h 1263791"/>
                  <a:gd name="connsiteX3" fmla="*/ 999 w 1156206"/>
                  <a:gd name="connsiteY3" fmla="*/ 694238 h 1263791"/>
                  <a:gd name="connsiteX4" fmla="*/ 153399 w 1156206"/>
                  <a:gd name="connsiteY4" fmla="*/ 938078 h 1263791"/>
                  <a:gd name="connsiteX5" fmla="*/ 635027 w 1156206"/>
                  <a:gd name="connsiteY5" fmla="*/ 1132594 h 1263791"/>
                  <a:gd name="connsiteX6" fmla="*/ 1156206 w 1156206"/>
                  <a:gd name="connsiteY6" fmla="*/ 1252707 h 1263791"/>
                  <a:gd name="connsiteX7" fmla="*/ 624412 w 1156206"/>
                  <a:gd name="connsiteY7" fmla="*/ 850201 h 1263791"/>
                  <a:gd name="connsiteX8" fmla="*/ 397239 w 1156206"/>
                  <a:gd name="connsiteY8" fmla="*/ 419918 h 1263791"/>
                  <a:gd name="connsiteX0" fmla="*/ 396625 w 1155592"/>
                  <a:gd name="connsiteY0" fmla="*/ 440438 h 1284311"/>
                  <a:gd name="connsiteX1" fmla="*/ 271497 w 1155592"/>
                  <a:gd name="connsiteY1" fmla="*/ 1189 h 1284311"/>
                  <a:gd name="connsiteX2" fmla="*/ 114648 w 1155592"/>
                  <a:gd name="connsiteY2" fmla="*/ 323902 h 1284311"/>
                  <a:gd name="connsiteX3" fmla="*/ 385 w 1155592"/>
                  <a:gd name="connsiteY3" fmla="*/ 714758 h 1284311"/>
                  <a:gd name="connsiteX4" fmla="*/ 152785 w 1155592"/>
                  <a:gd name="connsiteY4" fmla="*/ 958598 h 1284311"/>
                  <a:gd name="connsiteX5" fmla="*/ 634413 w 1155592"/>
                  <a:gd name="connsiteY5" fmla="*/ 1153114 h 1284311"/>
                  <a:gd name="connsiteX6" fmla="*/ 1155592 w 1155592"/>
                  <a:gd name="connsiteY6" fmla="*/ 1273227 h 1284311"/>
                  <a:gd name="connsiteX7" fmla="*/ 623798 w 1155592"/>
                  <a:gd name="connsiteY7" fmla="*/ 870721 h 1284311"/>
                  <a:gd name="connsiteX8" fmla="*/ 396625 w 1155592"/>
                  <a:gd name="connsiteY8" fmla="*/ 440438 h 1284311"/>
                  <a:gd name="connsiteX0" fmla="*/ 294535 w 1053502"/>
                  <a:gd name="connsiteY0" fmla="*/ 440458 h 1284331"/>
                  <a:gd name="connsiteX1" fmla="*/ 169407 w 1053502"/>
                  <a:gd name="connsiteY1" fmla="*/ 1209 h 1284331"/>
                  <a:gd name="connsiteX2" fmla="*/ 12558 w 1053502"/>
                  <a:gd name="connsiteY2" fmla="*/ 323922 h 1284331"/>
                  <a:gd name="connsiteX3" fmla="*/ 14158 w 1053502"/>
                  <a:gd name="connsiteY3" fmla="*/ 735386 h 1284331"/>
                  <a:gd name="connsiteX4" fmla="*/ 50695 w 1053502"/>
                  <a:gd name="connsiteY4" fmla="*/ 958618 h 1284331"/>
                  <a:gd name="connsiteX5" fmla="*/ 532323 w 1053502"/>
                  <a:gd name="connsiteY5" fmla="*/ 1153134 h 1284331"/>
                  <a:gd name="connsiteX6" fmla="*/ 1053502 w 1053502"/>
                  <a:gd name="connsiteY6" fmla="*/ 1273247 h 1284331"/>
                  <a:gd name="connsiteX7" fmla="*/ 521708 w 1053502"/>
                  <a:gd name="connsiteY7" fmla="*/ 870741 h 1284331"/>
                  <a:gd name="connsiteX8" fmla="*/ 294535 w 1053502"/>
                  <a:gd name="connsiteY8" fmla="*/ 440458 h 1284331"/>
                  <a:gd name="connsiteX0" fmla="*/ 302321 w 1061288"/>
                  <a:gd name="connsiteY0" fmla="*/ 440458 h 1284331"/>
                  <a:gd name="connsiteX1" fmla="*/ 177193 w 1061288"/>
                  <a:gd name="connsiteY1" fmla="*/ 1209 h 1284331"/>
                  <a:gd name="connsiteX2" fmla="*/ 20344 w 1061288"/>
                  <a:gd name="connsiteY2" fmla="*/ 323922 h 1284331"/>
                  <a:gd name="connsiteX3" fmla="*/ 21944 w 1061288"/>
                  <a:gd name="connsiteY3" fmla="*/ 735386 h 1284331"/>
                  <a:gd name="connsiteX4" fmla="*/ 203309 w 1061288"/>
                  <a:gd name="connsiteY4" fmla="*/ 958619 h 1284331"/>
                  <a:gd name="connsiteX5" fmla="*/ 540109 w 1061288"/>
                  <a:gd name="connsiteY5" fmla="*/ 1153134 h 1284331"/>
                  <a:gd name="connsiteX6" fmla="*/ 1061288 w 1061288"/>
                  <a:gd name="connsiteY6" fmla="*/ 1273247 h 1284331"/>
                  <a:gd name="connsiteX7" fmla="*/ 529494 w 1061288"/>
                  <a:gd name="connsiteY7" fmla="*/ 870741 h 1284331"/>
                  <a:gd name="connsiteX8" fmla="*/ 302321 w 1061288"/>
                  <a:gd name="connsiteY8" fmla="*/ 440458 h 1284331"/>
                  <a:gd name="connsiteX0" fmla="*/ 1704938 w 2463905"/>
                  <a:gd name="connsiteY0" fmla="*/ 421168 h 1265041"/>
                  <a:gd name="connsiteX1" fmla="*/ 1315 w 2463905"/>
                  <a:gd name="connsiteY1" fmla="*/ 1291 h 1265041"/>
                  <a:gd name="connsiteX2" fmla="*/ 1422961 w 2463905"/>
                  <a:gd name="connsiteY2" fmla="*/ 304632 h 1265041"/>
                  <a:gd name="connsiteX3" fmla="*/ 1424561 w 2463905"/>
                  <a:gd name="connsiteY3" fmla="*/ 716096 h 1265041"/>
                  <a:gd name="connsiteX4" fmla="*/ 1605926 w 2463905"/>
                  <a:gd name="connsiteY4" fmla="*/ 939329 h 1265041"/>
                  <a:gd name="connsiteX5" fmla="*/ 1942726 w 2463905"/>
                  <a:gd name="connsiteY5" fmla="*/ 1133844 h 1265041"/>
                  <a:gd name="connsiteX6" fmla="*/ 2463905 w 2463905"/>
                  <a:gd name="connsiteY6" fmla="*/ 1253957 h 1265041"/>
                  <a:gd name="connsiteX7" fmla="*/ 1932111 w 2463905"/>
                  <a:gd name="connsiteY7" fmla="*/ 851451 h 1265041"/>
                  <a:gd name="connsiteX8" fmla="*/ 1704938 w 2463905"/>
                  <a:gd name="connsiteY8" fmla="*/ 421168 h 1265041"/>
                  <a:gd name="connsiteX0" fmla="*/ 1765769 w 2524736"/>
                  <a:gd name="connsiteY0" fmla="*/ 420293 h 1264166"/>
                  <a:gd name="connsiteX1" fmla="*/ 62146 w 2524736"/>
                  <a:gd name="connsiteY1" fmla="*/ 416 h 1264166"/>
                  <a:gd name="connsiteX2" fmla="*/ 476820 w 2524736"/>
                  <a:gd name="connsiteY2" fmla="*/ 497470 h 1264166"/>
                  <a:gd name="connsiteX3" fmla="*/ 1485392 w 2524736"/>
                  <a:gd name="connsiteY3" fmla="*/ 715221 h 1264166"/>
                  <a:gd name="connsiteX4" fmla="*/ 1666757 w 2524736"/>
                  <a:gd name="connsiteY4" fmla="*/ 938454 h 1264166"/>
                  <a:gd name="connsiteX5" fmla="*/ 2003557 w 2524736"/>
                  <a:gd name="connsiteY5" fmla="*/ 1132969 h 1264166"/>
                  <a:gd name="connsiteX6" fmla="*/ 2524736 w 2524736"/>
                  <a:gd name="connsiteY6" fmla="*/ 1253082 h 1264166"/>
                  <a:gd name="connsiteX7" fmla="*/ 1992942 w 2524736"/>
                  <a:gd name="connsiteY7" fmla="*/ 850576 h 1264166"/>
                  <a:gd name="connsiteX8" fmla="*/ 1765769 w 2524736"/>
                  <a:gd name="connsiteY8" fmla="*/ 420293 h 1264166"/>
                  <a:gd name="connsiteX0" fmla="*/ 1759283 w 2518250"/>
                  <a:gd name="connsiteY0" fmla="*/ 420293 h 1264166"/>
                  <a:gd name="connsiteX1" fmla="*/ 55660 w 2518250"/>
                  <a:gd name="connsiteY1" fmla="*/ 416 h 1264166"/>
                  <a:gd name="connsiteX2" fmla="*/ 470334 w 2518250"/>
                  <a:gd name="connsiteY2" fmla="*/ 497470 h 1264166"/>
                  <a:gd name="connsiteX3" fmla="*/ 1043459 w 2518250"/>
                  <a:gd name="connsiteY3" fmla="*/ 831449 h 1264166"/>
                  <a:gd name="connsiteX4" fmla="*/ 1660271 w 2518250"/>
                  <a:gd name="connsiteY4" fmla="*/ 938454 h 1264166"/>
                  <a:gd name="connsiteX5" fmla="*/ 1997071 w 2518250"/>
                  <a:gd name="connsiteY5" fmla="*/ 1132969 h 1264166"/>
                  <a:gd name="connsiteX6" fmla="*/ 2518250 w 2518250"/>
                  <a:gd name="connsiteY6" fmla="*/ 1253082 h 1264166"/>
                  <a:gd name="connsiteX7" fmla="*/ 1986456 w 2518250"/>
                  <a:gd name="connsiteY7" fmla="*/ 850576 h 1264166"/>
                  <a:gd name="connsiteX8" fmla="*/ 1759283 w 2518250"/>
                  <a:gd name="connsiteY8" fmla="*/ 420293 h 1264166"/>
                  <a:gd name="connsiteX0" fmla="*/ 1759283 w 2518250"/>
                  <a:gd name="connsiteY0" fmla="*/ 420293 h 1263749"/>
                  <a:gd name="connsiteX1" fmla="*/ 55660 w 2518250"/>
                  <a:gd name="connsiteY1" fmla="*/ 416 h 1263749"/>
                  <a:gd name="connsiteX2" fmla="*/ 470334 w 2518250"/>
                  <a:gd name="connsiteY2" fmla="*/ 497470 h 1263749"/>
                  <a:gd name="connsiteX3" fmla="*/ 1043459 w 2518250"/>
                  <a:gd name="connsiteY3" fmla="*/ 831449 h 1263749"/>
                  <a:gd name="connsiteX4" fmla="*/ 1551409 w 2518250"/>
                  <a:gd name="connsiteY4" fmla="*/ 977197 h 1263749"/>
                  <a:gd name="connsiteX5" fmla="*/ 1997071 w 2518250"/>
                  <a:gd name="connsiteY5" fmla="*/ 1132969 h 1263749"/>
                  <a:gd name="connsiteX6" fmla="*/ 2518250 w 2518250"/>
                  <a:gd name="connsiteY6" fmla="*/ 1253082 h 1263749"/>
                  <a:gd name="connsiteX7" fmla="*/ 1986456 w 2518250"/>
                  <a:gd name="connsiteY7" fmla="*/ 850576 h 1263749"/>
                  <a:gd name="connsiteX8" fmla="*/ 1759283 w 2518250"/>
                  <a:gd name="connsiteY8" fmla="*/ 420293 h 1263749"/>
                  <a:gd name="connsiteX0" fmla="*/ 1241353 w 2490192"/>
                  <a:gd name="connsiteY0" fmla="*/ 536193 h 1263424"/>
                  <a:gd name="connsiteX1" fmla="*/ 27602 w 2490192"/>
                  <a:gd name="connsiteY1" fmla="*/ 91 h 1263424"/>
                  <a:gd name="connsiteX2" fmla="*/ 442276 w 2490192"/>
                  <a:gd name="connsiteY2" fmla="*/ 497145 h 1263424"/>
                  <a:gd name="connsiteX3" fmla="*/ 1015401 w 2490192"/>
                  <a:gd name="connsiteY3" fmla="*/ 831124 h 1263424"/>
                  <a:gd name="connsiteX4" fmla="*/ 1523351 w 2490192"/>
                  <a:gd name="connsiteY4" fmla="*/ 976872 h 1263424"/>
                  <a:gd name="connsiteX5" fmla="*/ 1969013 w 2490192"/>
                  <a:gd name="connsiteY5" fmla="*/ 1132644 h 1263424"/>
                  <a:gd name="connsiteX6" fmla="*/ 2490192 w 2490192"/>
                  <a:gd name="connsiteY6" fmla="*/ 1252757 h 1263424"/>
                  <a:gd name="connsiteX7" fmla="*/ 1958398 w 2490192"/>
                  <a:gd name="connsiteY7" fmla="*/ 850251 h 1263424"/>
                  <a:gd name="connsiteX8" fmla="*/ 1241353 w 2490192"/>
                  <a:gd name="connsiteY8" fmla="*/ 536193 h 1263424"/>
                  <a:gd name="connsiteX0" fmla="*/ 1241353 w 2490192"/>
                  <a:gd name="connsiteY0" fmla="*/ 536193 h 1263424"/>
                  <a:gd name="connsiteX1" fmla="*/ 27602 w 2490192"/>
                  <a:gd name="connsiteY1" fmla="*/ 91 h 1263424"/>
                  <a:gd name="connsiteX2" fmla="*/ 442276 w 2490192"/>
                  <a:gd name="connsiteY2" fmla="*/ 497145 h 1263424"/>
                  <a:gd name="connsiteX3" fmla="*/ 1015401 w 2490192"/>
                  <a:gd name="connsiteY3" fmla="*/ 831124 h 1263424"/>
                  <a:gd name="connsiteX4" fmla="*/ 1523351 w 2490192"/>
                  <a:gd name="connsiteY4" fmla="*/ 976872 h 1263424"/>
                  <a:gd name="connsiteX5" fmla="*/ 1969013 w 2490192"/>
                  <a:gd name="connsiteY5" fmla="*/ 1132644 h 1263424"/>
                  <a:gd name="connsiteX6" fmla="*/ 2490192 w 2490192"/>
                  <a:gd name="connsiteY6" fmla="*/ 1252757 h 1263424"/>
                  <a:gd name="connsiteX7" fmla="*/ 1522951 w 2490192"/>
                  <a:gd name="connsiteY7" fmla="*/ 850251 h 1263424"/>
                  <a:gd name="connsiteX8" fmla="*/ 1241353 w 2490192"/>
                  <a:gd name="connsiteY8" fmla="*/ 536193 h 1263424"/>
                  <a:gd name="connsiteX0" fmla="*/ 1098347 w 2483263"/>
                  <a:gd name="connsiteY0" fmla="*/ 458708 h 1263424"/>
                  <a:gd name="connsiteX1" fmla="*/ 20673 w 2483263"/>
                  <a:gd name="connsiteY1" fmla="*/ 91 h 1263424"/>
                  <a:gd name="connsiteX2" fmla="*/ 435347 w 2483263"/>
                  <a:gd name="connsiteY2" fmla="*/ 497145 h 1263424"/>
                  <a:gd name="connsiteX3" fmla="*/ 1008472 w 2483263"/>
                  <a:gd name="connsiteY3" fmla="*/ 831124 h 1263424"/>
                  <a:gd name="connsiteX4" fmla="*/ 1516422 w 2483263"/>
                  <a:gd name="connsiteY4" fmla="*/ 976872 h 1263424"/>
                  <a:gd name="connsiteX5" fmla="*/ 1962084 w 2483263"/>
                  <a:gd name="connsiteY5" fmla="*/ 1132644 h 1263424"/>
                  <a:gd name="connsiteX6" fmla="*/ 2483263 w 2483263"/>
                  <a:gd name="connsiteY6" fmla="*/ 1252757 h 1263424"/>
                  <a:gd name="connsiteX7" fmla="*/ 1516022 w 2483263"/>
                  <a:gd name="connsiteY7" fmla="*/ 850251 h 1263424"/>
                  <a:gd name="connsiteX8" fmla="*/ 1098347 w 2483263"/>
                  <a:gd name="connsiteY8" fmla="*/ 458708 h 1263424"/>
                  <a:gd name="connsiteX0" fmla="*/ 1098347 w 2483263"/>
                  <a:gd name="connsiteY0" fmla="*/ 458708 h 1263424"/>
                  <a:gd name="connsiteX1" fmla="*/ 20673 w 2483263"/>
                  <a:gd name="connsiteY1" fmla="*/ 91 h 1263424"/>
                  <a:gd name="connsiteX2" fmla="*/ 435347 w 2483263"/>
                  <a:gd name="connsiteY2" fmla="*/ 497145 h 1263424"/>
                  <a:gd name="connsiteX3" fmla="*/ 1008472 w 2483263"/>
                  <a:gd name="connsiteY3" fmla="*/ 831124 h 1263424"/>
                  <a:gd name="connsiteX4" fmla="*/ 1516422 w 2483263"/>
                  <a:gd name="connsiteY4" fmla="*/ 976872 h 1263424"/>
                  <a:gd name="connsiteX5" fmla="*/ 1962084 w 2483263"/>
                  <a:gd name="connsiteY5" fmla="*/ 1132644 h 1263424"/>
                  <a:gd name="connsiteX6" fmla="*/ 2483263 w 2483263"/>
                  <a:gd name="connsiteY6" fmla="*/ 1252757 h 1263424"/>
                  <a:gd name="connsiteX7" fmla="*/ 1570453 w 2483263"/>
                  <a:gd name="connsiteY7" fmla="*/ 850251 h 1263424"/>
                  <a:gd name="connsiteX8" fmla="*/ 1098347 w 2483263"/>
                  <a:gd name="connsiteY8" fmla="*/ 458708 h 12634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83263" h="1263424">
                    <a:moveTo>
                      <a:pt x="1098347" y="458708"/>
                    </a:moveTo>
                    <a:cubicBezTo>
                      <a:pt x="840050" y="317015"/>
                      <a:pt x="131173" y="-6315"/>
                      <a:pt x="20673" y="91"/>
                    </a:cubicBezTo>
                    <a:cubicBezTo>
                      <a:pt x="-89827" y="6497"/>
                      <a:pt x="270714" y="358640"/>
                      <a:pt x="435347" y="497145"/>
                    </a:cubicBezTo>
                    <a:cubicBezTo>
                      <a:pt x="599980" y="635650"/>
                      <a:pt x="828293" y="751170"/>
                      <a:pt x="1008472" y="831124"/>
                    </a:cubicBezTo>
                    <a:cubicBezTo>
                      <a:pt x="1188651" y="911078"/>
                      <a:pt x="1357487" y="926619"/>
                      <a:pt x="1516422" y="976872"/>
                    </a:cubicBezTo>
                    <a:cubicBezTo>
                      <a:pt x="1675357" y="1027125"/>
                      <a:pt x="1800944" y="1086663"/>
                      <a:pt x="1962084" y="1132644"/>
                    </a:cubicBezTo>
                    <a:cubicBezTo>
                      <a:pt x="2123224" y="1178625"/>
                      <a:pt x="2485032" y="1299822"/>
                      <a:pt x="2483263" y="1252757"/>
                    </a:cubicBezTo>
                    <a:cubicBezTo>
                      <a:pt x="2481494" y="1205692"/>
                      <a:pt x="1801272" y="982593"/>
                      <a:pt x="1570453" y="850251"/>
                    </a:cubicBezTo>
                    <a:cubicBezTo>
                      <a:pt x="1339634" y="717909"/>
                      <a:pt x="1356644" y="600401"/>
                      <a:pt x="1098347" y="458708"/>
                    </a:cubicBezTo>
                    <a:close/>
                  </a:path>
                </a:pathLst>
              </a:custGeom>
              <a:solidFill>
                <a:srgbClr val="05E13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Freeform 18"/>
              <p:cNvSpPr/>
              <p:nvPr/>
            </p:nvSpPr>
            <p:spPr>
              <a:xfrm rot="17616941" flipH="1">
                <a:off x="5915361" y="925760"/>
                <a:ext cx="150229" cy="108805"/>
              </a:xfrm>
              <a:custGeom>
                <a:avLst/>
                <a:gdLst>
                  <a:gd name="connsiteX0" fmla="*/ 1260422 w 1614454"/>
                  <a:gd name="connsiteY0" fmla="*/ 91942 h 884541"/>
                  <a:gd name="connsiteX1" fmla="*/ 803222 w 1614454"/>
                  <a:gd name="connsiteY1" fmla="*/ 502 h 884541"/>
                  <a:gd name="connsiteX2" fmla="*/ 269822 w 1614454"/>
                  <a:gd name="connsiteY2" fmla="*/ 137662 h 884541"/>
                  <a:gd name="connsiteX3" fmla="*/ 41222 w 1614454"/>
                  <a:gd name="connsiteY3" fmla="*/ 366262 h 884541"/>
                  <a:gd name="connsiteX4" fmla="*/ 10742 w 1614454"/>
                  <a:gd name="connsiteY4" fmla="*/ 549142 h 884541"/>
                  <a:gd name="connsiteX5" fmla="*/ 163142 w 1614454"/>
                  <a:gd name="connsiteY5" fmla="*/ 792982 h 884541"/>
                  <a:gd name="connsiteX6" fmla="*/ 528902 w 1614454"/>
                  <a:gd name="connsiteY6" fmla="*/ 884422 h 884541"/>
                  <a:gd name="connsiteX7" fmla="*/ 1108022 w 1614454"/>
                  <a:gd name="connsiteY7" fmla="*/ 777742 h 884541"/>
                  <a:gd name="connsiteX8" fmla="*/ 1610942 w 1614454"/>
                  <a:gd name="connsiteY8" fmla="*/ 549142 h 884541"/>
                  <a:gd name="connsiteX9" fmla="*/ 848942 w 1614454"/>
                  <a:gd name="connsiteY9" fmla="*/ 625342 h 884541"/>
                  <a:gd name="connsiteX10" fmla="*/ 361262 w 1614454"/>
                  <a:gd name="connsiteY10" fmla="*/ 579622 h 884541"/>
                  <a:gd name="connsiteX11" fmla="*/ 315542 w 1614454"/>
                  <a:gd name="connsiteY11" fmla="*/ 457702 h 884541"/>
                  <a:gd name="connsiteX12" fmla="*/ 406982 w 1614454"/>
                  <a:gd name="connsiteY12" fmla="*/ 274822 h 884541"/>
                  <a:gd name="connsiteX13" fmla="*/ 696542 w 1614454"/>
                  <a:gd name="connsiteY13" fmla="*/ 152902 h 884541"/>
                  <a:gd name="connsiteX14" fmla="*/ 1016582 w 1614454"/>
                  <a:gd name="connsiteY14" fmla="*/ 107182 h 884541"/>
                  <a:gd name="connsiteX15" fmla="*/ 1260422 w 1614454"/>
                  <a:gd name="connsiteY15" fmla="*/ 91942 h 884541"/>
                  <a:gd name="connsiteX0" fmla="*/ 1260422 w 1264739"/>
                  <a:gd name="connsiteY0" fmla="*/ 91942 h 884541"/>
                  <a:gd name="connsiteX1" fmla="*/ 803222 w 1264739"/>
                  <a:gd name="connsiteY1" fmla="*/ 502 h 884541"/>
                  <a:gd name="connsiteX2" fmla="*/ 269822 w 1264739"/>
                  <a:gd name="connsiteY2" fmla="*/ 137662 h 884541"/>
                  <a:gd name="connsiteX3" fmla="*/ 41222 w 1264739"/>
                  <a:gd name="connsiteY3" fmla="*/ 366262 h 884541"/>
                  <a:gd name="connsiteX4" fmla="*/ 10742 w 1264739"/>
                  <a:gd name="connsiteY4" fmla="*/ 549142 h 884541"/>
                  <a:gd name="connsiteX5" fmla="*/ 163142 w 1264739"/>
                  <a:gd name="connsiteY5" fmla="*/ 792982 h 884541"/>
                  <a:gd name="connsiteX6" fmla="*/ 528902 w 1264739"/>
                  <a:gd name="connsiteY6" fmla="*/ 884422 h 884541"/>
                  <a:gd name="connsiteX7" fmla="*/ 1108022 w 1264739"/>
                  <a:gd name="connsiteY7" fmla="*/ 777742 h 884541"/>
                  <a:gd name="connsiteX8" fmla="*/ 848942 w 1264739"/>
                  <a:gd name="connsiteY8" fmla="*/ 625342 h 884541"/>
                  <a:gd name="connsiteX9" fmla="*/ 361262 w 1264739"/>
                  <a:gd name="connsiteY9" fmla="*/ 579622 h 884541"/>
                  <a:gd name="connsiteX10" fmla="*/ 315542 w 1264739"/>
                  <a:gd name="connsiteY10" fmla="*/ 457702 h 884541"/>
                  <a:gd name="connsiteX11" fmla="*/ 406982 w 1264739"/>
                  <a:gd name="connsiteY11" fmla="*/ 274822 h 884541"/>
                  <a:gd name="connsiteX12" fmla="*/ 696542 w 1264739"/>
                  <a:gd name="connsiteY12" fmla="*/ 152902 h 884541"/>
                  <a:gd name="connsiteX13" fmla="*/ 1016582 w 1264739"/>
                  <a:gd name="connsiteY13" fmla="*/ 107182 h 884541"/>
                  <a:gd name="connsiteX14" fmla="*/ 1260422 w 1264739"/>
                  <a:gd name="connsiteY14" fmla="*/ 91942 h 884541"/>
                  <a:gd name="connsiteX0" fmla="*/ 1260422 w 1264739"/>
                  <a:gd name="connsiteY0" fmla="*/ 91942 h 884541"/>
                  <a:gd name="connsiteX1" fmla="*/ 803222 w 1264739"/>
                  <a:gd name="connsiteY1" fmla="*/ 502 h 884541"/>
                  <a:gd name="connsiteX2" fmla="*/ 269822 w 1264739"/>
                  <a:gd name="connsiteY2" fmla="*/ 137662 h 884541"/>
                  <a:gd name="connsiteX3" fmla="*/ 41222 w 1264739"/>
                  <a:gd name="connsiteY3" fmla="*/ 366262 h 884541"/>
                  <a:gd name="connsiteX4" fmla="*/ 10742 w 1264739"/>
                  <a:gd name="connsiteY4" fmla="*/ 549142 h 884541"/>
                  <a:gd name="connsiteX5" fmla="*/ 163142 w 1264739"/>
                  <a:gd name="connsiteY5" fmla="*/ 792982 h 884541"/>
                  <a:gd name="connsiteX6" fmla="*/ 528902 w 1264739"/>
                  <a:gd name="connsiteY6" fmla="*/ 884422 h 884541"/>
                  <a:gd name="connsiteX7" fmla="*/ 1108022 w 1264739"/>
                  <a:gd name="connsiteY7" fmla="*/ 777742 h 884541"/>
                  <a:gd name="connsiteX8" fmla="*/ 361262 w 1264739"/>
                  <a:gd name="connsiteY8" fmla="*/ 579622 h 884541"/>
                  <a:gd name="connsiteX9" fmla="*/ 315542 w 1264739"/>
                  <a:gd name="connsiteY9" fmla="*/ 457702 h 884541"/>
                  <a:gd name="connsiteX10" fmla="*/ 406982 w 1264739"/>
                  <a:gd name="connsiteY10" fmla="*/ 274822 h 884541"/>
                  <a:gd name="connsiteX11" fmla="*/ 696542 w 1264739"/>
                  <a:gd name="connsiteY11" fmla="*/ 152902 h 884541"/>
                  <a:gd name="connsiteX12" fmla="*/ 1016582 w 1264739"/>
                  <a:gd name="connsiteY12" fmla="*/ 107182 h 884541"/>
                  <a:gd name="connsiteX13" fmla="*/ 1260422 w 1264739"/>
                  <a:gd name="connsiteY13" fmla="*/ 91942 h 884541"/>
                  <a:gd name="connsiteX0" fmla="*/ 1260422 w 1264739"/>
                  <a:gd name="connsiteY0" fmla="*/ 91942 h 1115125"/>
                  <a:gd name="connsiteX1" fmla="*/ 803222 w 1264739"/>
                  <a:gd name="connsiteY1" fmla="*/ 502 h 1115125"/>
                  <a:gd name="connsiteX2" fmla="*/ 269822 w 1264739"/>
                  <a:gd name="connsiteY2" fmla="*/ 137662 h 1115125"/>
                  <a:gd name="connsiteX3" fmla="*/ 41222 w 1264739"/>
                  <a:gd name="connsiteY3" fmla="*/ 366262 h 1115125"/>
                  <a:gd name="connsiteX4" fmla="*/ 10742 w 1264739"/>
                  <a:gd name="connsiteY4" fmla="*/ 549142 h 1115125"/>
                  <a:gd name="connsiteX5" fmla="*/ 163142 w 1264739"/>
                  <a:gd name="connsiteY5" fmla="*/ 792982 h 1115125"/>
                  <a:gd name="connsiteX6" fmla="*/ 528902 w 1264739"/>
                  <a:gd name="connsiteY6" fmla="*/ 884422 h 1115125"/>
                  <a:gd name="connsiteX7" fmla="*/ 1165949 w 1264739"/>
                  <a:gd name="connsiteY7" fmla="*/ 1107611 h 1115125"/>
                  <a:gd name="connsiteX8" fmla="*/ 361262 w 1264739"/>
                  <a:gd name="connsiteY8" fmla="*/ 579622 h 1115125"/>
                  <a:gd name="connsiteX9" fmla="*/ 315542 w 1264739"/>
                  <a:gd name="connsiteY9" fmla="*/ 457702 h 1115125"/>
                  <a:gd name="connsiteX10" fmla="*/ 406982 w 1264739"/>
                  <a:gd name="connsiteY10" fmla="*/ 274822 h 1115125"/>
                  <a:gd name="connsiteX11" fmla="*/ 696542 w 1264739"/>
                  <a:gd name="connsiteY11" fmla="*/ 152902 h 1115125"/>
                  <a:gd name="connsiteX12" fmla="*/ 1016582 w 1264739"/>
                  <a:gd name="connsiteY12" fmla="*/ 107182 h 1115125"/>
                  <a:gd name="connsiteX13" fmla="*/ 1260422 w 1264739"/>
                  <a:gd name="connsiteY13" fmla="*/ 91942 h 1115125"/>
                  <a:gd name="connsiteX0" fmla="*/ 1260422 w 1264739"/>
                  <a:gd name="connsiteY0" fmla="*/ 91942 h 1126280"/>
                  <a:gd name="connsiteX1" fmla="*/ 803222 w 1264739"/>
                  <a:gd name="connsiteY1" fmla="*/ 502 h 1126280"/>
                  <a:gd name="connsiteX2" fmla="*/ 269822 w 1264739"/>
                  <a:gd name="connsiteY2" fmla="*/ 137662 h 1126280"/>
                  <a:gd name="connsiteX3" fmla="*/ 41222 w 1264739"/>
                  <a:gd name="connsiteY3" fmla="*/ 366262 h 1126280"/>
                  <a:gd name="connsiteX4" fmla="*/ 10742 w 1264739"/>
                  <a:gd name="connsiteY4" fmla="*/ 549142 h 1126280"/>
                  <a:gd name="connsiteX5" fmla="*/ 163142 w 1264739"/>
                  <a:gd name="connsiteY5" fmla="*/ 792982 h 1126280"/>
                  <a:gd name="connsiteX6" fmla="*/ 644770 w 1264739"/>
                  <a:gd name="connsiteY6" fmla="*/ 987498 h 1126280"/>
                  <a:gd name="connsiteX7" fmla="*/ 1165949 w 1264739"/>
                  <a:gd name="connsiteY7" fmla="*/ 1107611 h 1126280"/>
                  <a:gd name="connsiteX8" fmla="*/ 361262 w 1264739"/>
                  <a:gd name="connsiteY8" fmla="*/ 579622 h 1126280"/>
                  <a:gd name="connsiteX9" fmla="*/ 315542 w 1264739"/>
                  <a:gd name="connsiteY9" fmla="*/ 457702 h 1126280"/>
                  <a:gd name="connsiteX10" fmla="*/ 406982 w 1264739"/>
                  <a:gd name="connsiteY10" fmla="*/ 274822 h 1126280"/>
                  <a:gd name="connsiteX11" fmla="*/ 696542 w 1264739"/>
                  <a:gd name="connsiteY11" fmla="*/ 152902 h 1126280"/>
                  <a:gd name="connsiteX12" fmla="*/ 1016582 w 1264739"/>
                  <a:gd name="connsiteY12" fmla="*/ 107182 h 1126280"/>
                  <a:gd name="connsiteX13" fmla="*/ 1260422 w 1264739"/>
                  <a:gd name="connsiteY13" fmla="*/ 91942 h 1126280"/>
                  <a:gd name="connsiteX0" fmla="*/ 1016582 w 1169792"/>
                  <a:gd name="connsiteY0" fmla="*/ 106897 h 1125995"/>
                  <a:gd name="connsiteX1" fmla="*/ 803222 w 1169792"/>
                  <a:gd name="connsiteY1" fmla="*/ 217 h 1125995"/>
                  <a:gd name="connsiteX2" fmla="*/ 269822 w 1169792"/>
                  <a:gd name="connsiteY2" fmla="*/ 137377 h 1125995"/>
                  <a:gd name="connsiteX3" fmla="*/ 41222 w 1169792"/>
                  <a:gd name="connsiteY3" fmla="*/ 365977 h 1125995"/>
                  <a:gd name="connsiteX4" fmla="*/ 10742 w 1169792"/>
                  <a:gd name="connsiteY4" fmla="*/ 548857 h 1125995"/>
                  <a:gd name="connsiteX5" fmla="*/ 163142 w 1169792"/>
                  <a:gd name="connsiteY5" fmla="*/ 792697 h 1125995"/>
                  <a:gd name="connsiteX6" fmla="*/ 644770 w 1169792"/>
                  <a:gd name="connsiteY6" fmla="*/ 987213 h 1125995"/>
                  <a:gd name="connsiteX7" fmla="*/ 1165949 w 1169792"/>
                  <a:gd name="connsiteY7" fmla="*/ 1107326 h 1125995"/>
                  <a:gd name="connsiteX8" fmla="*/ 361262 w 1169792"/>
                  <a:gd name="connsiteY8" fmla="*/ 579337 h 1125995"/>
                  <a:gd name="connsiteX9" fmla="*/ 315542 w 1169792"/>
                  <a:gd name="connsiteY9" fmla="*/ 457417 h 1125995"/>
                  <a:gd name="connsiteX10" fmla="*/ 406982 w 1169792"/>
                  <a:gd name="connsiteY10" fmla="*/ 274537 h 1125995"/>
                  <a:gd name="connsiteX11" fmla="*/ 696542 w 1169792"/>
                  <a:gd name="connsiteY11" fmla="*/ 152617 h 1125995"/>
                  <a:gd name="connsiteX12" fmla="*/ 1016582 w 1169792"/>
                  <a:gd name="connsiteY12" fmla="*/ 106897 h 1125995"/>
                  <a:gd name="connsiteX0" fmla="*/ 696542 w 1169792"/>
                  <a:gd name="connsiteY0" fmla="*/ 152464 h 1125842"/>
                  <a:gd name="connsiteX1" fmla="*/ 803222 w 1169792"/>
                  <a:gd name="connsiteY1" fmla="*/ 64 h 1125842"/>
                  <a:gd name="connsiteX2" fmla="*/ 269822 w 1169792"/>
                  <a:gd name="connsiteY2" fmla="*/ 137224 h 1125842"/>
                  <a:gd name="connsiteX3" fmla="*/ 41222 w 1169792"/>
                  <a:gd name="connsiteY3" fmla="*/ 365824 h 1125842"/>
                  <a:gd name="connsiteX4" fmla="*/ 10742 w 1169792"/>
                  <a:gd name="connsiteY4" fmla="*/ 548704 h 1125842"/>
                  <a:gd name="connsiteX5" fmla="*/ 163142 w 1169792"/>
                  <a:gd name="connsiteY5" fmla="*/ 792544 h 1125842"/>
                  <a:gd name="connsiteX6" fmla="*/ 644770 w 1169792"/>
                  <a:gd name="connsiteY6" fmla="*/ 987060 h 1125842"/>
                  <a:gd name="connsiteX7" fmla="*/ 1165949 w 1169792"/>
                  <a:gd name="connsiteY7" fmla="*/ 1107173 h 1125842"/>
                  <a:gd name="connsiteX8" fmla="*/ 361262 w 1169792"/>
                  <a:gd name="connsiteY8" fmla="*/ 579184 h 1125842"/>
                  <a:gd name="connsiteX9" fmla="*/ 315542 w 1169792"/>
                  <a:gd name="connsiteY9" fmla="*/ 457264 h 1125842"/>
                  <a:gd name="connsiteX10" fmla="*/ 406982 w 1169792"/>
                  <a:gd name="connsiteY10" fmla="*/ 274384 h 1125842"/>
                  <a:gd name="connsiteX11" fmla="*/ 696542 w 1169792"/>
                  <a:gd name="connsiteY11" fmla="*/ 152464 h 1125842"/>
                  <a:gd name="connsiteX0" fmla="*/ 696542 w 1169792"/>
                  <a:gd name="connsiteY0" fmla="*/ 296737 h 1270115"/>
                  <a:gd name="connsiteX1" fmla="*/ 600468 w 1169792"/>
                  <a:gd name="connsiteY1" fmla="*/ 21 h 1270115"/>
                  <a:gd name="connsiteX2" fmla="*/ 269822 w 1169792"/>
                  <a:gd name="connsiteY2" fmla="*/ 281497 h 1270115"/>
                  <a:gd name="connsiteX3" fmla="*/ 41222 w 1169792"/>
                  <a:gd name="connsiteY3" fmla="*/ 510097 h 1270115"/>
                  <a:gd name="connsiteX4" fmla="*/ 10742 w 1169792"/>
                  <a:gd name="connsiteY4" fmla="*/ 692977 h 1270115"/>
                  <a:gd name="connsiteX5" fmla="*/ 163142 w 1169792"/>
                  <a:gd name="connsiteY5" fmla="*/ 936817 h 1270115"/>
                  <a:gd name="connsiteX6" fmla="*/ 644770 w 1169792"/>
                  <a:gd name="connsiteY6" fmla="*/ 1131333 h 1270115"/>
                  <a:gd name="connsiteX7" fmla="*/ 1165949 w 1169792"/>
                  <a:gd name="connsiteY7" fmla="*/ 1251446 h 1270115"/>
                  <a:gd name="connsiteX8" fmla="*/ 361262 w 1169792"/>
                  <a:gd name="connsiteY8" fmla="*/ 723457 h 1270115"/>
                  <a:gd name="connsiteX9" fmla="*/ 315542 w 1169792"/>
                  <a:gd name="connsiteY9" fmla="*/ 601537 h 1270115"/>
                  <a:gd name="connsiteX10" fmla="*/ 406982 w 1169792"/>
                  <a:gd name="connsiteY10" fmla="*/ 418657 h 1270115"/>
                  <a:gd name="connsiteX11" fmla="*/ 696542 w 1169792"/>
                  <a:gd name="connsiteY11" fmla="*/ 296737 h 1270115"/>
                  <a:gd name="connsiteX0" fmla="*/ 406982 w 1169792"/>
                  <a:gd name="connsiteY0" fmla="*/ 420294 h 1271752"/>
                  <a:gd name="connsiteX1" fmla="*/ 600468 w 1169792"/>
                  <a:gd name="connsiteY1" fmla="*/ 1658 h 1271752"/>
                  <a:gd name="connsiteX2" fmla="*/ 269822 w 1169792"/>
                  <a:gd name="connsiteY2" fmla="*/ 283134 h 1271752"/>
                  <a:gd name="connsiteX3" fmla="*/ 41222 w 1169792"/>
                  <a:gd name="connsiteY3" fmla="*/ 511734 h 1271752"/>
                  <a:gd name="connsiteX4" fmla="*/ 10742 w 1169792"/>
                  <a:gd name="connsiteY4" fmla="*/ 694614 h 1271752"/>
                  <a:gd name="connsiteX5" fmla="*/ 163142 w 1169792"/>
                  <a:gd name="connsiteY5" fmla="*/ 938454 h 1271752"/>
                  <a:gd name="connsiteX6" fmla="*/ 644770 w 1169792"/>
                  <a:gd name="connsiteY6" fmla="*/ 1132970 h 1271752"/>
                  <a:gd name="connsiteX7" fmla="*/ 1165949 w 1169792"/>
                  <a:gd name="connsiteY7" fmla="*/ 1253083 h 1271752"/>
                  <a:gd name="connsiteX8" fmla="*/ 361262 w 1169792"/>
                  <a:gd name="connsiteY8" fmla="*/ 725094 h 1271752"/>
                  <a:gd name="connsiteX9" fmla="*/ 315542 w 1169792"/>
                  <a:gd name="connsiteY9" fmla="*/ 603174 h 1271752"/>
                  <a:gd name="connsiteX10" fmla="*/ 406982 w 1169792"/>
                  <a:gd name="connsiteY10" fmla="*/ 420294 h 1271752"/>
                  <a:gd name="connsiteX0" fmla="*/ 406982 w 1170978"/>
                  <a:gd name="connsiteY0" fmla="*/ 420294 h 1279623"/>
                  <a:gd name="connsiteX1" fmla="*/ 600468 w 1170978"/>
                  <a:gd name="connsiteY1" fmla="*/ 1658 h 1279623"/>
                  <a:gd name="connsiteX2" fmla="*/ 269822 w 1170978"/>
                  <a:gd name="connsiteY2" fmla="*/ 283134 h 1279623"/>
                  <a:gd name="connsiteX3" fmla="*/ 41222 w 1170978"/>
                  <a:gd name="connsiteY3" fmla="*/ 511734 h 1279623"/>
                  <a:gd name="connsiteX4" fmla="*/ 10742 w 1170978"/>
                  <a:gd name="connsiteY4" fmla="*/ 694614 h 1279623"/>
                  <a:gd name="connsiteX5" fmla="*/ 163142 w 1170978"/>
                  <a:gd name="connsiteY5" fmla="*/ 938454 h 1279623"/>
                  <a:gd name="connsiteX6" fmla="*/ 644770 w 1170978"/>
                  <a:gd name="connsiteY6" fmla="*/ 1132970 h 1279623"/>
                  <a:gd name="connsiteX7" fmla="*/ 1165949 w 1170978"/>
                  <a:gd name="connsiteY7" fmla="*/ 1253083 h 1279623"/>
                  <a:gd name="connsiteX8" fmla="*/ 315542 w 1170978"/>
                  <a:gd name="connsiteY8" fmla="*/ 603174 h 1279623"/>
                  <a:gd name="connsiteX9" fmla="*/ 406982 w 1170978"/>
                  <a:gd name="connsiteY9" fmla="*/ 420294 h 1279623"/>
                  <a:gd name="connsiteX0" fmla="*/ 406982 w 1165949"/>
                  <a:gd name="connsiteY0" fmla="*/ 420294 h 1264167"/>
                  <a:gd name="connsiteX1" fmla="*/ 600468 w 1165949"/>
                  <a:gd name="connsiteY1" fmla="*/ 1658 h 1264167"/>
                  <a:gd name="connsiteX2" fmla="*/ 269822 w 1165949"/>
                  <a:gd name="connsiteY2" fmla="*/ 283134 h 1264167"/>
                  <a:gd name="connsiteX3" fmla="*/ 41222 w 1165949"/>
                  <a:gd name="connsiteY3" fmla="*/ 511734 h 1264167"/>
                  <a:gd name="connsiteX4" fmla="*/ 10742 w 1165949"/>
                  <a:gd name="connsiteY4" fmla="*/ 694614 h 1264167"/>
                  <a:gd name="connsiteX5" fmla="*/ 163142 w 1165949"/>
                  <a:gd name="connsiteY5" fmla="*/ 938454 h 1264167"/>
                  <a:gd name="connsiteX6" fmla="*/ 644770 w 1165949"/>
                  <a:gd name="connsiteY6" fmla="*/ 1132970 h 1264167"/>
                  <a:gd name="connsiteX7" fmla="*/ 1165949 w 1165949"/>
                  <a:gd name="connsiteY7" fmla="*/ 1253083 h 1264167"/>
                  <a:gd name="connsiteX8" fmla="*/ 634155 w 1165949"/>
                  <a:gd name="connsiteY8" fmla="*/ 850577 h 1264167"/>
                  <a:gd name="connsiteX9" fmla="*/ 406982 w 1165949"/>
                  <a:gd name="connsiteY9" fmla="*/ 420294 h 1264167"/>
                  <a:gd name="connsiteX0" fmla="*/ 399182 w 1158149"/>
                  <a:gd name="connsiteY0" fmla="*/ 420538 h 1264411"/>
                  <a:gd name="connsiteX1" fmla="*/ 592668 w 1158149"/>
                  <a:gd name="connsiteY1" fmla="*/ 1902 h 1264411"/>
                  <a:gd name="connsiteX2" fmla="*/ 262022 w 1158149"/>
                  <a:gd name="connsiteY2" fmla="*/ 283378 h 1264411"/>
                  <a:gd name="connsiteX3" fmla="*/ 2942 w 1158149"/>
                  <a:gd name="connsiteY3" fmla="*/ 694858 h 1264411"/>
                  <a:gd name="connsiteX4" fmla="*/ 155342 w 1158149"/>
                  <a:gd name="connsiteY4" fmla="*/ 938698 h 1264411"/>
                  <a:gd name="connsiteX5" fmla="*/ 636970 w 1158149"/>
                  <a:gd name="connsiteY5" fmla="*/ 1133214 h 1264411"/>
                  <a:gd name="connsiteX6" fmla="*/ 1158149 w 1158149"/>
                  <a:gd name="connsiteY6" fmla="*/ 1253327 h 1264411"/>
                  <a:gd name="connsiteX7" fmla="*/ 626355 w 1158149"/>
                  <a:gd name="connsiteY7" fmla="*/ 850821 h 1264411"/>
                  <a:gd name="connsiteX8" fmla="*/ 399182 w 1158149"/>
                  <a:gd name="connsiteY8" fmla="*/ 420538 h 1264411"/>
                  <a:gd name="connsiteX0" fmla="*/ 397239 w 1156206"/>
                  <a:gd name="connsiteY0" fmla="*/ 419918 h 1263791"/>
                  <a:gd name="connsiteX1" fmla="*/ 590725 w 1156206"/>
                  <a:gd name="connsiteY1" fmla="*/ 1282 h 1263791"/>
                  <a:gd name="connsiteX2" fmla="*/ 115262 w 1156206"/>
                  <a:gd name="connsiteY2" fmla="*/ 303382 h 1263791"/>
                  <a:gd name="connsiteX3" fmla="*/ 999 w 1156206"/>
                  <a:gd name="connsiteY3" fmla="*/ 694238 h 1263791"/>
                  <a:gd name="connsiteX4" fmla="*/ 153399 w 1156206"/>
                  <a:gd name="connsiteY4" fmla="*/ 938078 h 1263791"/>
                  <a:gd name="connsiteX5" fmla="*/ 635027 w 1156206"/>
                  <a:gd name="connsiteY5" fmla="*/ 1132594 h 1263791"/>
                  <a:gd name="connsiteX6" fmla="*/ 1156206 w 1156206"/>
                  <a:gd name="connsiteY6" fmla="*/ 1252707 h 1263791"/>
                  <a:gd name="connsiteX7" fmla="*/ 624412 w 1156206"/>
                  <a:gd name="connsiteY7" fmla="*/ 850201 h 1263791"/>
                  <a:gd name="connsiteX8" fmla="*/ 397239 w 1156206"/>
                  <a:gd name="connsiteY8" fmla="*/ 419918 h 1263791"/>
                  <a:gd name="connsiteX0" fmla="*/ 396625 w 1155592"/>
                  <a:gd name="connsiteY0" fmla="*/ 440438 h 1284311"/>
                  <a:gd name="connsiteX1" fmla="*/ 271497 w 1155592"/>
                  <a:gd name="connsiteY1" fmla="*/ 1189 h 1284311"/>
                  <a:gd name="connsiteX2" fmla="*/ 114648 w 1155592"/>
                  <a:gd name="connsiteY2" fmla="*/ 323902 h 1284311"/>
                  <a:gd name="connsiteX3" fmla="*/ 385 w 1155592"/>
                  <a:gd name="connsiteY3" fmla="*/ 714758 h 1284311"/>
                  <a:gd name="connsiteX4" fmla="*/ 152785 w 1155592"/>
                  <a:gd name="connsiteY4" fmla="*/ 958598 h 1284311"/>
                  <a:gd name="connsiteX5" fmla="*/ 634413 w 1155592"/>
                  <a:gd name="connsiteY5" fmla="*/ 1153114 h 1284311"/>
                  <a:gd name="connsiteX6" fmla="*/ 1155592 w 1155592"/>
                  <a:gd name="connsiteY6" fmla="*/ 1273227 h 1284311"/>
                  <a:gd name="connsiteX7" fmla="*/ 623798 w 1155592"/>
                  <a:gd name="connsiteY7" fmla="*/ 870721 h 1284311"/>
                  <a:gd name="connsiteX8" fmla="*/ 396625 w 1155592"/>
                  <a:gd name="connsiteY8" fmla="*/ 440438 h 1284311"/>
                  <a:gd name="connsiteX0" fmla="*/ 294535 w 1053502"/>
                  <a:gd name="connsiteY0" fmla="*/ 440458 h 1284331"/>
                  <a:gd name="connsiteX1" fmla="*/ 169407 w 1053502"/>
                  <a:gd name="connsiteY1" fmla="*/ 1209 h 1284331"/>
                  <a:gd name="connsiteX2" fmla="*/ 12558 w 1053502"/>
                  <a:gd name="connsiteY2" fmla="*/ 323922 h 1284331"/>
                  <a:gd name="connsiteX3" fmla="*/ 14158 w 1053502"/>
                  <a:gd name="connsiteY3" fmla="*/ 735386 h 1284331"/>
                  <a:gd name="connsiteX4" fmla="*/ 50695 w 1053502"/>
                  <a:gd name="connsiteY4" fmla="*/ 958618 h 1284331"/>
                  <a:gd name="connsiteX5" fmla="*/ 532323 w 1053502"/>
                  <a:gd name="connsiteY5" fmla="*/ 1153134 h 1284331"/>
                  <a:gd name="connsiteX6" fmla="*/ 1053502 w 1053502"/>
                  <a:gd name="connsiteY6" fmla="*/ 1273247 h 1284331"/>
                  <a:gd name="connsiteX7" fmla="*/ 521708 w 1053502"/>
                  <a:gd name="connsiteY7" fmla="*/ 870741 h 1284331"/>
                  <a:gd name="connsiteX8" fmla="*/ 294535 w 1053502"/>
                  <a:gd name="connsiteY8" fmla="*/ 440458 h 1284331"/>
                  <a:gd name="connsiteX0" fmla="*/ 302321 w 1061288"/>
                  <a:gd name="connsiteY0" fmla="*/ 440458 h 1284331"/>
                  <a:gd name="connsiteX1" fmla="*/ 177193 w 1061288"/>
                  <a:gd name="connsiteY1" fmla="*/ 1209 h 1284331"/>
                  <a:gd name="connsiteX2" fmla="*/ 20344 w 1061288"/>
                  <a:gd name="connsiteY2" fmla="*/ 323922 h 1284331"/>
                  <a:gd name="connsiteX3" fmla="*/ 21944 w 1061288"/>
                  <a:gd name="connsiteY3" fmla="*/ 735386 h 1284331"/>
                  <a:gd name="connsiteX4" fmla="*/ 203309 w 1061288"/>
                  <a:gd name="connsiteY4" fmla="*/ 958619 h 1284331"/>
                  <a:gd name="connsiteX5" fmla="*/ 540109 w 1061288"/>
                  <a:gd name="connsiteY5" fmla="*/ 1153134 h 1284331"/>
                  <a:gd name="connsiteX6" fmla="*/ 1061288 w 1061288"/>
                  <a:gd name="connsiteY6" fmla="*/ 1273247 h 1284331"/>
                  <a:gd name="connsiteX7" fmla="*/ 529494 w 1061288"/>
                  <a:gd name="connsiteY7" fmla="*/ 870741 h 1284331"/>
                  <a:gd name="connsiteX8" fmla="*/ 302321 w 1061288"/>
                  <a:gd name="connsiteY8" fmla="*/ 440458 h 1284331"/>
                  <a:gd name="connsiteX0" fmla="*/ 1704938 w 2463905"/>
                  <a:gd name="connsiteY0" fmla="*/ 421168 h 1265041"/>
                  <a:gd name="connsiteX1" fmla="*/ 1315 w 2463905"/>
                  <a:gd name="connsiteY1" fmla="*/ 1291 h 1265041"/>
                  <a:gd name="connsiteX2" fmla="*/ 1422961 w 2463905"/>
                  <a:gd name="connsiteY2" fmla="*/ 304632 h 1265041"/>
                  <a:gd name="connsiteX3" fmla="*/ 1424561 w 2463905"/>
                  <a:gd name="connsiteY3" fmla="*/ 716096 h 1265041"/>
                  <a:gd name="connsiteX4" fmla="*/ 1605926 w 2463905"/>
                  <a:gd name="connsiteY4" fmla="*/ 939329 h 1265041"/>
                  <a:gd name="connsiteX5" fmla="*/ 1942726 w 2463905"/>
                  <a:gd name="connsiteY5" fmla="*/ 1133844 h 1265041"/>
                  <a:gd name="connsiteX6" fmla="*/ 2463905 w 2463905"/>
                  <a:gd name="connsiteY6" fmla="*/ 1253957 h 1265041"/>
                  <a:gd name="connsiteX7" fmla="*/ 1932111 w 2463905"/>
                  <a:gd name="connsiteY7" fmla="*/ 851451 h 1265041"/>
                  <a:gd name="connsiteX8" fmla="*/ 1704938 w 2463905"/>
                  <a:gd name="connsiteY8" fmla="*/ 421168 h 1265041"/>
                  <a:gd name="connsiteX0" fmla="*/ 1765769 w 2524736"/>
                  <a:gd name="connsiteY0" fmla="*/ 420293 h 1264166"/>
                  <a:gd name="connsiteX1" fmla="*/ 62146 w 2524736"/>
                  <a:gd name="connsiteY1" fmla="*/ 416 h 1264166"/>
                  <a:gd name="connsiteX2" fmla="*/ 476820 w 2524736"/>
                  <a:gd name="connsiteY2" fmla="*/ 497470 h 1264166"/>
                  <a:gd name="connsiteX3" fmla="*/ 1485392 w 2524736"/>
                  <a:gd name="connsiteY3" fmla="*/ 715221 h 1264166"/>
                  <a:gd name="connsiteX4" fmla="*/ 1666757 w 2524736"/>
                  <a:gd name="connsiteY4" fmla="*/ 938454 h 1264166"/>
                  <a:gd name="connsiteX5" fmla="*/ 2003557 w 2524736"/>
                  <a:gd name="connsiteY5" fmla="*/ 1132969 h 1264166"/>
                  <a:gd name="connsiteX6" fmla="*/ 2524736 w 2524736"/>
                  <a:gd name="connsiteY6" fmla="*/ 1253082 h 1264166"/>
                  <a:gd name="connsiteX7" fmla="*/ 1992942 w 2524736"/>
                  <a:gd name="connsiteY7" fmla="*/ 850576 h 1264166"/>
                  <a:gd name="connsiteX8" fmla="*/ 1765769 w 2524736"/>
                  <a:gd name="connsiteY8" fmla="*/ 420293 h 1264166"/>
                  <a:gd name="connsiteX0" fmla="*/ 1759283 w 2518250"/>
                  <a:gd name="connsiteY0" fmla="*/ 420293 h 1264166"/>
                  <a:gd name="connsiteX1" fmla="*/ 55660 w 2518250"/>
                  <a:gd name="connsiteY1" fmla="*/ 416 h 1264166"/>
                  <a:gd name="connsiteX2" fmla="*/ 470334 w 2518250"/>
                  <a:gd name="connsiteY2" fmla="*/ 497470 h 1264166"/>
                  <a:gd name="connsiteX3" fmla="*/ 1043459 w 2518250"/>
                  <a:gd name="connsiteY3" fmla="*/ 831449 h 1264166"/>
                  <a:gd name="connsiteX4" fmla="*/ 1660271 w 2518250"/>
                  <a:gd name="connsiteY4" fmla="*/ 938454 h 1264166"/>
                  <a:gd name="connsiteX5" fmla="*/ 1997071 w 2518250"/>
                  <a:gd name="connsiteY5" fmla="*/ 1132969 h 1264166"/>
                  <a:gd name="connsiteX6" fmla="*/ 2518250 w 2518250"/>
                  <a:gd name="connsiteY6" fmla="*/ 1253082 h 1264166"/>
                  <a:gd name="connsiteX7" fmla="*/ 1986456 w 2518250"/>
                  <a:gd name="connsiteY7" fmla="*/ 850576 h 1264166"/>
                  <a:gd name="connsiteX8" fmla="*/ 1759283 w 2518250"/>
                  <a:gd name="connsiteY8" fmla="*/ 420293 h 1264166"/>
                  <a:gd name="connsiteX0" fmla="*/ 1759283 w 2518250"/>
                  <a:gd name="connsiteY0" fmla="*/ 420293 h 1263749"/>
                  <a:gd name="connsiteX1" fmla="*/ 55660 w 2518250"/>
                  <a:gd name="connsiteY1" fmla="*/ 416 h 1263749"/>
                  <a:gd name="connsiteX2" fmla="*/ 470334 w 2518250"/>
                  <a:gd name="connsiteY2" fmla="*/ 497470 h 1263749"/>
                  <a:gd name="connsiteX3" fmla="*/ 1043459 w 2518250"/>
                  <a:gd name="connsiteY3" fmla="*/ 831449 h 1263749"/>
                  <a:gd name="connsiteX4" fmla="*/ 1551409 w 2518250"/>
                  <a:gd name="connsiteY4" fmla="*/ 977197 h 1263749"/>
                  <a:gd name="connsiteX5" fmla="*/ 1997071 w 2518250"/>
                  <a:gd name="connsiteY5" fmla="*/ 1132969 h 1263749"/>
                  <a:gd name="connsiteX6" fmla="*/ 2518250 w 2518250"/>
                  <a:gd name="connsiteY6" fmla="*/ 1253082 h 1263749"/>
                  <a:gd name="connsiteX7" fmla="*/ 1986456 w 2518250"/>
                  <a:gd name="connsiteY7" fmla="*/ 850576 h 1263749"/>
                  <a:gd name="connsiteX8" fmla="*/ 1759283 w 2518250"/>
                  <a:gd name="connsiteY8" fmla="*/ 420293 h 1263749"/>
                  <a:gd name="connsiteX0" fmla="*/ 1241353 w 2490192"/>
                  <a:gd name="connsiteY0" fmla="*/ 536193 h 1263424"/>
                  <a:gd name="connsiteX1" fmla="*/ 27602 w 2490192"/>
                  <a:gd name="connsiteY1" fmla="*/ 91 h 1263424"/>
                  <a:gd name="connsiteX2" fmla="*/ 442276 w 2490192"/>
                  <a:gd name="connsiteY2" fmla="*/ 497145 h 1263424"/>
                  <a:gd name="connsiteX3" fmla="*/ 1015401 w 2490192"/>
                  <a:gd name="connsiteY3" fmla="*/ 831124 h 1263424"/>
                  <a:gd name="connsiteX4" fmla="*/ 1523351 w 2490192"/>
                  <a:gd name="connsiteY4" fmla="*/ 976872 h 1263424"/>
                  <a:gd name="connsiteX5" fmla="*/ 1969013 w 2490192"/>
                  <a:gd name="connsiteY5" fmla="*/ 1132644 h 1263424"/>
                  <a:gd name="connsiteX6" fmla="*/ 2490192 w 2490192"/>
                  <a:gd name="connsiteY6" fmla="*/ 1252757 h 1263424"/>
                  <a:gd name="connsiteX7" fmla="*/ 1958398 w 2490192"/>
                  <a:gd name="connsiteY7" fmla="*/ 850251 h 1263424"/>
                  <a:gd name="connsiteX8" fmla="*/ 1241353 w 2490192"/>
                  <a:gd name="connsiteY8" fmla="*/ 536193 h 1263424"/>
                  <a:gd name="connsiteX0" fmla="*/ 1241353 w 2490192"/>
                  <a:gd name="connsiteY0" fmla="*/ 536193 h 1263424"/>
                  <a:gd name="connsiteX1" fmla="*/ 27602 w 2490192"/>
                  <a:gd name="connsiteY1" fmla="*/ 91 h 1263424"/>
                  <a:gd name="connsiteX2" fmla="*/ 442276 w 2490192"/>
                  <a:gd name="connsiteY2" fmla="*/ 497145 h 1263424"/>
                  <a:gd name="connsiteX3" fmla="*/ 1015401 w 2490192"/>
                  <a:gd name="connsiteY3" fmla="*/ 831124 h 1263424"/>
                  <a:gd name="connsiteX4" fmla="*/ 1523351 w 2490192"/>
                  <a:gd name="connsiteY4" fmla="*/ 976872 h 1263424"/>
                  <a:gd name="connsiteX5" fmla="*/ 1969013 w 2490192"/>
                  <a:gd name="connsiteY5" fmla="*/ 1132644 h 1263424"/>
                  <a:gd name="connsiteX6" fmla="*/ 2490192 w 2490192"/>
                  <a:gd name="connsiteY6" fmla="*/ 1252757 h 1263424"/>
                  <a:gd name="connsiteX7" fmla="*/ 1522951 w 2490192"/>
                  <a:gd name="connsiteY7" fmla="*/ 850251 h 1263424"/>
                  <a:gd name="connsiteX8" fmla="*/ 1241353 w 2490192"/>
                  <a:gd name="connsiteY8" fmla="*/ 536193 h 1263424"/>
                  <a:gd name="connsiteX0" fmla="*/ 1098347 w 2483263"/>
                  <a:gd name="connsiteY0" fmla="*/ 458708 h 1263424"/>
                  <a:gd name="connsiteX1" fmla="*/ 20673 w 2483263"/>
                  <a:gd name="connsiteY1" fmla="*/ 91 h 1263424"/>
                  <a:gd name="connsiteX2" fmla="*/ 435347 w 2483263"/>
                  <a:gd name="connsiteY2" fmla="*/ 497145 h 1263424"/>
                  <a:gd name="connsiteX3" fmla="*/ 1008472 w 2483263"/>
                  <a:gd name="connsiteY3" fmla="*/ 831124 h 1263424"/>
                  <a:gd name="connsiteX4" fmla="*/ 1516422 w 2483263"/>
                  <a:gd name="connsiteY4" fmla="*/ 976872 h 1263424"/>
                  <a:gd name="connsiteX5" fmla="*/ 1962084 w 2483263"/>
                  <a:gd name="connsiteY5" fmla="*/ 1132644 h 1263424"/>
                  <a:gd name="connsiteX6" fmla="*/ 2483263 w 2483263"/>
                  <a:gd name="connsiteY6" fmla="*/ 1252757 h 1263424"/>
                  <a:gd name="connsiteX7" fmla="*/ 1516022 w 2483263"/>
                  <a:gd name="connsiteY7" fmla="*/ 850251 h 1263424"/>
                  <a:gd name="connsiteX8" fmla="*/ 1098347 w 2483263"/>
                  <a:gd name="connsiteY8" fmla="*/ 458708 h 1263424"/>
                  <a:gd name="connsiteX0" fmla="*/ 1098347 w 2483263"/>
                  <a:gd name="connsiteY0" fmla="*/ 458708 h 1263424"/>
                  <a:gd name="connsiteX1" fmla="*/ 20673 w 2483263"/>
                  <a:gd name="connsiteY1" fmla="*/ 91 h 1263424"/>
                  <a:gd name="connsiteX2" fmla="*/ 435347 w 2483263"/>
                  <a:gd name="connsiteY2" fmla="*/ 497145 h 1263424"/>
                  <a:gd name="connsiteX3" fmla="*/ 1008472 w 2483263"/>
                  <a:gd name="connsiteY3" fmla="*/ 831124 h 1263424"/>
                  <a:gd name="connsiteX4" fmla="*/ 1516422 w 2483263"/>
                  <a:gd name="connsiteY4" fmla="*/ 976872 h 1263424"/>
                  <a:gd name="connsiteX5" fmla="*/ 1962084 w 2483263"/>
                  <a:gd name="connsiteY5" fmla="*/ 1132644 h 1263424"/>
                  <a:gd name="connsiteX6" fmla="*/ 2483263 w 2483263"/>
                  <a:gd name="connsiteY6" fmla="*/ 1252757 h 1263424"/>
                  <a:gd name="connsiteX7" fmla="*/ 1570453 w 2483263"/>
                  <a:gd name="connsiteY7" fmla="*/ 850251 h 1263424"/>
                  <a:gd name="connsiteX8" fmla="*/ 1098347 w 2483263"/>
                  <a:gd name="connsiteY8" fmla="*/ 458708 h 12634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83263" h="1263424">
                    <a:moveTo>
                      <a:pt x="1098347" y="458708"/>
                    </a:moveTo>
                    <a:cubicBezTo>
                      <a:pt x="840050" y="317015"/>
                      <a:pt x="131173" y="-6315"/>
                      <a:pt x="20673" y="91"/>
                    </a:cubicBezTo>
                    <a:cubicBezTo>
                      <a:pt x="-89827" y="6497"/>
                      <a:pt x="270714" y="358640"/>
                      <a:pt x="435347" y="497145"/>
                    </a:cubicBezTo>
                    <a:cubicBezTo>
                      <a:pt x="599980" y="635650"/>
                      <a:pt x="828293" y="751170"/>
                      <a:pt x="1008472" y="831124"/>
                    </a:cubicBezTo>
                    <a:cubicBezTo>
                      <a:pt x="1188651" y="911078"/>
                      <a:pt x="1357487" y="926619"/>
                      <a:pt x="1516422" y="976872"/>
                    </a:cubicBezTo>
                    <a:cubicBezTo>
                      <a:pt x="1675357" y="1027125"/>
                      <a:pt x="1800944" y="1086663"/>
                      <a:pt x="1962084" y="1132644"/>
                    </a:cubicBezTo>
                    <a:cubicBezTo>
                      <a:pt x="2123224" y="1178625"/>
                      <a:pt x="2485032" y="1299822"/>
                      <a:pt x="2483263" y="1252757"/>
                    </a:cubicBezTo>
                    <a:cubicBezTo>
                      <a:pt x="2481494" y="1205692"/>
                      <a:pt x="1801272" y="982593"/>
                      <a:pt x="1570453" y="850251"/>
                    </a:cubicBezTo>
                    <a:cubicBezTo>
                      <a:pt x="1339634" y="717909"/>
                      <a:pt x="1356644" y="600401"/>
                      <a:pt x="1098347" y="458708"/>
                    </a:cubicBezTo>
                    <a:close/>
                  </a:path>
                </a:pathLst>
              </a:custGeom>
              <a:solidFill>
                <a:srgbClr val="05E13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Freeform 19"/>
              <p:cNvSpPr/>
              <p:nvPr/>
            </p:nvSpPr>
            <p:spPr>
              <a:xfrm rot="19454699" flipH="1">
                <a:off x="5965756" y="943598"/>
                <a:ext cx="153444" cy="100588"/>
              </a:xfrm>
              <a:custGeom>
                <a:avLst/>
                <a:gdLst>
                  <a:gd name="connsiteX0" fmla="*/ 1260422 w 1614454"/>
                  <a:gd name="connsiteY0" fmla="*/ 91942 h 884541"/>
                  <a:gd name="connsiteX1" fmla="*/ 803222 w 1614454"/>
                  <a:gd name="connsiteY1" fmla="*/ 502 h 884541"/>
                  <a:gd name="connsiteX2" fmla="*/ 269822 w 1614454"/>
                  <a:gd name="connsiteY2" fmla="*/ 137662 h 884541"/>
                  <a:gd name="connsiteX3" fmla="*/ 41222 w 1614454"/>
                  <a:gd name="connsiteY3" fmla="*/ 366262 h 884541"/>
                  <a:gd name="connsiteX4" fmla="*/ 10742 w 1614454"/>
                  <a:gd name="connsiteY4" fmla="*/ 549142 h 884541"/>
                  <a:gd name="connsiteX5" fmla="*/ 163142 w 1614454"/>
                  <a:gd name="connsiteY5" fmla="*/ 792982 h 884541"/>
                  <a:gd name="connsiteX6" fmla="*/ 528902 w 1614454"/>
                  <a:gd name="connsiteY6" fmla="*/ 884422 h 884541"/>
                  <a:gd name="connsiteX7" fmla="*/ 1108022 w 1614454"/>
                  <a:gd name="connsiteY7" fmla="*/ 777742 h 884541"/>
                  <a:gd name="connsiteX8" fmla="*/ 1610942 w 1614454"/>
                  <a:gd name="connsiteY8" fmla="*/ 549142 h 884541"/>
                  <a:gd name="connsiteX9" fmla="*/ 848942 w 1614454"/>
                  <a:gd name="connsiteY9" fmla="*/ 625342 h 884541"/>
                  <a:gd name="connsiteX10" fmla="*/ 361262 w 1614454"/>
                  <a:gd name="connsiteY10" fmla="*/ 579622 h 884541"/>
                  <a:gd name="connsiteX11" fmla="*/ 315542 w 1614454"/>
                  <a:gd name="connsiteY11" fmla="*/ 457702 h 884541"/>
                  <a:gd name="connsiteX12" fmla="*/ 406982 w 1614454"/>
                  <a:gd name="connsiteY12" fmla="*/ 274822 h 884541"/>
                  <a:gd name="connsiteX13" fmla="*/ 696542 w 1614454"/>
                  <a:gd name="connsiteY13" fmla="*/ 152902 h 884541"/>
                  <a:gd name="connsiteX14" fmla="*/ 1016582 w 1614454"/>
                  <a:gd name="connsiteY14" fmla="*/ 107182 h 884541"/>
                  <a:gd name="connsiteX15" fmla="*/ 1260422 w 1614454"/>
                  <a:gd name="connsiteY15" fmla="*/ 91942 h 884541"/>
                  <a:gd name="connsiteX0" fmla="*/ 1260422 w 1264739"/>
                  <a:gd name="connsiteY0" fmla="*/ 91942 h 884541"/>
                  <a:gd name="connsiteX1" fmla="*/ 803222 w 1264739"/>
                  <a:gd name="connsiteY1" fmla="*/ 502 h 884541"/>
                  <a:gd name="connsiteX2" fmla="*/ 269822 w 1264739"/>
                  <a:gd name="connsiteY2" fmla="*/ 137662 h 884541"/>
                  <a:gd name="connsiteX3" fmla="*/ 41222 w 1264739"/>
                  <a:gd name="connsiteY3" fmla="*/ 366262 h 884541"/>
                  <a:gd name="connsiteX4" fmla="*/ 10742 w 1264739"/>
                  <a:gd name="connsiteY4" fmla="*/ 549142 h 884541"/>
                  <a:gd name="connsiteX5" fmla="*/ 163142 w 1264739"/>
                  <a:gd name="connsiteY5" fmla="*/ 792982 h 884541"/>
                  <a:gd name="connsiteX6" fmla="*/ 528902 w 1264739"/>
                  <a:gd name="connsiteY6" fmla="*/ 884422 h 884541"/>
                  <a:gd name="connsiteX7" fmla="*/ 1108022 w 1264739"/>
                  <a:gd name="connsiteY7" fmla="*/ 777742 h 884541"/>
                  <a:gd name="connsiteX8" fmla="*/ 848942 w 1264739"/>
                  <a:gd name="connsiteY8" fmla="*/ 625342 h 884541"/>
                  <a:gd name="connsiteX9" fmla="*/ 361262 w 1264739"/>
                  <a:gd name="connsiteY9" fmla="*/ 579622 h 884541"/>
                  <a:gd name="connsiteX10" fmla="*/ 315542 w 1264739"/>
                  <a:gd name="connsiteY10" fmla="*/ 457702 h 884541"/>
                  <a:gd name="connsiteX11" fmla="*/ 406982 w 1264739"/>
                  <a:gd name="connsiteY11" fmla="*/ 274822 h 884541"/>
                  <a:gd name="connsiteX12" fmla="*/ 696542 w 1264739"/>
                  <a:gd name="connsiteY12" fmla="*/ 152902 h 884541"/>
                  <a:gd name="connsiteX13" fmla="*/ 1016582 w 1264739"/>
                  <a:gd name="connsiteY13" fmla="*/ 107182 h 884541"/>
                  <a:gd name="connsiteX14" fmla="*/ 1260422 w 1264739"/>
                  <a:gd name="connsiteY14" fmla="*/ 91942 h 884541"/>
                  <a:gd name="connsiteX0" fmla="*/ 1260422 w 1264739"/>
                  <a:gd name="connsiteY0" fmla="*/ 91942 h 884541"/>
                  <a:gd name="connsiteX1" fmla="*/ 803222 w 1264739"/>
                  <a:gd name="connsiteY1" fmla="*/ 502 h 884541"/>
                  <a:gd name="connsiteX2" fmla="*/ 269822 w 1264739"/>
                  <a:gd name="connsiteY2" fmla="*/ 137662 h 884541"/>
                  <a:gd name="connsiteX3" fmla="*/ 41222 w 1264739"/>
                  <a:gd name="connsiteY3" fmla="*/ 366262 h 884541"/>
                  <a:gd name="connsiteX4" fmla="*/ 10742 w 1264739"/>
                  <a:gd name="connsiteY4" fmla="*/ 549142 h 884541"/>
                  <a:gd name="connsiteX5" fmla="*/ 163142 w 1264739"/>
                  <a:gd name="connsiteY5" fmla="*/ 792982 h 884541"/>
                  <a:gd name="connsiteX6" fmla="*/ 528902 w 1264739"/>
                  <a:gd name="connsiteY6" fmla="*/ 884422 h 884541"/>
                  <a:gd name="connsiteX7" fmla="*/ 1108022 w 1264739"/>
                  <a:gd name="connsiteY7" fmla="*/ 777742 h 884541"/>
                  <a:gd name="connsiteX8" fmla="*/ 361262 w 1264739"/>
                  <a:gd name="connsiteY8" fmla="*/ 579622 h 884541"/>
                  <a:gd name="connsiteX9" fmla="*/ 315542 w 1264739"/>
                  <a:gd name="connsiteY9" fmla="*/ 457702 h 884541"/>
                  <a:gd name="connsiteX10" fmla="*/ 406982 w 1264739"/>
                  <a:gd name="connsiteY10" fmla="*/ 274822 h 884541"/>
                  <a:gd name="connsiteX11" fmla="*/ 696542 w 1264739"/>
                  <a:gd name="connsiteY11" fmla="*/ 152902 h 884541"/>
                  <a:gd name="connsiteX12" fmla="*/ 1016582 w 1264739"/>
                  <a:gd name="connsiteY12" fmla="*/ 107182 h 884541"/>
                  <a:gd name="connsiteX13" fmla="*/ 1260422 w 1264739"/>
                  <a:gd name="connsiteY13" fmla="*/ 91942 h 884541"/>
                  <a:gd name="connsiteX0" fmla="*/ 1260422 w 1264739"/>
                  <a:gd name="connsiteY0" fmla="*/ 91942 h 1115125"/>
                  <a:gd name="connsiteX1" fmla="*/ 803222 w 1264739"/>
                  <a:gd name="connsiteY1" fmla="*/ 502 h 1115125"/>
                  <a:gd name="connsiteX2" fmla="*/ 269822 w 1264739"/>
                  <a:gd name="connsiteY2" fmla="*/ 137662 h 1115125"/>
                  <a:gd name="connsiteX3" fmla="*/ 41222 w 1264739"/>
                  <a:gd name="connsiteY3" fmla="*/ 366262 h 1115125"/>
                  <a:gd name="connsiteX4" fmla="*/ 10742 w 1264739"/>
                  <a:gd name="connsiteY4" fmla="*/ 549142 h 1115125"/>
                  <a:gd name="connsiteX5" fmla="*/ 163142 w 1264739"/>
                  <a:gd name="connsiteY5" fmla="*/ 792982 h 1115125"/>
                  <a:gd name="connsiteX6" fmla="*/ 528902 w 1264739"/>
                  <a:gd name="connsiteY6" fmla="*/ 884422 h 1115125"/>
                  <a:gd name="connsiteX7" fmla="*/ 1165949 w 1264739"/>
                  <a:gd name="connsiteY7" fmla="*/ 1107611 h 1115125"/>
                  <a:gd name="connsiteX8" fmla="*/ 361262 w 1264739"/>
                  <a:gd name="connsiteY8" fmla="*/ 579622 h 1115125"/>
                  <a:gd name="connsiteX9" fmla="*/ 315542 w 1264739"/>
                  <a:gd name="connsiteY9" fmla="*/ 457702 h 1115125"/>
                  <a:gd name="connsiteX10" fmla="*/ 406982 w 1264739"/>
                  <a:gd name="connsiteY10" fmla="*/ 274822 h 1115125"/>
                  <a:gd name="connsiteX11" fmla="*/ 696542 w 1264739"/>
                  <a:gd name="connsiteY11" fmla="*/ 152902 h 1115125"/>
                  <a:gd name="connsiteX12" fmla="*/ 1016582 w 1264739"/>
                  <a:gd name="connsiteY12" fmla="*/ 107182 h 1115125"/>
                  <a:gd name="connsiteX13" fmla="*/ 1260422 w 1264739"/>
                  <a:gd name="connsiteY13" fmla="*/ 91942 h 1115125"/>
                  <a:gd name="connsiteX0" fmla="*/ 1260422 w 1264739"/>
                  <a:gd name="connsiteY0" fmla="*/ 91942 h 1126280"/>
                  <a:gd name="connsiteX1" fmla="*/ 803222 w 1264739"/>
                  <a:gd name="connsiteY1" fmla="*/ 502 h 1126280"/>
                  <a:gd name="connsiteX2" fmla="*/ 269822 w 1264739"/>
                  <a:gd name="connsiteY2" fmla="*/ 137662 h 1126280"/>
                  <a:gd name="connsiteX3" fmla="*/ 41222 w 1264739"/>
                  <a:gd name="connsiteY3" fmla="*/ 366262 h 1126280"/>
                  <a:gd name="connsiteX4" fmla="*/ 10742 w 1264739"/>
                  <a:gd name="connsiteY4" fmla="*/ 549142 h 1126280"/>
                  <a:gd name="connsiteX5" fmla="*/ 163142 w 1264739"/>
                  <a:gd name="connsiteY5" fmla="*/ 792982 h 1126280"/>
                  <a:gd name="connsiteX6" fmla="*/ 644770 w 1264739"/>
                  <a:gd name="connsiteY6" fmla="*/ 987498 h 1126280"/>
                  <a:gd name="connsiteX7" fmla="*/ 1165949 w 1264739"/>
                  <a:gd name="connsiteY7" fmla="*/ 1107611 h 1126280"/>
                  <a:gd name="connsiteX8" fmla="*/ 361262 w 1264739"/>
                  <a:gd name="connsiteY8" fmla="*/ 579622 h 1126280"/>
                  <a:gd name="connsiteX9" fmla="*/ 315542 w 1264739"/>
                  <a:gd name="connsiteY9" fmla="*/ 457702 h 1126280"/>
                  <a:gd name="connsiteX10" fmla="*/ 406982 w 1264739"/>
                  <a:gd name="connsiteY10" fmla="*/ 274822 h 1126280"/>
                  <a:gd name="connsiteX11" fmla="*/ 696542 w 1264739"/>
                  <a:gd name="connsiteY11" fmla="*/ 152902 h 1126280"/>
                  <a:gd name="connsiteX12" fmla="*/ 1016582 w 1264739"/>
                  <a:gd name="connsiteY12" fmla="*/ 107182 h 1126280"/>
                  <a:gd name="connsiteX13" fmla="*/ 1260422 w 1264739"/>
                  <a:gd name="connsiteY13" fmla="*/ 91942 h 1126280"/>
                  <a:gd name="connsiteX0" fmla="*/ 1016582 w 1169792"/>
                  <a:gd name="connsiteY0" fmla="*/ 106897 h 1125995"/>
                  <a:gd name="connsiteX1" fmla="*/ 803222 w 1169792"/>
                  <a:gd name="connsiteY1" fmla="*/ 217 h 1125995"/>
                  <a:gd name="connsiteX2" fmla="*/ 269822 w 1169792"/>
                  <a:gd name="connsiteY2" fmla="*/ 137377 h 1125995"/>
                  <a:gd name="connsiteX3" fmla="*/ 41222 w 1169792"/>
                  <a:gd name="connsiteY3" fmla="*/ 365977 h 1125995"/>
                  <a:gd name="connsiteX4" fmla="*/ 10742 w 1169792"/>
                  <a:gd name="connsiteY4" fmla="*/ 548857 h 1125995"/>
                  <a:gd name="connsiteX5" fmla="*/ 163142 w 1169792"/>
                  <a:gd name="connsiteY5" fmla="*/ 792697 h 1125995"/>
                  <a:gd name="connsiteX6" fmla="*/ 644770 w 1169792"/>
                  <a:gd name="connsiteY6" fmla="*/ 987213 h 1125995"/>
                  <a:gd name="connsiteX7" fmla="*/ 1165949 w 1169792"/>
                  <a:gd name="connsiteY7" fmla="*/ 1107326 h 1125995"/>
                  <a:gd name="connsiteX8" fmla="*/ 361262 w 1169792"/>
                  <a:gd name="connsiteY8" fmla="*/ 579337 h 1125995"/>
                  <a:gd name="connsiteX9" fmla="*/ 315542 w 1169792"/>
                  <a:gd name="connsiteY9" fmla="*/ 457417 h 1125995"/>
                  <a:gd name="connsiteX10" fmla="*/ 406982 w 1169792"/>
                  <a:gd name="connsiteY10" fmla="*/ 274537 h 1125995"/>
                  <a:gd name="connsiteX11" fmla="*/ 696542 w 1169792"/>
                  <a:gd name="connsiteY11" fmla="*/ 152617 h 1125995"/>
                  <a:gd name="connsiteX12" fmla="*/ 1016582 w 1169792"/>
                  <a:gd name="connsiteY12" fmla="*/ 106897 h 1125995"/>
                  <a:gd name="connsiteX0" fmla="*/ 696542 w 1169792"/>
                  <a:gd name="connsiteY0" fmla="*/ 152464 h 1125842"/>
                  <a:gd name="connsiteX1" fmla="*/ 803222 w 1169792"/>
                  <a:gd name="connsiteY1" fmla="*/ 64 h 1125842"/>
                  <a:gd name="connsiteX2" fmla="*/ 269822 w 1169792"/>
                  <a:gd name="connsiteY2" fmla="*/ 137224 h 1125842"/>
                  <a:gd name="connsiteX3" fmla="*/ 41222 w 1169792"/>
                  <a:gd name="connsiteY3" fmla="*/ 365824 h 1125842"/>
                  <a:gd name="connsiteX4" fmla="*/ 10742 w 1169792"/>
                  <a:gd name="connsiteY4" fmla="*/ 548704 h 1125842"/>
                  <a:gd name="connsiteX5" fmla="*/ 163142 w 1169792"/>
                  <a:gd name="connsiteY5" fmla="*/ 792544 h 1125842"/>
                  <a:gd name="connsiteX6" fmla="*/ 644770 w 1169792"/>
                  <a:gd name="connsiteY6" fmla="*/ 987060 h 1125842"/>
                  <a:gd name="connsiteX7" fmla="*/ 1165949 w 1169792"/>
                  <a:gd name="connsiteY7" fmla="*/ 1107173 h 1125842"/>
                  <a:gd name="connsiteX8" fmla="*/ 361262 w 1169792"/>
                  <a:gd name="connsiteY8" fmla="*/ 579184 h 1125842"/>
                  <a:gd name="connsiteX9" fmla="*/ 315542 w 1169792"/>
                  <a:gd name="connsiteY9" fmla="*/ 457264 h 1125842"/>
                  <a:gd name="connsiteX10" fmla="*/ 406982 w 1169792"/>
                  <a:gd name="connsiteY10" fmla="*/ 274384 h 1125842"/>
                  <a:gd name="connsiteX11" fmla="*/ 696542 w 1169792"/>
                  <a:gd name="connsiteY11" fmla="*/ 152464 h 1125842"/>
                  <a:gd name="connsiteX0" fmla="*/ 696542 w 1169792"/>
                  <a:gd name="connsiteY0" fmla="*/ 296737 h 1270115"/>
                  <a:gd name="connsiteX1" fmla="*/ 600468 w 1169792"/>
                  <a:gd name="connsiteY1" fmla="*/ 21 h 1270115"/>
                  <a:gd name="connsiteX2" fmla="*/ 269822 w 1169792"/>
                  <a:gd name="connsiteY2" fmla="*/ 281497 h 1270115"/>
                  <a:gd name="connsiteX3" fmla="*/ 41222 w 1169792"/>
                  <a:gd name="connsiteY3" fmla="*/ 510097 h 1270115"/>
                  <a:gd name="connsiteX4" fmla="*/ 10742 w 1169792"/>
                  <a:gd name="connsiteY4" fmla="*/ 692977 h 1270115"/>
                  <a:gd name="connsiteX5" fmla="*/ 163142 w 1169792"/>
                  <a:gd name="connsiteY5" fmla="*/ 936817 h 1270115"/>
                  <a:gd name="connsiteX6" fmla="*/ 644770 w 1169792"/>
                  <a:gd name="connsiteY6" fmla="*/ 1131333 h 1270115"/>
                  <a:gd name="connsiteX7" fmla="*/ 1165949 w 1169792"/>
                  <a:gd name="connsiteY7" fmla="*/ 1251446 h 1270115"/>
                  <a:gd name="connsiteX8" fmla="*/ 361262 w 1169792"/>
                  <a:gd name="connsiteY8" fmla="*/ 723457 h 1270115"/>
                  <a:gd name="connsiteX9" fmla="*/ 315542 w 1169792"/>
                  <a:gd name="connsiteY9" fmla="*/ 601537 h 1270115"/>
                  <a:gd name="connsiteX10" fmla="*/ 406982 w 1169792"/>
                  <a:gd name="connsiteY10" fmla="*/ 418657 h 1270115"/>
                  <a:gd name="connsiteX11" fmla="*/ 696542 w 1169792"/>
                  <a:gd name="connsiteY11" fmla="*/ 296737 h 1270115"/>
                  <a:gd name="connsiteX0" fmla="*/ 406982 w 1169792"/>
                  <a:gd name="connsiteY0" fmla="*/ 420294 h 1271752"/>
                  <a:gd name="connsiteX1" fmla="*/ 600468 w 1169792"/>
                  <a:gd name="connsiteY1" fmla="*/ 1658 h 1271752"/>
                  <a:gd name="connsiteX2" fmla="*/ 269822 w 1169792"/>
                  <a:gd name="connsiteY2" fmla="*/ 283134 h 1271752"/>
                  <a:gd name="connsiteX3" fmla="*/ 41222 w 1169792"/>
                  <a:gd name="connsiteY3" fmla="*/ 511734 h 1271752"/>
                  <a:gd name="connsiteX4" fmla="*/ 10742 w 1169792"/>
                  <a:gd name="connsiteY4" fmla="*/ 694614 h 1271752"/>
                  <a:gd name="connsiteX5" fmla="*/ 163142 w 1169792"/>
                  <a:gd name="connsiteY5" fmla="*/ 938454 h 1271752"/>
                  <a:gd name="connsiteX6" fmla="*/ 644770 w 1169792"/>
                  <a:gd name="connsiteY6" fmla="*/ 1132970 h 1271752"/>
                  <a:gd name="connsiteX7" fmla="*/ 1165949 w 1169792"/>
                  <a:gd name="connsiteY7" fmla="*/ 1253083 h 1271752"/>
                  <a:gd name="connsiteX8" fmla="*/ 361262 w 1169792"/>
                  <a:gd name="connsiteY8" fmla="*/ 725094 h 1271752"/>
                  <a:gd name="connsiteX9" fmla="*/ 315542 w 1169792"/>
                  <a:gd name="connsiteY9" fmla="*/ 603174 h 1271752"/>
                  <a:gd name="connsiteX10" fmla="*/ 406982 w 1169792"/>
                  <a:gd name="connsiteY10" fmla="*/ 420294 h 1271752"/>
                  <a:gd name="connsiteX0" fmla="*/ 406982 w 1170978"/>
                  <a:gd name="connsiteY0" fmla="*/ 420294 h 1279623"/>
                  <a:gd name="connsiteX1" fmla="*/ 600468 w 1170978"/>
                  <a:gd name="connsiteY1" fmla="*/ 1658 h 1279623"/>
                  <a:gd name="connsiteX2" fmla="*/ 269822 w 1170978"/>
                  <a:gd name="connsiteY2" fmla="*/ 283134 h 1279623"/>
                  <a:gd name="connsiteX3" fmla="*/ 41222 w 1170978"/>
                  <a:gd name="connsiteY3" fmla="*/ 511734 h 1279623"/>
                  <a:gd name="connsiteX4" fmla="*/ 10742 w 1170978"/>
                  <a:gd name="connsiteY4" fmla="*/ 694614 h 1279623"/>
                  <a:gd name="connsiteX5" fmla="*/ 163142 w 1170978"/>
                  <a:gd name="connsiteY5" fmla="*/ 938454 h 1279623"/>
                  <a:gd name="connsiteX6" fmla="*/ 644770 w 1170978"/>
                  <a:gd name="connsiteY6" fmla="*/ 1132970 h 1279623"/>
                  <a:gd name="connsiteX7" fmla="*/ 1165949 w 1170978"/>
                  <a:gd name="connsiteY7" fmla="*/ 1253083 h 1279623"/>
                  <a:gd name="connsiteX8" fmla="*/ 315542 w 1170978"/>
                  <a:gd name="connsiteY8" fmla="*/ 603174 h 1279623"/>
                  <a:gd name="connsiteX9" fmla="*/ 406982 w 1170978"/>
                  <a:gd name="connsiteY9" fmla="*/ 420294 h 1279623"/>
                  <a:gd name="connsiteX0" fmla="*/ 406982 w 1165949"/>
                  <a:gd name="connsiteY0" fmla="*/ 420294 h 1264167"/>
                  <a:gd name="connsiteX1" fmla="*/ 600468 w 1165949"/>
                  <a:gd name="connsiteY1" fmla="*/ 1658 h 1264167"/>
                  <a:gd name="connsiteX2" fmla="*/ 269822 w 1165949"/>
                  <a:gd name="connsiteY2" fmla="*/ 283134 h 1264167"/>
                  <a:gd name="connsiteX3" fmla="*/ 41222 w 1165949"/>
                  <a:gd name="connsiteY3" fmla="*/ 511734 h 1264167"/>
                  <a:gd name="connsiteX4" fmla="*/ 10742 w 1165949"/>
                  <a:gd name="connsiteY4" fmla="*/ 694614 h 1264167"/>
                  <a:gd name="connsiteX5" fmla="*/ 163142 w 1165949"/>
                  <a:gd name="connsiteY5" fmla="*/ 938454 h 1264167"/>
                  <a:gd name="connsiteX6" fmla="*/ 644770 w 1165949"/>
                  <a:gd name="connsiteY6" fmla="*/ 1132970 h 1264167"/>
                  <a:gd name="connsiteX7" fmla="*/ 1165949 w 1165949"/>
                  <a:gd name="connsiteY7" fmla="*/ 1253083 h 1264167"/>
                  <a:gd name="connsiteX8" fmla="*/ 634155 w 1165949"/>
                  <a:gd name="connsiteY8" fmla="*/ 850577 h 1264167"/>
                  <a:gd name="connsiteX9" fmla="*/ 406982 w 1165949"/>
                  <a:gd name="connsiteY9" fmla="*/ 420294 h 1264167"/>
                  <a:gd name="connsiteX0" fmla="*/ 399182 w 1158149"/>
                  <a:gd name="connsiteY0" fmla="*/ 420538 h 1264411"/>
                  <a:gd name="connsiteX1" fmla="*/ 592668 w 1158149"/>
                  <a:gd name="connsiteY1" fmla="*/ 1902 h 1264411"/>
                  <a:gd name="connsiteX2" fmla="*/ 262022 w 1158149"/>
                  <a:gd name="connsiteY2" fmla="*/ 283378 h 1264411"/>
                  <a:gd name="connsiteX3" fmla="*/ 2942 w 1158149"/>
                  <a:gd name="connsiteY3" fmla="*/ 694858 h 1264411"/>
                  <a:gd name="connsiteX4" fmla="*/ 155342 w 1158149"/>
                  <a:gd name="connsiteY4" fmla="*/ 938698 h 1264411"/>
                  <a:gd name="connsiteX5" fmla="*/ 636970 w 1158149"/>
                  <a:gd name="connsiteY5" fmla="*/ 1133214 h 1264411"/>
                  <a:gd name="connsiteX6" fmla="*/ 1158149 w 1158149"/>
                  <a:gd name="connsiteY6" fmla="*/ 1253327 h 1264411"/>
                  <a:gd name="connsiteX7" fmla="*/ 626355 w 1158149"/>
                  <a:gd name="connsiteY7" fmla="*/ 850821 h 1264411"/>
                  <a:gd name="connsiteX8" fmla="*/ 399182 w 1158149"/>
                  <a:gd name="connsiteY8" fmla="*/ 420538 h 1264411"/>
                  <a:gd name="connsiteX0" fmla="*/ 397239 w 1156206"/>
                  <a:gd name="connsiteY0" fmla="*/ 419918 h 1263791"/>
                  <a:gd name="connsiteX1" fmla="*/ 590725 w 1156206"/>
                  <a:gd name="connsiteY1" fmla="*/ 1282 h 1263791"/>
                  <a:gd name="connsiteX2" fmla="*/ 115262 w 1156206"/>
                  <a:gd name="connsiteY2" fmla="*/ 303382 h 1263791"/>
                  <a:gd name="connsiteX3" fmla="*/ 999 w 1156206"/>
                  <a:gd name="connsiteY3" fmla="*/ 694238 h 1263791"/>
                  <a:gd name="connsiteX4" fmla="*/ 153399 w 1156206"/>
                  <a:gd name="connsiteY4" fmla="*/ 938078 h 1263791"/>
                  <a:gd name="connsiteX5" fmla="*/ 635027 w 1156206"/>
                  <a:gd name="connsiteY5" fmla="*/ 1132594 h 1263791"/>
                  <a:gd name="connsiteX6" fmla="*/ 1156206 w 1156206"/>
                  <a:gd name="connsiteY6" fmla="*/ 1252707 h 1263791"/>
                  <a:gd name="connsiteX7" fmla="*/ 624412 w 1156206"/>
                  <a:gd name="connsiteY7" fmla="*/ 850201 h 1263791"/>
                  <a:gd name="connsiteX8" fmla="*/ 397239 w 1156206"/>
                  <a:gd name="connsiteY8" fmla="*/ 419918 h 1263791"/>
                  <a:gd name="connsiteX0" fmla="*/ 396625 w 1155592"/>
                  <a:gd name="connsiteY0" fmla="*/ 440438 h 1284311"/>
                  <a:gd name="connsiteX1" fmla="*/ 271497 w 1155592"/>
                  <a:gd name="connsiteY1" fmla="*/ 1189 h 1284311"/>
                  <a:gd name="connsiteX2" fmla="*/ 114648 w 1155592"/>
                  <a:gd name="connsiteY2" fmla="*/ 323902 h 1284311"/>
                  <a:gd name="connsiteX3" fmla="*/ 385 w 1155592"/>
                  <a:gd name="connsiteY3" fmla="*/ 714758 h 1284311"/>
                  <a:gd name="connsiteX4" fmla="*/ 152785 w 1155592"/>
                  <a:gd name="connsiteY4" fmla="*/ 958598 h 1284311"/>
                  <a:gd name="connsiteX5" fmla="*/ 634413 w 1155592"/>
                  <a:gd name="connsiteY5" fmla="*/ 1153114 h 1284311"/>
                  <a:gd name="connsiteX6" fmla="*/ 1155592 w 1155592"/>
                  <a:gd name="connsiteY6" fmla="*/ 1273227 h 1284311"/>
                  <a:gd name="connsiteX7" fmla="*/ 623798 w 1155592"/>
                  <a:gd name="connsiteY7" fmla="*/ 870721 h 1284311"/>
                  <a:gd name="connsiteX8" fmla="*/ 396625 w 1155592"/>
                  <a:gd name="connsiteY8" fmla="*/ 440438 h 1284311"/>
                  <a:gd name="connsiteX0" fmla="*/ 294535 w 1053502"/>
                  <a:gd name="connsiteY0" fmla="*/ 440458 h 1284331"/>
                  <a:gd name="connsiteX1" fmla="*/ 169407 w 1053502"/>
                  <a:gd name="connsiteY1" fmla="*/ 1209 h 1284331"/>
                  <a:gd name="connsiteX2" fmla="*/ 12558 w 1053502"/>
                  <a:gd name="connsiteY2" fmla="*/ 323922 h 1284331"/>
                  <a:gd name="connsiteX3" fmla="*/ 14158 w 1053502"/>
                  <a:gd name="connsiteY3" fmla="*/ 735386 h 1284331"/>
                  <a:gd name="connsiteX4" fmla="*/ 50695 w 1053502"/>
                  <a:gd name="connsiteY4" fmla="*/ 958618 h 1284331"/>
                  <a:gd name="connsiteX5" fmla="*/ 532323 w 1053502"/>
                  <a:gd name="connsiteY5" fmla="*/ 1153134 h 1284331"/>
                  <a:gd name="connsiteX6" fmla="*/ 1053502 w 1053502"/>
                  <a:gd name="connsiteY6" fmla="*/ 1273247 h 1284331"/>
                  <a:gd name="connsiteX7" fmla="*/ 521708 w 1053502"/>
                  <a:gd name="connsiteY7" fmla="*/ 870741 h 1284331"/>
                  <a:gd name="connsiteX8" fmla="*/ 294535 w 1053502"/>
                  <a:gd name="connsiteY8" fmla="*/ 440458 h 1284331"/>
                  <a:gd name="connsiteX0" fmla="*/ 302321 w 1061288"/>
                  <a:gd name="connsiteY0" fmla="*/ 440458 h 1284331"/>
                  <a:gd name="connsiteX1" fmla="*/ 177193 w 1061288"/>
                  <a:gd name="connsiteY1" fmla="*/ 1209 h 1284331"/>
                  <a:gd name="connsiteX2" fmla="*/ 20344 w 1061288"/>
                  <a:gd name="connsiteY2" fmla="*/ 323922 h 1284331"/>
                  <a:gd name="connsiteX3" fmla="*/ 21944 w 1061288"/>
                  <a:gd name="connsiteY3" fmla="*/ 735386 h 1284331"/>
                  <a:gd name="connsiteX4" fmla="*/ 203309 w 1061288"/>
                  <a:gd name="connsiteY4" fmla="*/ 958619 h 1284331"/>
                  <a:gd name="connsiteX5" fmla="*/ 540109 w 1061288"/>
                  <a:gd name="connsiteY5" fmla="*/ 1153134 h 1284331"/>
                  <a:gd name="connsiteX6" fmla="*/ 1061288 w 1061288"/>
                  <a:gd name="connsiteY6" fmla="*/ 1273247 h 1284331"/>
                  <a:gd name="connsiteX7" fmla="*/ 529494 w 1061288"/>
                  <a:gd name="connsiteY7" fmla="*/ 870741 h 1284331"/>
                  <a:gd name="connsiteX8" fmla="*/ 302321 w 1061288"/>
                  <a:gd name="connsiteY8" fmla="*/ 440458 h 1284331"/>
                  <a:gd name="connsiteX0" fmla="*/ 1704938 w 2463905"/>
                  <a:gd name="connsiteY0" fmla="*/ 421168 h 1265041"/>
                  <a:gd name="connsiteX1" fmla="*/ 1315 w 2463905"/>
                  <a:gd name="connsiteY1" fmla="*/ 1291 h 1265041"/>
                  <a:gd name="connsiteX2" fmla="*/ 1422961 w 2463905"/>
                  <a:gd name="connsiteY2" fmla="*/ 304632 h 1265041"/>
                  <a:gd name="connsiteX3" fmla="*/ 1424561 w 2463905"/>
                  <a:gd name="connsiteY3" fmla="*/ 716096 h 1265041"/>
                  <a:gd name="connsiteX4" fmla="*/ 1605926 w 2463905"/>
                  <a:gd name="connsiteY4" fmla="*/ 939329 h 1265041"/>
                  <a:gd name="connsiteX5" fmla="*/ 1942726 w 2463905"/>
                  <a:gd name="connsiteY5" fmla="*/ 1133844 h 1265041"/>
                  <a:gd name="connsiteX6" fmla="*/ 2463905 w 2463905"/>
                  <a:gd name="connsiteY6" fmla="*/ 1253957 h 1265041"/>
                  <a:gd name="connsiteX7" fmla="*/ 1932111 w 2463905"/>
                  <a:gd name="connsiteY7" fmla="*/ 851451 h 1265041"/>
                  <a:gd name="connsiteX8" fmla="*/ 1704938 w 2463905"/>
                  <a:gd name="connsiteY8" fmla="*/ 421168 h 1265041"/>
                  <a:gd name="connsiteX0" fmla="*/ 1765769 w 2524736"/>
                  <a:gd name="connsiteY0" fmla="*/ 420293 h 1264166"/>
                  <a:gd name="connsiteX1" fmla="*/ 62146 w 2524736"/>
                  <a:gd name="connsiteY1" fmla="*/ 416 h 1264166"/>
                  <a:gd name="connsiteX2" fmla="*/ 476820 w 2524736"/>
                  <a:gd name="connsiteY2" fmla="*/ 497470 h 1264166"/>
                  <a:gd name="connsiteX3" fmla="*/ 1485392 w 2524736"/>
                  <a:gd name="connsiteY3" fmla="*/ 715221 h 1264166"/>
                  <a:gd name="connsiteX4" fmla="*/ 1666757 w 2524736"/>
                  <a:gd name="connsiteY4" fmla="*/ 938454 h 1264166"/>
                  <a:gd name="connsiteX5" fmla="*/ 2003557 w 2524736"/>
                  <a:gd name="connsiteY5" fmla="*/ 1132969 h 1264166"/>
                  <a:gd name="connsiteX6" fmla="*/ 2524736 w 2524736"/>
                  <a:gd name="connsiteY6" fmla="*/ 1253082 h 1264166"/>
                  <a:gd name="connsiteX7" fmla="*/ 1992942 w 2524736"/>
                  <a:gd name="connsiteY7" fmla="*/ 850576 h 1264166"/>
                  <a:gd name="connsiteX8" fmla="*/ 1765769 w 2524736"/>
                  <a:gd name="connsiteY8" fmla="*/ 420293 h 1264166"/>
                  <a:gd name="connsiteX0" fmla="*/ 1759283 w 2518250"/>
                  <a:gd name="connsiteY0" fmla="*/ 420293 h 1264166"/>
                  <a:gd name="connsiteX1" fmla="*/ 55660 w 2518250"/>
                  <a:gd name="connsiteY1" fmla="*/ 416 h 1264166"/>
                  <a:gd name="connsiteX2" fmla="*/ 470334 w 2518250"/>
                  <a:gd name="connsiteY2" fmla="*/ 497470 h 1264166"/>
                  <a:gd name="connsiteX3" fmla="*/ 1043459 w 2518250"/>
                  <a:gd name="connsiteY3" fmla="*/ 831449 h 1264166"/>
                  <a:gd name="connsiteX4" fmla="*/ 1660271 w 2518250"/>
                  <a:gd name="connsiteY4" fmla="*/ 938454 h 1264166"/>
                  <a:gd name="connsiteX5" fmla="*/ 1997071 w 2518250"/>
                  <a:gd name="connsiteY5" fmla="*/ 1132969 h 1264166"/>
                  <a:gd name="connsiteX6" fmla="*/ 2518250 w 2518250"/>
                  <a:gd name="connsiteY6" fmla="*/ 1253082 h 1264166"/>
                  <a:gd name="connsiteX7" fmla="*/ 1986456 w 2518250"/>
                  <a:gd name="connsiteY7" fmla="*/ 850576 h 1264166"/>
                  <a:gd name="connsiteX8" fmla="*/ 1759283 w 2518250"/>
                  <a:gd name="connsiteY8" fmla="*/ 420293 h 1264166"/>
                  <a:gd name="connsiteX0" fmla="*/ 1759283 w 2518250"/>
                  <a:gd name="connsiteY0" fmla="*/ 420293 h 1263749"/>
                  <a:gd name="connsiteX1" fmla="*/ 55660 w 2518250"/>
                  <a:gd name="connsiteY1" fmla="*/ 416 h 1263749"/>
                  <a:gd name="connsiteX2" fmla="*/ 470334 w 2518250"/>
                  <a:gd name="connsiteY2" fmla="*/ 497470 h 1263749"/>
                  <a:gd name="connsiteX3" fmla="*/ 1043459 w 2518250"/>
                  <a:gd name="connsiteY3" fmla="*/ 831449 h 1263749"/>
                  <a:gd name="connsiteX4" fmla="*/ 1551409 w 2518250"/>
                  <a:gd name="connsiteY4" fmla="*/ 977197 h 1263749"/>
                  <a:gd name="connsiteX5" fmla="*/ 1997071 w 2518250"/>
                  <a:gd name="connsiteY5" fmla="*/ 1132969 h 1263749"/>
                  <a:gd name="connsiteX6" fmla="*/ 2518250 w 2518250"/>
                  <a:gd name="connsiteY6" fmla="*/ 1253082 h 1263749"/>
                  <a:gd name="connsiteX7" fmla="*/ 1986456 w 2518250"/>
                  <a:gd name="connsiteY7" fmla="*/ 850576 h 1263749"/>
                  <a:gd name="connsiteX8" fmla="*/ 1759283 w 2518250"/>
                  <a:gd name="connsiteY8" fmla="*/ 420293 h 1263749"/>
                  <a:gd name="connsiteX0" fmla="*/ 1241353 w 2490192"/>
                  <a:gd name="connsiteY0" fmla="*/ 536193 h 1263424"/>
                  <a:gd name="connsiteX1" fmla="*/ 27602 w 2490192"/>
                  <a:gd name="connsiteY1" fmla="*/ 91 h 1263424"/>
                  <a:gd name="connsiteX2" fmla="*/ 442276 w 2490192"/>
                  <a:gd name="connsiteY2" fmla="*/ 497145 h 1263424"/>
                  <a:gd name="connsiteX3" fmla="*/ 1015401 w 2490192"/>
                  <a:gd name="connsiteY3" fmla="*/ 831124 h 1263424"/>
                  <a:gd name="connsiteX4" fmla="*/ 1523351 w 2490192"/>
                  <a:gd name="connsiteY4" fmla="*/ 976872 h 1263424"/>
                  <a:gd name="connsiteX5" fmla="*/ 1969013 w 2490192"/>
                  <a:gd name="connsiteY5" fmla="*/ 1132644 h 1263424"/>
                  <a:gd name="connsiteX6" fmla="*/ 2490192 w 2490192"/>
                  <a:gd name="connsiteY6" fmla="*/ 1252757 h 1263424"/>
                  <a:gd name="connsiteX7" fmla="*/ 1958398 w 2490192"/>
                  <a:gd name="connsiteY7" fmla="*/ 850251 h 1263424"/>
                  <a:gd name="connsiteX8" fmla="*/ 1241353 w 2490192"/>
                  <a:gd name="connsiteY8" fmla="*/ 536193 h 1263424"/>
                  <a:gd name="connsiteX0" fmla="*/ 1241353 w 2490192"/>
                  <a:gd name="connsiteY0" fmla="*/ 536193 h 1263424"/>
                  <a:gd name="connsiteX1" fmla="*/ 27602 w 2490192"/>
                  <a:gd name="connsiteY1" fmla="*/ 91 h 1263424"/>
                  <a:gd name="connsiteX2" fmla="*/ 442276 w 2490192"/>
                  <a:gd name="connsiteY2" fmla="*/ 497145 h 1263424"/>
                  <a:gd name="connsiteX3" fmla="*/ 1015401 w 2490192"/>
                  <a:gd name="connsiteY3" fmla="*/ 831124 h 1263424"/>
                  <a:gd name="connsiteX4" fmla="*/ 1523351 w 2490192"/>
                  <a:gd name="connsiteY4" fmla="*/ 976872 h 1263424"/>
                  <a:gd name="connsiteX5" fmla="*/ 1969013 w 2490192"/>
                  <a:gd name="connsiteY5" fmla="*/ 1132644 h 1263424"/>
                  <a:gd name="connsiteX6" fmla="*/ 2490192 w 2490192"/>
                  <a:gd name="connsiteY6" fmla="*/ 1252757 h 1263424"/>
                  <a:gd name="connsiteX7" fmla="*/ 1522951 w 2490192"/>
                  <a:gd name="connsiteY7" fmla="*/ 850251 h 1263424"/>
                  <a:gd name="connsiteX8" fmla="*/ 1241353 w 2490192"/>
                  <a:gd name="connsiteY8" fmla="*/ 536193 h 1263424"/>
                  <a:gd name="connsiteX0" fmla="*/ 1098347 w 2483263"/>
                  <a:gd name="connsiteY0" fmla="*/ 458708 h 1263424"/>
                  <a:gd name="connsiteX1" fmla="*/ 20673 w 2483263"/>
                  <a:gd name="connsiteY1" fmla="*/ 91 h 1263424"/>
                  <a:gd name="connsiteX2" fmla="*/ 435347 w 2483263"/>
                  <a:gd name="connsiteY2" fmla="*/ 497145 h 1263424"/>
                  <a:gd name="connsiteX3" fmla="*/ 1008472 w 2483263"/>
                  <a:gd name="connsiteY3" fmla="*/ 831124 h 1263424"/>
                  <a:gd name="connsiteX4" fmla="*/ 1516422 w 2483263"/>
                  <a:gd name="connsiteY4" fmla="*/ 976872 h 1263424"/>
                  <a:gd name="connsiteX5" fmla="*/ 1962084 w 2483263"/>
                  <a:gd name="connsiteY5" fmla="*/ 1132644 h 1263424"/>
                  <a:gd name="connsiteX6" fmla="*/ 2483263 w 2483263"/>
                  <a:gd name="connsiteY6" fmla="*/ 1252757 h 1263424"/>
                  <a:gd name="connsiteX7" fmla="*/ 1516022 w 2483263"/>
                  <a:gd name="connsiteY7" fmla="*/ 850251 h 1263424"/>
                  <a:gd name="connsiteX8" fmla="*/ 1098347 w 2483263"/>
                  <a:gd name="connsiteY8" fmla="*/ 458708 h 1263424"/>
                  <a:gd name="connsiteX0" fmla="*/ 1098347 w 2483263"/>
                  <a:gd name="connsiteY0" fmla="*/ 458708 h 1263424"/>
                  <a:gd name="connsiteX1" fmla="*/ 20673 w 2483263"/>
                  <a:gd name="connsiteY1" fmla="*/ 91 h 1263424"/>
                  <a:gd name="connsiteX2" fmla="*/ 435347 w 2483263"/>
                  <a:gd name="connsiteY2" fmla="*/ 497145 h 1263424"/>
                  <a:gd name="connsiteX3" fmla="*/ 1008472 w 2483263"/>
                  <a:gd name="connsiteY3" fmla="*/ 831124 h 1263424"/>
                  <a:gd name="connsiteX4" fmla="*/ 1516422 w 2483263"/>
                  <a:gd name="connsiteY4" fmla="*/ 976872 h 1263424"/>
                  <a:gd name="connsiteX5" fmla="*/ 1962084 w 2483263"/>
                  <a:gd name="connsiteY5" fmla="*/ 1132644 h 1263424"/>
                  <a:gd name="connsiteX6" fmla="*/ 2483263 w 2483263"/>
                  <a:gd name="connsiteY6" fmla="*/ 1252757 h 1263424"/>
                  <a:gd name="connsiteX7" fmla="*/ 1570453 w 2483263"/>
                  <a:gd name="connsiteY7" fmla="*/ 850251 h 1263424"/>
                  <a:gd name="connsiteX8" fmla="*/ 1098347 w 2483263"/>
                  <a:gd name="connsiteY8" fmla="*/ 458708 h 12634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83263" h="1263424">
                    <a:moveTo>
                      <a:pt x="1098347" y="458708"/>
                    </a:moveTo>
                    <a:cubicBezTo>
                      <a:pt x="840050" y="317015"/>
                      <a:pt x="131173" y="-6315"/>
                      <a:pt x="20673" y="91"/>
                    </a:cubicBezTo>
                    <a:cubicBezTo>
                      <a:pt x="-89827" y="6497"/>
                      <a:pt x="270714" y="358640"/>
                      <a:pt x="435347" y="497145"/>
                    </a:cubicBezTo>
                    <a:cubicBezTo>
                      <a:pt x="599980" y="635650"/>
                      <a:pt x="828293" y="751170"/>
                      <a:pt x="1008472" y="831124"/>
                    </a:cubicBezTo>
                    <a:cubicBezTo>
                      <a:pt x="1188651" y="911078"/>
                      <a:pt x="1357487" y="926619"/>
                      <a:pt x="1516422" y="976872"/>
                    </a:cubicBezTo>
                    <a:cubicBezTo>
                      <a:pt x="1675357" y="1027125"/>
                      <a:pt x="1800944" y="1086663"/>
                      <a:pt x="1962084" y="1132644"/>
                    </a:cubicBezTo>
                    <a:cubicBezTo>
                      <a:pt x="2123224" y="1178625"/>
                      <a:pt x="2485032" y="1299822"/>
                      <a:pt x="2483263" y="1252757"/>
                    </a:cubicBezTo>
                    <a:cubicBezTo>
                      <a:pt x="2481494" y="1205692"/>
                      <a:pt x="1801272" y="982593"/>
                      <a:pt x="1570453" y="850251"/>
                    </a:cubicBezTo>
                    <a:cubicBezTo>
                      <a:pt x="1339634" y="717909"/>
                      <a:pt x="1356644" y="600401"/>
                      <a:pt x="1098347" y="458708"/>
                    </a:cubicBezTo>
                    <a:close/>
                  </a:path>
                </a:pathLst>
              </a:custGeom>
              <a:solidFill>
                <a:srgbClr val="05E13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5592058" y="1106804"/>
              <a:ext cx="81713" cy="59491"/>
              <a:chOff x="5843518" y="874146"/>
              <a:chExt cx="275682" cy="200710"/>
            </a:xfrm>
          </p:grpSpPr>
          <p:sp>
            <p:nvSpPr>
              <p:cNvPr id="11" name="Freeform 10"/>
              <p:cNvSpPr/>
              <p:nvPr/>
            </p:nvSpPr>
            <p:spPr>
              <a:xfrm>
                <a:off x="5843518" y="950609"/>
                <a:ext cx="173821" cy="124247"/>
              </a:xfrm>
              <a:custGeom>
                <a:avLst/>
                <a:gdLst>
                  <a:gd name="connsiteX0" fmla="*/ 1260422 w 1614454"/>
                  <a:gd name="connsiteY0" fmla="*/ 91942 h 884541"/>
                  <a:gd name="connsiteX1" fmla="*/ 803222 w 1614454"/>
                  <a:gd name="connsiteY1" fmla="*/ 502 h 884541"/>
                  <a:gd name="connsiteX2" fmla="*/ 269822 w 1614454"/>
                  <a:gd name="connsiteY2" fmla="*/ 137662 h 884541"/>
                  <a:gd name="connsiteX3" fmla="*/ 41222 w 1614454"/>
                  <a:gd name="connsiteY3" fmla="*/ 366262 h 884541"/>
                  <a:gd name="connsiteX4" fmla="*/ 10742 w 1614454"/>
                  <a:gd name="connsiteY4" fmla="*/ 549142 h 884541"/>
                  <a:gd name="connsiteX5" fmla="*/ 163142 w 1614454"/>
                  <a:gd name="connsiteY5" fmla="*/ 792982 h 884541"/>
                  <a:gd name="connsiteX6" fmla="*/ 528902 w 1614454"/>
                  <a:gd name="connsiteY6" fmla="*/ 884422 h 884541"/>
                  <a:gd name="connsiteX7" fmla="*/ 1108022 w 1614454"/>
                  <a:gd name="connsiteY7" fmla="*/ 777742 h 884541"/>
                  <a:gd name="connsiteX8" fmla="*/ 1610942 w 1614454"/>
                  <a:gd name="connsiteY8" fmla="*/ 549142 h 884541"/>
                  <a:gd name="connsiteX9" fmla="*/ 848942 w 1614454"/>
                  <a:gd name="connsiteY9" fmla="*/ 625342 h 884541"/>
                  <a:gd name="connsiteX10" fmla="*/ 361262 w 1614454"/>
                  <a:gd name="connsiteY10" fmla="*/ 579622 h 884541"/>
                  <a:gd name="connsiteX11" fmla="*/ 315542 w 1614454"/>
                  <a:gd name="connsiteY11" fmla="*/ 457702 h 884541"/>
                  <a:gd name="connsiteX12" fmla="*/ 406982 w 1614454"/>
                  <a:gd name="connsiteY12" fmla="*/ 274822 h 884541"/>
                  <a:gd name="connsiteX13" fmla="*/ 696542 w 1614454"/>
                  <a:gd name="connsiteY13" fmla="*/ 152902 h 884541"/>
                  <a:gd name="connsiteX14" fmla="*/ 1016582 w 1614454"/>
                  <a:gd name="connsiteY14" fmla="*/ 107182 h 884541"/>
                  <a:gd name="connsiteX15" fmla="*/ 1260422 w 1614454"/>
                  <a:gd name="connsiteY15" fmla="*/ 91942 h 884541"/>
                  <a:gd name="connsiteX0" fmla="*/ 1260422 w 1264739"/>
                  <a:gd name="connsiteY0" fmla="*/ 91942 h 884541"/>
                  <a:gd name="connsiteX1" fmla="*/ 803222 w 1264739"/>
                  <a:gd name="connsiteY1" fmla="*/ 502 h 884541"/>
                  <a:gd name="connsiteX2" fmla="*/ 269822 w 1264739"/>
                  <a:gd name="connsiteY2" fmla="*/ 137662 h 884541"/>
                  <a:gd name="connsiteX3" fmla="*/ 41222 w 1264739"/>
                  <a:gd name="connsiteY3" fmla="*/ 366262 h 884541"/>
                  <a:gd name="connsiteX4" fmla="*/ 10742 w 1264739"/>
                  <a:gd name="connsiteY4" fmla="*/ 549142 h 884541"/>
                  <a:gd name="connsiteX5" fmla="*/ 163142 w 1264739"/>
                  <a:gd name="connsiteY5" fmla="*/ 792982 h 884541"/>
                  <a:gd name="connsiteX6" fmla="*/ 528902 w 1264739"/>
                  <a:gd name="connsiteY6" fmla="*/ 884422 h 884541"/>
                  <a:gd name="connsiteX7" fmla="*/ 1108022 w 1264739"/>
                  <a:gd name="connsiteY7" fmla="*/ 777742 h 884541"/>
                  <a:gd name="connsiteX8" fmla="*/ 848942 w 1264739"/>
                  <a:gd name="connsiteY8" fmla="*/ 625342 h 884541"/>
                  <a:gd name="connsiteX9" fmla="*/ 361262 w 1264739"/>
                  <a:gd name="connsiteY9" fmla="*/ 579622 h 884541"/>
                  <a:gd name="connsiteX10" fmla="*/ 315542 w 1264739"/>
                  <a:gd name="connsiteY10" fmla="*/ 457702 h 884541"/>
                  <a:gd name="connsiteX11" fmla="*/ 406982 w 1264739"/>
                  <a:gd name="connsiteY11" fmla="*/ 274822 h 884541"/>
                  <a:gd name="connsiteX12" fmla="*/ 696542 w 1264739"/>
                  <a:gd name="connsiteY12" fmla="*/ 152902 h 884541"/>
                  <a:gd name="connsiteX13" fmla="*/ 1016582 w 1264739"/>
                  <a:gd name="connsiteY13" fmla="*/ 107182 h 884541"/>
                  <a:gd name="connsiteX14" fmla="*/ 1260422 w 1264739"/>
                  <a:gd name="connsiteY14" fmla="*/ 91942 h 884541"/>
                  <a:gd name="connsiteX0" fmla="*/ 1260422 w 1264739"/>
                  <a:gd name="connsiteY0" fmla="*/ 91942 h 884541"/>
                  <a:gd name="connsiteX1" fmla="*/ 803222 w 1264739"/>
                  <a:gd name="connsiteY1" fmla="*/ 502 h 884541"/>
                  <a:gd name="connsiteX2" fmla="*/ 269822 w 1264739"/>
                  <a:gd name="connsiteY2" fmla="*/ 137662 h 884541"/>
                  <a:gd name="connsiteX3" fmla="*/ 41222 w 1264739"/>
                  <a:gd name="connsiteY3" fmla="*/ 366262 h 884541"/>
                  <a:gd name="connsiteX4" fmla="*/ 10742 w 1264739"/>
                  <a:gd name="connsiteY4" fmla="*/ 549142 h 884541"/>
                  <a:gd name="connsiteX5" fmla="*/ 163142 w 1264739"/>
                  <a:gd name="connsiteY5" fmla="*/ 792982 h 884541"/>
                  <a:gd name="connsiteX6" fmla="*/ 528902 w 1264739"/>
                  <a:gd name="connsiteY6" fmla="*/ 884422 h 884541"/>
                  <a:gd name="connsiteX7" fmla="*/ 1108022 w 1264739"/>
                  <a:gd name="connsiteY7" fmla="*/ 777742 h 884541"/>
                  <a:gd name="connsiteX8" fmla="*/ 361262 w 1264739"/>
                  <a:gd name="connsiteY8" fmla="*/ 579622 h 884541"/>
                  <a:gd name="connsiteX9" fmla="*/ 315542 w 1264739"/>
                  <a:gd name="connsiteY9" fmla="*/ 457702 h 884541"/>
                  <a:gd name="connsiteX10" fmla="*/ 406982 w 1264739"/>
                  <a:gd name="connsiteY10" fmla="*/ 274822 h 884541"/>
                  <a:gd name="connsiteX11" fmla="*/ 696542 w 1264739"/>
                  <a:gd name="connsiteY11" fmla="*/ 152902 h 884541"/>
                  <a:gd name="connsiteX12" fmla="*/ 1016582 w 1264739"/>
                  <a:gd name="connsiteY12" fmla="*/ 107182 h 884541"/>
                  <a:gd name="connsiteX13" fmla="*/ 1260422 w 1264739"/>
                  <a:gd name="connsiteY13" fmla="*/ 91942 h 884541"/>
                  <a:gd name="connsiteX0" fmla="*/ 1260422 w 1264739"/>
                  <a:gd name="connsiteY0" fmla="*/ 91942 h 1115125"/>
                  <a:gd name="connsiteX1" fmla="*/ 803222 w 1264739"/>
                  <a:gd name="connsiteY1" fmla="*/ 502 h 1115125"/>
                  <a:gd name="connsiteX2" fmla="*/ 269822 w 1264739"/>
                  <a:gd name="connsiteY2" fmla="*/ 137662 h 1115125"/>
                  <a:gd name="connsiteX3" fmla="*/ 41222 w 1264739"/>
                  <a:gd name="connsiteY3" fmla="*/ 366262 h 1115125"/>
                  <a:gd name="connsiteX4" fmla="*/ 10742 w 1264739"/>
                  <a:gd name="connsiteY4" fmla="*/ 549142 h 1115125"/>
                  <a:gd name="connsiteX5" fmla="*/ 163142 w 1264739"/>
                  <a:gd name="connsiteY5" fmla="*/ 792982 h 1115125"/>
                  <a:gd name="connsiteX6" fmla="*/ 528902 w 1264739"/>
                  <a:gd name="connsiteY6" fmla="*/ 884422 h 1115125"/>
                  <a:gd name="connsiteX7" fmla="*/ 1165949 w 1264739"/>
                  <a:gd name="connsiteY7" fmla="*/ 1107611 h 1115125"/>
                  <a:gd name="connsiteX8" fmla="*/ 361262 w 1264739"/>
                  <a:gd name="connsiteY8" fmla="*/ 579622 h 1115125"/>
                  <a:gd name="connsiteX9" fmla="*/ 315542 w 1264739"/>
                  <a:gd name="connsiteY9" fmla="*/ 457702 h 1115125"/>
                  <a:gd name="connsiteX10" fmla="*/ 406982 w 1264739"/>
                  <a:gd name="connsiteY10" fmla="*/ 274822 h 1115125"/>
                  <a:gd name="connsiteX11" fmla="*/ 696542 w 1264739"/>
                  <a:gd name="connsiteY11" fmla="*/ 152902 h 1115125"/>
                  <a:gd name="connsiteX12" fmla="*/ 1016582 w 1264739"/>
                  <a:gd name="connsiteY12" fmla="*/ 107182 h 1115125"/>
                  <a:gd name="connsiteX13" fmla="*/ 1260422 w 1264739"/>
                  <a:gd name="connsiteY13" fmla="*/ 91942 h 1115125"/>
                  <a:gd name="connsiteX0" fmla="*/ 1260422 w 1264739"/>
                  <a:gd name="connsiteY0" fmla="*/ 91942 h 1126280"/>
                  <a:gd name="connsiteX1" fmla="*/ 803222 w 1264739"/>
                  <a:gd name="connsiteY1" fmla="*/ 502 h 1126280"/>
                  <a:gd name="connsiteX2" fmla="*/ 269822 w 1264739"/>
                  <a:gd name="connsiteY2" fmla="*/ 137662 h 1126280"/>
                  <a:gd name="connsiteX3" fmla="*/ 41222 w 1264739"/>
                  <a:gd name="connsiteY3" fmla="*/ 366262 h 1126280"/>
                  <a:gd name="connsiteX4" fmla="*/ 10742 w 1264739"/>
                  <a:gd name="connsiteY4" fmla="*/ 549142 h 1126280"/>
                  <a:gd name="connsiteX5" fmla="*/ 163142 w 1264739"/>
                  <a:gd name="connsiteY5" fmla="*/ 792982 h 1126280"/>
                  <a:gd name="connsiteX6" fmla="*/ 644770 w 1264739"/>
                  <a:gd name="connsiteY6" fmla="*/ 987498 h 1126280"/>
                  <a:gd name="connsiteX7" fmla="*/ 1165949 w 1264739"/>
                  <a:gd name="connsiteY7" fmla="*/ 1107611 h 1126280"/>
                  <a:gd name="connsiteX8" fmla="*/ 361262 w 1264739"/>
                  <a:gd name="connsiteY8" fmla="*/ 579622 h 1126280"/>
                  <a:gd name="connsiteX9" fmla="*/ 315542 w 1264739"/>
                  <a:gd name="connsiteY9" fmla="*/ 457702 h 1126280"/>
                  <a:gd name="connsiteX10" fmla="*/ 406982 w 1264739"/>
                  <a:gd name="connsiteY10" fmla="*/ 274822 h 1126280"/>
                  <a:gd name="connsiteX11" fmla="*/ 696542 w 1264739"/>
                  <a:gd name="connsiteY11" fmla="*/ 152902 h 1126280"/>
                  <a:gd name="connsiteX12" fmla="*/ 1016582 w 1264739"/>
                  <a:gd name="connsiteY12" fmla="*/ 107182 h 1126280"/>
                  <a:gd name="connsiteX13" fmla="*/ 1260422 w 1264739"/>
                  <a:gd name="connsiteY13" fmla="*/ 91942 h 1126280"/>
                  <a:gd name="connsiteX0" fmla="*/ 1016582 w 1169792"/>
                  <a:gd name="connsiteY0" fmla="*/ 106897 h 1125995"/>
                  <a:gd name="connsiteX1" fmla="*/ 803222 w 1169792"/>
                  <a:gd name="connsiteY1" fmla="*/ 217 h 1125995"/>
                  <a:gd name="connsiteX2" fmla="*/ 269822 w 1169792"/>
                  <a:gd name="connsiteY2" fmla="*/ 137377 h 1125995"/>
                  <a:gd name="connsiteX3" fmla="*/ 41222 w 1169792"/>
                  <a:gd name="connsiteY3" fmla="*/ 365977 h 1125995"/>
                  <a:gd name="connsiteX4" fmla="*/ 10742 w 1169792"/>
                  <a:gd name="connsiteY4" fmla="*/ 548857 h 1125995"/>
                  <a:gd name="connsiteX5" fmla="*/ 163142 w 1169792"/>
                  <a:gd name="connsiteY5" fmla="*/ 792697 h 1125995"/>
                  <a:gd name="connsiteX6" fmla="*/ 644770 w 1169792"/>
                  <a:gd name="connsiteY6" fmla="*/ 987213 h 1125995"/>
                  <a:gd name="connsiteX7" fmla="*/ 1165949 w 1169792"/>
                  <a:gd name="connsiteY7" fmla="*/ 1107326 h 1125995"/>
                  <a:gd name="connsiteX8" fmla="*/ 361262 w 1169792"/>
                  <a:gd name="connsiteY8" fmla="*/ 579337 h 1125995"/>
                  <a:gd name="connsiteX9" fmla="*/ 315542 w 1169792"/>
                  <a:gd name="connsiteY9" fmla="*/ 457417 h 1125995"/>
                  <a:gd name="connsiteX10" fmla="*/ 406982 w 1169792"/>
                  <a:gd name="connsiteY10" fmla="*/ 274537 h 1125995"/>
                  <a:gd name="connsiteX11" fmla="*/ 696542 w 1169792"/>
                  <a:gd name="connsiteY11" fmla="*/ 152617 h 1125995"/>
                  <a:gd name="connsiteX12" fmla="*/ 1016582 w 1169792"/>
                  <a:gd name="connsiteY12" fmla="*/ 106897 h 1125995"/>
                  <a:gd name="connsiteX0" fmla="*/ 696542 w 1169792"/>
                  <a:gd name="connsiteY0" fmla="*/ 152464 h 1125842"/>
                  <a:gd name="connsiteX1" fmla="*/ 803222 w 1169792"/>
                  <a:gd name="connsiteY1" fmla="*/ 64 h 1125842"/>
                  <a:gd name="connsiteX2" fmla="*/ 269822 w 1169792"/>
                  <a:gd name="connsiteY2" fmla="*/ 137224 h 1125842"/>
                  <a:gd name="connsiteX3" fmla="*/ 41222 w 1169792"/>
                  <a:gd name="connsiteY3" fmla="*/ 365824 h 1125842"/>
                  <a:gd name="connsiteX4" fmla="*/ 10742 w 1169792"/>
                  <a:gd name="connsiteY4" fmla="*/ 548704 h 1125842"/>
                  <a:gd name="connsiteX5" fmla="*/ 163142 w 1169792"/>
                  <a:gd name="connsiteY5" fmla="*/ 792544 h 1125842"/>
                  <a:gd name="connsiteX6" fmla="*/ 644770 w 1169792"/>
                  <a:gd name="connsiteY6" fmla="*/ 987060 h 1125842"/>
                  <a:gd name="connsiteX7" fmla="*/ 1165949 w 1169792"/>
                  <a:gd name="connsiteY7" fmla="*/ 1107173 h 1125842"/>
                  <a:gd name="connsiteX8" fmla="*/ 361262 w 1169792"/>
                  <a:gd name="connsiteY8" fmla="*/ 579184 h 1125842"/>
                  <a:gd name="connsiteX9" fmla="*/ 315542 w 1169792"/>
                  <a:gd name="connsiteY9" fmla="*/ 457264 h 1125842"/>
                  <a:gd name="connsiteX10" fmla="*/ 406982 w 1169792"/>
                  <a:gd name="connsiteY10" fmla="*/ 274384 h 1125842"/>
                  <a:gd name="connsiteX11" fmla="*/ 696542 w 1169792"/>
                  <a:gd name="connsiteY11" fmla="*/ 152464 h 1125842"/>
                  <a:gd name="connsiteX0" fmla="*/ 696542 w 1169792"/>
                  <a:gd name="connsiteY0" fmla="*/ 296737 h 1270115"/>
                  <a:gd name="connsiteX1" fmla="*/ 600468 w 1169792"/>
                  <a:gd name="connsiteY1" fmla="*/ 21 h 1270115"/>
                  <a:gd name="connsiteX2" fmla="*/ 269822 w 1169792"/>
                  <a:gd name="connsiteY2" fmla="*/ 281497 h 1270115"/>
                  <a:gd name="connsiteX3" fmla="*/ 41222 w 1169792"/>
                  <a:gd name="connsiteY3" fmla="*/ 510097 h 1270115"/>
                  <a:gd name="connsiteX4" fmla="*/ 10742 w 1169792"/>
                  <a:gd name="connsiteY4" fmla="*/ 692977 h 1270115"/>
                  <a:gd name="connsiteX5" fmla="*/ 163142 w 1169792"/>
                  <a:gd name="connsiteY5" fmla="*/ 936817 h 1270115"/>
                  <a:gd name="connsiteX6" fmla="*/ 644770 w 1169792"/>
                  <a:gd name="connsiteY6" fmla="*/ 1131333 h 1270115"/>
                  <a:gd name="connsiteX7" fmla="*/ 1165949 w 1169792"/>
                  <a:gd name="connsiteY7" fmla="*/ 1251446 h 1270115"/>
                  <a:gd name="connsiteX8" fmla="*/ 361262 w 1169792"/>
                  <a:gd name="connsiteY8" fmla="*/ 723457 h 1270115"/>
                  <a:gd name="connsiteX9" fmla="*/ 315542 w 1169792"/>
                  <a:gd name="connsiteY9" fmla="*/ 601537 h 1270115"/>
                  <a:gd name="connsiteX10" fmla="*/ 406982 w 1169792"/>
                  <a:gd name="connsiteY10" fmla="*/ 418657 h 1270115"/>
                  <a:gd name="connsiteX11" fmla="*/ 696542 w 1169792"/>
                  <a:gd name="connsiteY11" fmla="*/ 296737 h 1270115"/>
                  <a:gd name="connsiteX0" fmla="*/ 406982 w 1169792"/>
                  <a:gd name="connsiteY0" fmla="*/ 420294 h 1271752"/>
                  <a:gd name="connsiteX1" fmla="*/ 600468 w 1169792"/>
                  <a:gd name="connsiteY1" fmla="*/ 1658 h 1271752"/>
                  <a:gd name="connsiteX2" fmla="*/ 269822 w 1169792"/>
                  <a:gd name="connsiteY2" fmla="*/ 283134 h 1271752"/>
                  <a:gd name="connsiteX3" fmla="*/ 41222 w 1169792"/>
                  <a:gd name="connsiteY3" fmla="*/ 511734 h 1271752"/>
                  <a:gd name="connsiteX4" fmla="*/ 10742 w 1169792"/>
                  <a:gd name="connsiteY4" fmla="*/ 694614 h 1271752"/>
                  <a:gd name="connsiteX5" fmla="*/ 163142 w 1169792"/>
                  <a:gd name="connsiteY5" fmla="*/ 938454 h 1271752"/>
                  <a:gd name="connsiteX6" fmla="*/ 644770 w 1169792"/>
                  <a:gd name="connsiteY6" fmla="*/ 1132970 h 1271752"/>
                  <a:gd name="connsiteX7" fmla="*/ 1165949 w 1169792"/>
                  <a:gd name="connsiteY7" fmla="*/ 1253083 h 1271752"/>
                  <a:gd name="connsiteX8" fmla="*/ 361262 w 1169792"/>
                  <a:gd name="connsiteY8" fmla="*/ 725094 h 1271752"/>
                  <a:gd name="connsiteX9" fmla="*/ 315542 w 1169792"/>
                  <a:gd name="connsiteY9" fmla="*/ 603174 h 1271752"/>
                  <a:gd name="connsiteX10" fmla="*/ 406982 w 1169792"/>
                  <a:gd name="connsiteY10" fmla="*/ 420294 h 1271752"/>
                  <a:gd name="connsiteX0" fmla="*/ 406982 w 1170978"/>
                  <a:gd name="connsiteY0" fmla="*/ 420294 h 1279623"/>
                  <a:gd name="connsiteX1" fmla="*/ 600468 w 1170978"/>
                  <a:gd name="connsiteY1" fmla="*/ 1658 h 1279623"/>
                  <a:gd name="connsiteX2" fmla="*/ 269822 w 1170978"/>
                  <a:gd name="connsiteY2" fmla="*/ 283134 h 1279623"/>
                  <a:gd name="connsiteX3" fmla="*/ 41222 w 1170978"/>
                  <a:gd name="connsiteY3" fmla="*/ 511734 h 1279623"/>
                  <a:gd name="connsiteX4" fmla="*/ 10742 w 1170978"/>
                  <a:gd name="connsiteY4" fmla="*/ 694614 h 1279623"/>
                  <a:gd name="connsiteX5" fmla="*/ 163142 w 1170978"/>
                  <a:gd name="connsiteY5" fmla="*/ 938454 h 1279623"/>
                  <a:gd name="connsiteX6" fmla="*/ 644770 w 1170978"/>
                  <a:gd name="connsiteY6" fmla="*/ 1132970 h 1279623"/>
                  <a:gd name="connsiteX7" fmla="*/ 1165949 w 1170978"/>
                  <a:gd name="connsiteY7" fmla="*/ 1253083 h 1279623"/>
                  <a:gd name="connsiteX8" fmla="*/ 315542 w 1170978"/>
                  <a:gd name="connsiteY8" fmla="*/ 603174 h 1279623"/>
                  <a:gd name="connsiteX9" fmla="*/ 406982 w 1170978"/>
                  <a:gd name="connsiteY9" fmla="*/ 420294 h 1279623"/>
                  <a:gd name="connsiteX0" fmla="*/ 406982 w 1165949"/>
                  <a:gd name="connsiteY0" fmla="*/ 420294 h 1264167"/>
                  <a:gd name="connsiteX1" fmla="*/ 600468 w 1165949"/>
                  <a:gd name="connsiteY1" fmla="*/ 1658 h 1264167"/>
                  <a:gd name="connsiteX2" fmla="*/ 269822 w 1165949"/>
                  <a:gd name="connsiteY2" fmla="*/ 283134 h 1264167"/>
                  <a:gd name="connsiteX3" fmla="*/ 41222 w 1165949"/>
                  <a:gd name="connsiteY3" fmla="*/ 511734 h 1264167"/>
                  <a:gd name="connsiteX4" fmla="*/ 10742 w 1165949"/>
                  <a:gd name="connsiteY4" fmla="*/ 694614 h 1264167"/>
                  <a:gd name="connsiteX5" fmla="*/ 163142 w 1165949"/>
                  <a:gd name="connsiteY5" fmla="*/ 938454 h 1264167"/>
                  <a:gd name="connsiteX6" fmla="*/ 644770 w 1165949"/>
                  <a:gd name="connsiteY6" fmla="*/ 1132970 h 1264167"/>
                  <a:gd name="connsiteX7" fmla="*/ 1165949 w 1165949"/>
                  <a:gd name="connsiteY7" fmla="*/ 1253083 h 1264167"/>
                  <a:gd name="connsiteX8" fmla="*/ 634155 w 1165949"/>
                  <a:gd name="connsiteY8" fmla="*/ 850577 h 1264167"/>
                  <a:gd name="connsiteX9" fmla="*/ 406982 w 1165949"/>
                  <a:gd name="connsiteY9" fmla="*/ 420294 h 1264167"/>
                  <a:gd name="connsiteX0" fmla="*/ 399182 w 1158149"/>
                  <a:gd name="connsiteY0" fmla="*/ 420538 h 1264411"/>
                  <a:gd name="connsiteX1" fmla="*/ 592668 w 1158149"/>
                  <a:gd name="connsiteY1" fmla="*/ 1902 h 1264411"/>
                  <a:gd name="connsiteX2" fmla="*/ 262022 w 1158149"/>
                  <a:gd name="connsiteY2" fmla="*/ 283378 h 1264411"/>
                  <a:gd name="connsiteX3" fmla="*/ 2942 w 1158149"/>
                  <a:gd name="connsiteY3" fmla="*/ 694858 h 1264411"/>
                  <a:gd name="connsiteX4" fmla="*/ 155342 w 1158149"/>
                  <a:gd name="connsiteY4" fmla="*/ 938698 h 1264411"/>
                  <a:gd name="connsiteX5" fmla="*/ 636970 w 1158149"/>
                  <a:gd name="connsiteY5" fmla="*/ 1133214 h 1264411"/>
                  <a:gd name="connsiteX6" fmla="*/ 1158149 w 1158149"/>
                  <a:gd name="connsiteY6" fmla="*/ 1253327 h 1264411"/>
                  <a:gd name="connsiteX7" fmla="*/ 626355 w 1158149"/>
                  <a:gd name="connsiteY7" fmla="*/ 850821 h 1264411"/>
                  <a:gd name="connsiteX8" fmla="*/ 399182 w 1158149"/>
                  <a:gd name="connsiteY8" fmla="*/ 420538 h 1264411"/>
                  <a:gd name="connsiteX0" fmla="*/ 397239 w 1156206"/>
                  <a:gd name="connsiteY0" fmla="*/ 419918 h 1263791"/>
                  <a:gd name="connsiteX1" fmla="*/ 590725 w 1156206"/>
                  <a:gd name="connsiteY1" fmla="*/ 1282 h 1263791"/>
                  <a:gd name="connsiteX2" fmla="*/ 115262 w 1156206"/>
                  <a:gd name="connsiteY2" fmla="*/ 303382 h 1263791"/>
                  <a:gd name="connsiteX3" fmla="*/ 999 w 1156206"/>
                  <a:gd name="connsiteY3" fmla="*/ 694238 h 1263791"/>
                  <a:gd name="connsiteX4" fmla="*/ 153399 w 1156206"/>
                  <a:gd name="connsiteY4" fmla="*/ 938078 h 1263791"/>
                  <a:gd name="connsiteX5" fmla="*/ 635027 w 1156206"/>
                  <a:gd name="connsiteY5" fmla="*/ 1132594 h 1263791"/>
                  <a:gd name="connsiteX6" fmla="*/ 1156206 w 1156206"/>
                  <a:gd name="connsiteY6" fmla="*/ 1252707 h 1263791"/>
                  <a:gd name="connsiteX7" fmla="*/ 624412 w 1156206"/>
                  <a:gd name="connsiteY7" fmla="*/ 850201 h 1263791"/>
                  <a:gd name="connsiteX8" fmla="*/ 397239 w 1156206"/>
                  <a:gd name="connsiteY8" fmla="*/ 419918 h 1263791"/>
                  <a:gd name="connsiteX0" fmla="*/ 396625 w 1155592"/>
                  <a:gd name="connsiteY0" fmla="*/ 440438 h 1284311"/>
                  <a:gd name="connsiteX1" fmla="*/ 271497 w 1155592"/>
                  <a:gd name="connsiteY1" fmla="*/ 1189 h 1284311"/>
                  <a:gd name="connsiteX2" fmla="*/ 114648 w 1155592"/>
                  <a:gd name="connsiteY2" fmla="*/ 323902 h 1284311"/>
                  <a:gd name="connsiteX3" fmla="*/ 385 w 1155592"/>
                  <a:gd name="connsiteY3" fmla="*/ 714758 h 1284311"/>
                  <a:gd name="connsiteX4" fmla="*/ 152785 w 1155592"/>
                  <a:gd name="connsiteY4" fmla="*/ 958598 h 1284311"/>
                  <a:gd name="connsiteX5" fmla="*/ 634413 w 1155592"/>
                  <a:gd name="connsiteY5" fmla="*/ 1153114 h 1284311"/>
                  <a:gd name="connsiteX6" fmla="*/ 1155592 w 1155592"/>
                  <a:gd name="connsiteY6" fmla="*/ 1273227 h 1284311"/>
                  <a:gd name="connsiteX7" fmla="*/ 623798 w 1155592"/>
                  <a:gd name="connsiteY7" fmla="*/ 870721 h 1284311"/>
                  <a:gd name="connsiteX8" fmla="*/ 396625 w 1155592"/>
                  <a:gd name="connsiteY8" fmla="*/ 440438 h 1284311"/>
                  <a:gd name="connsiteX0" fmla="*/ 294535 w 1053502"/>
                  <a:gd name="connsiteY0" fmla="*/ 440458 h 1284331"/>
                  <a:gd name="connsiteX1" fmla="*/ 169407 w 1053502"/>
                  <a:gd name="connsiteY1" fmla="*/ 1209 h 1284331"/>
                  <a:gd name="connsiteX2" fmla="*/ 12558 w 1053502"/>
                  <a:gd name="connsiteY2" fmla="*/ 323922 h 1284331"/>
                  <a:gd name="connsiteX3" fmla="*/ 14158 w 1053502"/>
                  <a:gd name="connsiteY3" fmla="*/ 735386 h 1284331"/>
                  <a:gd name="connsiteX4" fmla="*/ 50695 w 1053502"/>
                  <a:gd name="connsiteY4" fmla="*/ 958618 h 1284331"/>
                  <a:gd name="connsiteX5" fmla="*/ 532323 w 1053502"/>
                  <a:gd name="connsiteY5" fmla="*/ 1153134 h 1284331"/>
                  <a:gd name="connsiteX6" fmla="*/ 1053502 w 1053502"/>
                  <a:gd name="connsiteY6" fmla="*/ 1273247 h 1284331"/>
                  <a:gd name="connsiteX7" fmla="*/ 521708 w 1053502"/>
                  <a:gd name="connsiteY7" fmla="*/ 870741 h 1284331"/>
                  <a:gd name="connsiteX8" fmla="*/ 294535 w 1053502"/>
                  <a:gd name="connsiteY8" fmla="*/ 440458 h 1284331"/>
                  <a:gd name="connsiteX0" fmla="*/ 302321 w 1061288"/>
                  <a:gd name="connsiteY0" fmla="*/ 440458 h 1284331"/>
                  <a:gd name="connsiteX1" fmla="*/ 177193 w 1061288"/>
                  <a:gd name="connsiteY1" fmla="*/ 1209 h 1284331"/>
                  <a:gd name="connsiteX2" fmla="*/ 20344 w 1061288"/>
                  <a:gd name="connsiteY2" fmla="*/ 323922 h 1284331"/>
                  <a:gd name="connsiteX3" fmla="*/ 21944 w 1061288"/>
                  <a:gd name="connsiteY3" fmla="*/ 735386 h 1284331"/>
                  <a:gd name="connsiteX4" fmla="*/ 203309 w 1061288"/>
                  <a:gd name="connsiteY4" fmla="*/ 958619 h 1284331"/>
                  <a:gd name="connsiteX5" fmla="*/ 540109 w 1061288"/>
                  <a:gd name="connsiteY5" fmla="*/ 1153134 h 1284331"/>
                  <a:gd name="connsiteX6" fmla="*/ 1061288 w 1061288"/>
                  <a:gd name="connsiteY6" fmla="*/ 1273247 h 1284331"/>
                  <a:gd name="connsiteX7" fmla="*/ 529494 w 1061288"/>
                  <a:gd name="connsiteY7" fmla="*/ 870741 h 1284331"/>
                  <a:gd name="connsiteX8" fmla="*/ 302321 w 1061288"/>
                  <a:gd name="connsiteY8" fmla="*/ 440458 h 1284331"/>
                  <a:gd name="connsiteX0" fmla="*/ 1704938 w 2463905"/>
                  <a:gd name="connsiteY0" fmla="*/ 421168 h 1265041"/>
                  <a:gd name="connsiteX1" fmla="*/ 1315 w 2463905"/>
                  <a:gd name="connsiteY1" fmla="*/ 1291 h 1265041"/>
                  <a:gd name="connsiteX2" fmla="*/ 1422961 w 2463905"/>
                  <a:gd name="connsiteY2" fmla="*/ 304632 h 1265041"/>
                  <a:gd name="connsiteX3" fmla="*/ 1424561 w 2463905"/>
                  <a:gd name="connsiteY3" fmla="*/ 716096 h 1265041"/>
                  <a:gd name="connsiteX4" fmla="*/ 1605926 w 2463905"/>
                  <a:gd name="connsiteY4" fmla="*/ 939329 h 1265041"/>
                  <a:gd name="connsiteX5" fmla="*/ 1942726 w 2463905"/>
                  <a:gd name="connsiteY5" fmla="*/ 1133844 h 1265041"/>
                  <a:gd name="connsiteX6" fmla="*/ 2463905 w 2463905"/>
                  <a:gd name="connsiteY6" fmla="*/ 1253957 h 1265041"/>
                  <a:gd name="connsiteX7" fmla="*/ 1932111 w 2463905"/>
                  <a:gd name="connsiteY7" fmla="*/ 851451 h 1265041"/>
                  <a:gd name="connsiteX8" fmla="*/ 1704938 w 2463905"/>
                  <a:gd name="connsiteY8" fmla="*/ 421168 h 1265041"/>
                  <a:gd name="connsiteX0" fmla="*/ 1765769 w 2524736"/>
                  <a:gd name="connsiteY0" fmla="*/ 420293 h 1264166"/>
                  <a:gd name="connsiteX1" fmla="*/ 62146 w 2524736"/>
                  <a:gd name="connsiteY1" fmla="*/ 416 h 1264166"/>
                  <a:gd name="connsiteX2" fmla="*/ 476820 w 2524736"/>
                  <a:gd name="connsiteY2" fmla="*/ 497470 h 1264166"/>
                  <a:gd name="connsiteX3" fmla="*/ 1485392 w 2524736"/>
                  <a:gd name="connsiteY3" fmla="*/ 715221 h 1264166"/>
                  <a:gd name="connsiteX4" fmla="*/ 1666757 w 2524736"/>
                  <a:gd name="connsiteY4" fmla="*/ 938454 h 1264166"/>
                  <a:gd name="connsiteX5" fmla="*/ 2003557 w 2524736"/>
                  <a:gd name="connsiteY5" fmla="*/ 1132969 h 1264166"/>
                  <a:gd name="connsiteX6" fmla="*/ 2524736 w 2524736"/>
                  <a:gd name="connsiteY6" fmla="*/ 1253082 h 1264166"/>
                  <a:gd name="connsiteX7" fmla="*/ 1992942 w 2524736"/>
                  <a:gd name="connsiteY7" fmla="*/ 850576 h 1264166"/>
                  <a:gd name="connsiteX8" fmla="*/ 1765769 w 2524736"/>
                  <a:gd name="connsiteY8" fmla="*/ 420293 h 1264166"/>
                  <a:gd name="connsiteX0" fmla="*/ 1759283 w 2518250"/>
                  <a:gd name="connsiteY0" fmla="*/ 420293 h 1264166"/>
                  <a:gd name="connsiteX1" fmla="*/ 55660 w 2518250"/>
                  <a:gd name="connsiteY1" fmla="*/ 416 h 1264166"/>
                  <a:gd name="connsiteX2" fmla="*/ 470334 w 2518250"/>
                  <a:gd name="connsiteY2" fmla="*/ 497470 h 1264166"/>
                  <a:gd name="connsiteX3" fmla="*/ 1043459 w 2518250"/>
                  <a:gd name="connsiteY3" fmla="*/ 831449 h 1264166"/>
                  <a:gd name="connsiteX4" fmla="*/ 1660271 w 2518250"/>
                  <a:gd name="connsiteY4" fmla="*/ 938454 h 1264166"/>
                  <a:gd name="connsiteX5" fmla="*/ 1997071 w 2518250"/>
                  <a:gd name="connsiteY5" fmla="*/ 1132969 h 1264166"/>
                  <a:gd name="connsiteX6" fmla="*/ 2518250 w 2518250"/>
                  <a:gd name="connsiteY6" fmla="*/ 1253082 h 1264166"/>
                  <a:gd name="connsiteX7" fmla="*/ 1986456 w 2518250"/>
                  <a:gd name="connsiteY7" fmla="*/ 850576 h 1264166"/>
                  <a:gd name="connsiteX8" fmla="*/ 1759283 w 2518250"/>
                  <a:gd name="connsiteY8" fmla="*/ 420293 h 1264166"/>
                  <a:gd name="connsiteX0" fmla="*/ 1759283 w 2518250"/>
                  <a:gd name="connsiteY0" fmla="*/ 420293 h 1263749"/>
                  <a:gd name="connsiteX1" fmla="*/ 55660 w 2518250"/>
                  <a:gd name="connsiteY1" fmla="*/ 416 h 1263749"/>
                  <a:gd name="connsiteX2" fmla="*/ 470334 w 2518250"/>
                  <a:gd name="connsiteY2" fmla="*/ 497470 h 1263749"/>
                  <a:gd name="connsiteX3" fmla="*/ 1043459 w 2518250"/>
                  <a:gd name="connsiteY3" fmla="*/ 831449 h 1263749"/>
                  <a:gd name="connsiteX4" fmla="*/ 1551409 w 2518250"/>
                  <a:gd name="connsiteY4" fmla="*/ 977197 h 1263749"/>
                  <a:gd name="connsiteX5" fmla="*/ 1997071 w 2518250"/>
                  <a:gd name="connsiteY5" fmla="*/ 1132969 h 1263749"/>
                  <a:gd name="connsiteX6" fmla="*/ 2518250 w 2518250"/>
                  <a:gd name="connsiteY6" fmla="*/ 1253082 h 1263749"/>
                  <a:gd name="connsiteX7" fmla="*/ 1986456 w 2518250"/>
                  <a:gd name="connsiteY7" fmla="*/ 850576 h 1263749"/>
                  <a:gd name="connsiteX8" fmla="*/ 1759283 w 2518250"/>
                  <a:gd name="connsiteY8" fmla="*/ 420293 h 1263749"/>
                  <a:gd name="connsiteX0" fmla="*/ 1241353 w 2490192"/>
                  <a:gd name="connsiteY0" fmla="*/ 536193 h 1263424"/>
                  <a:gd name="connsiteX1" fmla="*/ 27602 w 2490192"/>
                  <a:gd name="connsiteY1" fmla="*/ 91 h 1263424"/>
                  <a:gd name="connsiteX2" fmla="*/ 442276 w 2490192"/>
                  <a:gd name="connsiteY2" fmla="*/ 497145 h 1263424"/>
                  <a:gd name="connsiteX3" fmla="*/ 1015401 w 2490192"/>
                  <a:gd name="connsiteY3" fmla="*/ 831124 h 1263424"/>
                  <a:gd name="connsiteX4" fmla="*/ 1523351 w 2490192"/>
                  <a:gd name="connsiteY4" fmla="*/ 976872 h 1263424"/>
                  <a:gd name="connsiteX5" fmla="*/ 1969013 w 2490192"/>
                  <a:gd name="connsiteY5" fmla="*/ 1132644 h 1263424"/>
                  <a:gd name="connsiteX6" fmla="*/ 2490192 w 2490192"/>
                  <a:gd name="connsiteY6" fmla="*/ 1252757 h 1263424"/>
                  <a:gd name="connsiteX7" fmla="*/ 1958398 w 2490192"/>
                  <a:gd name="connsiteY7" fmla="*/ 850251 h 1263424"/>
                  <a:gd name="connsiteX8" fmla="*/ 1241353 w 2490192"/>
                  <a:gd name="connsiteY8" fmla="*/ 536193 h 1263424"/>
                  <a:gd name="connsiteX0" fmla="*/ 1241353 w 2490192"/>
                  <a:gd name="connsiteY0" fmla="*/ 536193 h 1263424"/>
                  <a:gd name="connsiteX1" fmla="*/ 27602 w 2490192"/>
                  <a:gd name="connsiteY1" fmla="*/ 91 h 1263424"/>
                  <a:gd name="connsiteX2" fmla="*/ 442276 w 2490192"/>
                  <a:gd name="connsiteY2" fmla="*/ 497145 h 1263424"/>
                  <a:gd name="connsiteX3" fmla="*/ 1015401 w 2490192"/>
                  <a:gd name="connsiteY3" fmla="*/ 831124 h 1263424"/>
                  <a:gd name="connsiteX4" fmla="*/ 1523351 w 2490192"/>
                  <a:gd name="connsiteY4" fmla="*/ 976872 h 1263424"/>
                  <a:gd name="connsiteX5" fmla="*/ 1969013 w 2490192"/>
                  <a:gd name="connsiteY5" fmla="*/ 1132644 h 1263424"/>
                  <a:gd name="connsiteX6" fmla="*/ 2490192 w 2490192"/>
                  <a:gd name="connsiteY6" fmla="*/ 1252757 h 1263424"/>
                  <a:gd name="connsiteX7" fmla="*/ 1522951 w 2490192"/>
                  <a:gd name="connsiteY7" fmla="*/ 850251 h 1263424"/>
                  <a:gd name="connsiteX8" fmla="*/ 1241353 w 2490192"/>
                  <a:gd name="connsiteY8" fmla="*/ 536193 h 1263424"/>
                  <a:gd name="connsiteX0" fmla="*/ 1098347 w 2483263"/>
                  <a:gd name="connsiteY0" fmla="*/ 458708 h 1263424"/>
                  <a:gd name="connsiteX1" fmla="*/ 20673 w 2483263"/>
                  <a:gd name="connsiteY1" fmla="*/ 91 h 1263424"/>
                  <a:gd name="connsiteX2" fmla="*/ 435347 w 2483263"/>
                  <a:gd name="connsiteY2" fmla="*/ 497145 h 1263424"/>
                  <a:gd name="connsiteX3" fmla="*/ 1008472 w 2483263"/>
                  <a:gd name="connsiteY3" fmla="*/ 831124 h 1263424"/>
                  <a:gd name="connsiteX4" fmla="*/ 1516422 w 2483263"/>
                  <a:gd name="connsiteY4" fmla="*/ 976872 h 1263424"/>
                  <a:gd name="connsiteX5" fmla="*/ 1962084 w 2483263"/>
                  <a:gd name="connsiteY5" fmla="*/ 1132644 h 1263424"/>
                  <a:gd name="connsiteX6" fmla="*/ 2483263 w 2483263"/>
                  <a:gd name="connsiteY6" fmla="*/ 1252757 h 1263424"/>
                  <a:gd name="connsiteX7" fmla="*/ 1516022 w 2483263"/>
                  <a:gd name="connsiteY7" fmla="*/ 850251 h 1263424"/>
                  <a:gd name="connsiteX8" fmla="*/ 1098347 w 2483263"/>
                  <a:gd name="connsiteY8" fmla="*/ 458708 h 1263424"/>
                  <a:gd name="connsiteX0" fmla="*/ 1098347 w 2483263"/>
                  <a:gd name="connsiteY0" fmla="*/ 458708 h 1263424"/>
                  <a:gd name="connsiteX1" fmla="*/ 20673 w 2483263"/>
                  <a:gd name="connsiteY1" fmla="*/ 91 h 1263424"/>
                  <a:gd name="connsiteX2" fmla="*/ 435347 w 2483263"/>
                  <a:gd name="connsiteY2" fmla="*/ 497145 h 1263424"/>
                  <a:gd name="connsiteX3" fmla="*/ 1008472 w 2483263"/>
                  <a:gd name="connsiteY3" fmla="*/ 831124 h 1263424"/>
                  <a:gd name="connsiteX4" fmla="*/ 1516422 w 2483263"/>
                  <a:gd name="connsiteY4" fmla="*/ 976872 h 1263424"/>
                  <a:gd name="connsiteX5" fmla="*/ 1962084 w 2483263"/>
                  <a:gd name="connsiteY5" fmla="*/ 1132644 h 1263424"/>
                  <a:gd name="connsiteX6" fmla="*/ 2483263 w 2483263"/>
                  <a:gd name="connsiteY6" fmla="*/ 1252757 h 1263424"/>
                  <a:gd name="connsiteX7" fmla="*/ 1570453 w 2483263"/>
                  <a:gd name="connsiteY7" fmla="*/ 850251 h 1263424"/>
                  <a:gd name="connsiteX8" fmla="*/ 1098347 w 2483263"/>
                  <a:gd name="connsiteY8" fmla="*/ 458708 h 12634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83263" h="1263424">
                    <a:moveTo>
                      <a:pt x="1098347" y="458708"/>
                    </a:moveTo>
                    <a:cubicBezTo>
                      <a:pt x="840050" y="317015"/>
                      <a:pt x="131173" y="-6315"/>
                      <a:pt x="20673" y="91"/>
                    </a:cubicBezTo>
                    <a:cubicBezTo>
                      <a:pt x="-89827" y="6497"/>
                      <a:pt x="270714" y="358640"/>
                      <a:pt x="435347" y="497145"/>
                    </a:cubicBezTo>
                    <a:cubicBezTo>
                      <a:pt x="599980" y="635650"/>
                      <a:pt x="828293" y="751170"/>
                      <a:pt x="1008472" y="831124"/>
                    </a:cubicBezTo>
                    <a:cubicBezTo>
                      <a:pt x="1188651" y="911078"/>
                      <a:pt x="1357487" y="926619"/>
                      <a:pt x="1516422" y="976872"/>
                    </a:cubicBezTo>
                    <a:cubicBezTo>
                      <a:pt x="1675357" y="1027125"/>
                      <a:pt x="1800944" y="1086663"/>
                      <a:pt x="1962084" y="1132644"/>
                    </a:cubicBezTo>
                    <a:cubicBezTo>
                      <a:pt x="2123224" y="1178625"/>
                      <a:pt x="2485032" y="1299822"/>
                      <a:pt x="2483263" y="1252757"/>
                    </a:cubicBezTo>
                    <a:cubicBezTo>
                      <a:pt x="2481494" y="1205692"/>
                      <a:pt x="1801272" y="982593"/>
                      <a:pt x="1570453" y="850251"/>
                    </a:cubicBezTo>
                    <a:cubicBezTo>
                      <a:pt x="1339634" y="717909"/>
                      <a:pt x="1356644" y="600401"/>
                      <a:pt x="1098347" y="458708"/>
                    </a:cubicBezTo>
                    <a:close/>
                  </a:path>
                </a:pathLst>
              </a:custGeom>
              <a:solidFill>
                <a:srgbClr val="05E13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Freeform 11"/>
              <p:cNvSpPr/>
              <p:nvPr/>
            </p:nvSpPr>
            <p:spPr>
              <a:xfrm rot="1325168">
                <a:off x="5874151" y="897921"/>
                <a:ext cx="173821" cy="145324"/>
              </a:xfrm>
              <a:custGeom>
                <a:avLst/>
                <a:gdLst>
                  <a:gd name="connsiteX0" fmla="*/ 1260422 w 1614454"/>
                  <a:gd name="connsiteY0" fmla="*/ 91942 h 884541"/>
                  <a:gd name="connsiteX1" fmla="*/ 803222 w 1614454"/>
                  <a:gd name="connsiteY1" fmla="*/ 502 h 884541"/>
                  <a:gd name="connsiteX2" fmla="*/ 269822 w 1614454"/>
                  <a:gd name="connsiteY2" fmla="*/ 137662 h 884541"/>
                  <a:gd name="connsiteX3" fmla="*/ 41222 w 1614454"/>
                  <a:gd name="connsiteY3" fmla="*/ 366262 h 884541"/>
                  <a:gd name="connsiteX4" fmla="*/ 10742 w 1614454"/>
                  <a:gd name="connsiteY4" fmla="*/ 549142 h 884541"/>
                  <a:gd name="connsiteX5" fmla="*/ 163142 w 1614454"/>
                  <a:gd name="connsiteY5" fmla="*/ 792982 h 884541"/>
                  <a:gd name="connsiteX6" fmla="*/ 528902 w 1614454"/>
                  <a:gd name="connsiteY6" fmla="*/ 884422 h 884541"/>
                  <a:gd name="connsiteX7" fmla="*/ 1108022 w 1614454"/>
                  <a:gd name="connsiteY7" fmla="*/ 777742 h 884541"/>
                  <a:gd name="connsiteX8" fmla="*/ 1610942 w 1614454"/>
                  <a:gd name="connsiteY8" fmla="*/ 549142 h 884541"/>
                  <a:gd name="connsiteX9" fmla="*/ 848942 w 1614454"/>
                  <a:gd name="connsiteY9" fmla="*/ 625342 h 884541"/>
                  <a:gd name="connsiteX10" fmla="*/ 361262 w 1614454"/>
                  <a:gd name="connsiteY10" fmla="*/ 579622 h 884541"/>
                  <a:gd name="connsiteX11" fmla="*/ 315542 w 1614454"/>
                  <a:gd name="connsiteY11" fmla="*/ 457702 h 884541"/>
                  <a:gd name="connsiteX12" fmla="*/ 406982 w 1614454"/>
                  <a:gd name="connsiteY12" fmla="*/ 274822 h 884541"/>
                  <a:gd name="connsiteX13" fmla="*/ 696542 w 1614454"/>
                  <a:gd name="connsiteY13" fmla="*/ 152902 h 884541"/>
                  <a:gd name="connsiteX14" fmla="*/ 1016582 w 1614454"/>
                  <a:gd name="connsiteY14" fmla="*/ 107182 h 884541"/>
                  <a:gd name="connsiteX15" fmla="*/ 1260422 w 1614454"/>
                  <a:gd name="connsiteY15" fmla="*/ 91942 h 884541"/>
                  <a:gd name="connsiteX0" fmla="*/ 1260422 w 1264739"/>
                  <a:gd name="connsiteY0" fmla="*/ 91942 h 884541"/>
                  <a:gd name="connsiteX1" fmla="*/ 803222 w 1264739"/>
                  <a:gd name="connsiteY1" fmla="*/ 502 h 884541"/>
                  <a:gd name="connsiteX2" fmla="*/ 269822 w 1264739"/>
                  <a:gd name="connsiteY2" fmla="*/ 137662 h 884541"/>
                  <a:gd name="connsiteX3" fmla="*/ 41222 w 1264739"/>
                  <a:gd name="connsiteY3" fmla="*/ 366262 h 884541"/>
                  <a:gd name="connsiteX4" fmla="*/ 10742 w 1264739"/>
                  <a:gd name="connsiteY4" fmla="*/ 549142 h 884541"/>
                  <a:gd name="connsiteX5" fmla="*/ 163142 w 1264739"/>
                  <a:gd name="connsiteY5" fmla="*/ 792982 h 884541"/>
                  <a:gd name="connsiteX6" fmla="*/ 528902 w 1264739"/>
                  <a:gd name="connsiteY6" fmla="*/ 884422 h 884541"/>
                  <a:gd name="connsiteX7" fmla="*/ 1108022 w 1264739"/>
                  <a:gd name="connsiteY7" fmla="*/ 777742 h 884541"/>
                  <a:gd name="connsiteX8" fmla="*/ 848942 w 1264739"/>
                  <a:gd name="connsiteY8" fmla="*/ 625342 h 884541"/>
                  <a:gd name="connsiteX9" fmla="*/ 361262 w 1264739"/>
                  <a:gd name="connsiteY9" fmla="*/ 579622 h 884541"/>
                  <a:gd name="connsiteX10" fmla="*/ 315542 w 1264739"/>
                  <a:gd name="connsiteY10" fmla="*/ 457702 h 884541"/>
                  <a:gd name="connsiteX11" fmla="*/ 406982 w 1264739"/>
                  <a:gd name="connsiteY11" fmla="*/ 274822 h 884541"/>
                  <a:gd name="connsiteX12" fmla="*/ 696542 w 1264739"/>
                  <a:gd name="connsiteY12" fmla="*/ 152902 h 884541"/>
                  <a:gd name="connsiteX13" fmla="*/ 1016582 w 1264739"/>
                  <a:gd name="connsiteY13" fmla="*/ 107182 h 884541"/>
                  <a:gd name="connsiteX14" fmla="*/ 1260422 w 1264739"/>
                  <a:gd name="connsiteY14" fmla="*/ 91942 h 884541"/>
                  <a:gd name="connsiteX0" fmla="*/ 1260422 w 1264739"/>
                  <a:gd name="connsiteY0" fmla="*/ 91942 h 884541"/>
                  <a:gd name="connsiteX1" fmla="*/ 803222 w 1264739"/>
                  <a:gd name="connsiteY1" fmla="*/ 502 h 884541"/>
                  <a:gd name="connsiteX2" fmla="*/ 269822 w 1264739"/>
                  <a:gd name="connsiteY2" fmla="*/ 137662 h 884541"/>
                  <a:gd name="connsiteX3" fmla="*/ 41222 w 1264739"/>
                  <a:gd name="connsiteY3" fmla="*/ 366262 h 884541"/>
                  <a:gd name="connsiteX4" fmla="*/ 10742 w 1264739"/>
                  <a:gd name="connsiteY4" fmla="*/ 549142 h 884541"/>
                  <a:gd name="connsiteX5" fmla="*/ 163142 w 1264739"/>
                  <a:gd name="connsiteY5" fmla="*/ 792982 h 884541"/>
                  <a:gd name="connsiteX6" fmla="*/ 528902 w 1264739"/>
                  <a:gd name="connsiteY6" fmla="*/ 884422 h 884541"/>
                  <a:gd name="connsiteX7" fmla="*/ 1108022 w 1264739"/>
                  <a:gd name="connsiteY7" fmla="*/ 777742 h 884541"/>
                  <a:gd name="connsiteX8" fmla="*/ 361262 w 1264739"/>
                  <a:gd name="connsiteY8" fmla="*/ 579622 h 884541"/>
                  <a:gd name="connsiteX9" fmla="*/ 315542 w 1264739"/>
                  <a:gd name="connsiteY9" fmla="*/ 457702 h 884541"/>
                  <a:gd name="connsiteX10" fmla="*/ 406982 w 1264739"/>
                  <a:gd name="connsiteY10" fmla="*/ 274822 h 884541"/>
                  <a:gd name="connsiteX11" fmla="*/ 696542 w 1264739"/>
                  <a:gd name="connsiteY11" fmla="*/ 152902 h 884541"/>
                  <a:gd name="connsiteX12" fmla="*/ 1016582 w 1264739"/>
                  <a:gd name="connsiteY12" fmla="*/ 107182 h 884541"/>
                  <a:gd name="connsiteX13" fmla="*/ 1260422 w 1264739"/>
                  <a:gd name="connsiteY13" fmla="*/ 91942 h 884541"/>
                  <a:gd name="connsiteX0" fmla="*/ 1260422 w 1264739"/>
                  <a:gd name="connsiteY0" fmla="*/ 91942 h 1115125"/>
                  <a:gd name="connsiteX1" fmla="*/ 803222 w 1264739"/>
                  <a:gd name="connsiteY1" fmla="*/ 502 h 1115125"/>
                  <a:gd name="connsiteX2" fmla="*/ 269822 w 1264739"/>
                  <a:gd name="connsiteY2" fmla="*/ 137662 h 1115125"/>
                  <a:gd name="connsiteX3" fmla="*/ 41222 w 1264739"/>
                  <a:gd name="connsiteY3" fmla="*/ 366262 h 1115125"/>
                  <a:gd name="connsiteX4" fmla="*/ 10742 w 1264739"/>
                  <a:gd name="connsiteY4" fmla="*/ 549142 h 1115125"/>
                  <a:gd name="connsiteX5" fmla="*/ 163142 w 1264739"/>
                  <a:gd name="connsiteY5" fmla="*/ 792982 h 1115125"/>
                  <a:gd name="connsiteX6" fmla="*/ 528902 w 1264739"/>
                  <a:gd name="connsiteY6" fmla="*/ 884422 h 1115125"/>
                  <a:gd name="connsiteX7" fmla="*/ 1165949 w 1264739"/>
                  <a:gd name="connsiteY7" fmla="*/ 1107611 h 1115125"/>
                  <a:gd name="connsiteX8" fmla="*/ 361262 w 1264739"/>
                  <a:gd name="connsiteY8" fmla="*/ 579622 h 1115125"/>
                  <a:gd name="connsiteX9" fmla="*/ 315542 w 1264739"/>
                  <a:gd name="connsiteY9" fmla="*/ 457702 h 1115125"/>
                  <a:gd name="connsiteX10" fmla="*/ 406982 w 1264739"/>
                  <a:gd name="connsiteY10" fmla="*/ 274822 h 1115125"/>
                  <a:gd name="connsiteX11" fmla="*/ 696542 w 1264739"/>
                  <a:gd name="connsiteY11" fmla="*/ 152902 h 1115125"/>
                  <a:gd name="connsiteX12" fmla="*/ 1016582 w 1264739"/>
                  <a:gd name="connsiteY12" fmla="*/ 107182 h 1115125"/>
                  <a:gd name="connsiteX13" fmla="*/ 1260422 w 1264739"/>
                  <a:gd name="connsiteY13" fmla="*/ 91942 h 1115125"/>
                  <a:gd name="connsiteX0" fmla="*/ 1260422 w 1264739"/>
                  <a:gd name="connsiteY0" fmla="*/ 91942 h 1126280"/>
                  <a:gd name="connsiteX1" fmla="*/ 803222 w 1264739"/>
                  <a:gd name="connsiteY1" fmla="*/ 502 h 1126280"/>
                  <a:gd name="connsiteX2" fmla="*/ 269822 w 1264739"/>
                  <a:gd name="connsiteY2" fmla="*/ 137662 h 1126280"/>
                  <a:gd name="connsiteX3" fmla="*/ 41222 w 1264739"/>
                  <a:gd name="connsiteY3" fmla="*/ 366262 h 1126280"/>
                  <a:gd name="connsiteX4" fmla="*/ 10742 w 1264739"/>
                  <a:gd name="connsiteY4" fmla="*/ 549142 h 1126280"/>
                  <a:gd name="connsiteX5" fmla="*/ 163142 w 1264739"/>
                  <a:gd name="connsiteY5" fmla="*/ 792982 h 1126280"/>
                  <a:gd name="connsiteX6" fmla="*/ 644770 w 1264739"/>
                  <a:gd name="connsiteY6" fmla="*/ 987498 h 1126280"/>
                  <a:gd name="connsiteX7" fmla="*/ 1165949 w 1264739"/>
                  <a:gd name="connsiteY7" fmla="*/ 1107611 h 1126280"/>
                  <a:gd name="connsiteX8" fmla="*/ 361262 w 1264739"/>
                  <a:gd name="connsiteY8" fmla="*/ 579622 h 1126280"/>
                  <a:gd name="connsiteX9" fmla="*/ 315542 w 1264739"/>
                  <a:gd name="connsiteY9" fmla="*/ 457702 h 1126280"/>
                  <a:gd name="connsiteX10" fmla="*/ 406982 w 1264739"/>
                  <a:gd name="connsiteY10" fmla="*/ 274822 h 1126280"/>
                  <a:gd name="connsiteX11" fmla="*/ 696542 w 1264739"/>
                  <a:gd name="connsiteY11" fmla="*/ 152902 h 1126280"/>
                  <a:gd name="connsiteX12" fmla="*/ 1016582 w 1264739"/>
                  <a:gd name="connsiteY12" fmla="*/ 107182 h 1126280"/>
                  <a:gd name="connsiteX13" fmla="*/ 1260422 w 1264739"/>
                  <a:gd name="connsiteY13" fmla="*/ 91942 h 1126280"/>
                  <a:gd name="connsiteX0" fmla="*/ 1016582 w 1169792"/>
                  <a:gd name="connsiteY0" fmla="*/ 106897 h 1125995"/>
                  <a:gd name="connsiteX1" fmla="*/ 803222 w 1169792"/>
                  <a:gd name="connsiteY1" fmla="*/ 217 h 1125995"/>
                  <a:gd name="connsiteX2" fmla="*/ 269822 w 1169792"/>
                  <a:gd name="connsiteY2" fmla="*/ 137377 h 1125995"/>
                  <a:gd name="connsiteX3" fmla="*/ 41222 w 1169792"/>
                  <a:gd name="connsiteY3" fmla="*/ 365977 h 1125995"/>
                  <a:gd name="connsiteX4" fmla="*/ 10742 w 1169792"/>
                  <a:gd name="connsiteY4" fmla="*/ 548857 h 1125995"/>
                  <a:gd name="connsiteX5" fmla="*/ 163142 w 1169792"/>
                  <a:gd name="connsiteY5" fmla="*/ 792697 h 1125995"/>
                  <a:gd name="connsiteX6" fmla="*/ 644770 w 1169792"/>
                  <a:gd name="connsiteY6" fmla="*/ 987213 h 1125995"/>
                  <a:gd name="connsiteX7" fmla="*/ 1165949 w 1169792"/>
                  <a:gd name="connsiteY7" fmla="*/ 1107326 h 1125995"/>
                  <a:gd name="connsiteX8" fmla="*/ 361262 w 1169792"/>
                  <a:gd name="connsiteY8" fmla="*/ 579337 h 1125995"/>
                  <a:gd name="connsiteX9" fmla="*/ 315542 w 1169792"/>
                  <a:gd name="connsiteY9" fmla="*/ 457417 h 1125995"/>
                  <a:gd name="connsiteX10" fmla="*/ 406982 w 1169792"/>
                  <a:gd name="connsiteY10" fmla="*/ 274537 h 1125995"/>
                  <a:gd name="connsiteX11" fmla="*/ 696542 w 1169792"/>
                  <a:gd name="connsiteY11" fmla="*/ 152617 h 1125995"/>
                  <a:gd name="connsiteX12" fmla="*/ 1016582 w 1169792"/>
                  <a:gd name="connsiteY12" fmla="*/ 106897 h 1125995"/>
                  <a:gd name="connsiteX0" fmla="*/ 696542 w 1169792"/>
                  <a:gd name="connsiteY0" fmla="*/ 152464 h 1125842"/>
                  <a:gd name="connsiteX1" fmla="*/ 803222 w 1169792"/>
                  <a:gd name="connsiteY1" fmla="*/ 64 h 1125842"/>
                  <a:gd name="connsiteX2" fmla="*/ 269822 w 1169792"/>
                  <a:gd name="connsiteY2" fmla="*/ 137224 h 1125842"/>
                  <a:gd name="connsiteX3" fmla="*/ 41222 w 1169792"/>
                  <a:gd name="connsiteY3" fmla="*/ 365824 h 1125842"/>
                  <a:gd name="connsiteX4" fmla="*/ 10742 w 1169792"/>
                  <a:gd name="connsiteY4" fmla="*/ 548704 h 1125842"/>
                  <a:gd name="connsiteX5" fmla="*/ 163142 w 1169792"/>
                  <a:gd name="connsiteY5" fmla="*/ 792544 h 1125842"/>
                  <a:gd name="connsiteX6" fmla="*/ 644770 w 1169792"/>
                  <a:gd name="connsiteY6" fmla="*/ 987060 h 1125842"/>
                  <a:gd name="connsiteX7" fmla="*/ 1165949 w 1169792"/>
                  <a:gd name="connsiteY7" fmla="*/ 1107173 h 1125842"/>
                  <a:gd name="connsiteX8" fmla="*/ 361262 w 1169792"/>
                  <a:gd name="connsiteY8" fmla="*/ 579184 h 1125842"/>
                  <a:gd name="connsiteX9" fmla="*/ 315542 w 1169792"/>
                  <a:gd name="connsiteY9" fmla="*/ 457264 h 1125842"/>
                  <a:gd name="connsiteX10" fmla="*/ 406982 w 1169792"/>
                  <a:gd name="connsiteY10" fmla="*/ 274384 h 1125842"/>
                  <a:gd name="connsiteX11" fmla="*/ 696542 w 1169792"/>
                  <a:gd name="connsiteY11" fmla="*/ 152464 h 1125842"/>
                  <a:gd name="connsiteX0" fmla="*/ 696542 w 1169792"/>
                  <a:gd name="connsiteY0" fmla="*/ 296737 h 1270115"/>
                  <a:gd name="connsiteX1" fmla="*/ 600468 w 1169792"/>
                  <a:gd name="connsiteY1" fmla="*/ 21 h 1270115"/>
                  <a:gd name="connsiteX2" fmla="*/ 269822 w 1169792"/>
                  <a:gd name="connsiteY2" fmla="*/ 281497 h 1270115"/>
                  <a:gd name="connsiteX3" fmla="*/ 41222 w 1169792"/>
                  <a:gd name="connsiteY3" fmla="*/ 510097 h 1270115"/>
                  <a:gd name="connsiteX4" fmla="*/ 10742 w 1169792"/>
                  <a:gd name="connsiteY4" fmla="*/ 692977 h 1270115"/>
                  <a:gd name="connsiteX5" fmla="*/ 163142 w 1169792"/>
                  <a:gd name="connsiteY5" fmla="*/ 936817 h 1270115"/>
                  <a:gd name="connsiteX6" fmla="*/ 644770 w 1169792"/>
                  <a:gd name="connsiteY6" fmla="*/ 1131333 h 1270115"/>
                  <a:gd name="connsiteX7" fmla="*/ 1165949 w 1169792"/>
                  <a:gd name="connsiteY7" fmla="*/ 1251446 h 1270115"/>
                  <a:gd name="connsiteX8" fmla="*/ 361262 w 1169792"/>
                  <a:gd name="connsiteY8" fmla="*/ 723457 h 1270115"/>
                  <a:gd name="connsiteX9" fmla="*/ 315542 w 1169792"/>
                  <a:gd name="connsiteY9" fmla="*/ 601537 h 1270115"/>
                  <a:gd name="connsiteX10" fmla="*/ 406982 w 1169792"/>
                  <a:gd name="connsiteY10" fmla="*/ 418657 h 1270115"/>
                  <a:gd name="connsiteX11" fmla="*/ 696542 w 1169792"/>
                  <a:gd name="connsiteY11" fmla="*/ 296737 h 1270115"/>
                  <a:gd name="connsiteX0" fmla="*/ 406982 w 1169792"/>
                  <a:gd name="connsiteY0" fmla="*/ 420294 h 1271752"/>
                  <a:gd name="connsiteX1" fmla="*/ 600468 w 1169792"/>
                  <a:gd name="connsiteY1" fmla="*/ 1658 h 1271752"/>
                  <a:gd name="connsiteX2" fmla="*/ 269822 w 1169792"/>
                  <a:gd name="connsiteY2" fmla="*/ 283134 h 1271752"/>
                  <a:gd name="connsiteX3" fmla="*/ 41222 w 1169792"/>
                  <a:gd name="connsiteY3" fmla="*/ 511734 h 1271752"/>
                  <a:gd name="connsiteX4" fmla="*/ 10742 w 1169792"/>
                  <a:gd name="connsiteY4" fmla="*/ 694614 h 1271752"/>
                  <a:gd name="connsiteX5" fmla="*/ 163142 w 1169792"/>
                  <a:gd name="connsiteY5" fmla="*/ 938454 h 1271752"/>
                  <a:gd name="connsiteX6" fmla="*/ 644770 w 1169792"/>
                  <a:gd name="connsiteY6" fmla="*/ 1132970 h 1271752"/>
                  <a:gd name="connsiteX7" fmla="*/ 1165949 w 1169792"/>
                  <a:gd name="connsiteY7" fmla="*/ 1253083 h 1271752"/>
                  <a:gd name="connsiteX8" fmla="*/ 361262 w 1169792"/>
                  <a:gd name="connsiteY8" fmla="*/ 725094 h 1271752"/>
                  <a:gd name="connsiteX9" fmla="*/ 315542 w 1169792"/>
                  <a:gd name="connsiteY9" fmla="*/ 603174 h 1271752"/>
                  <a:gd name="connsiteX10" fmla="*/ 406982 w 1169792"/>
                  <a:gd name="connsiteY10" fmla="*/ 420294 h 1271752"/>
                  <a:gd name="connsiteX0" fmla="*/ 406982 w 1170978"/>
                  <a:gd name="connsiteY0" fmla="*/ 420294 h 1279623"/>
                  <a:gd name="connsiteX1" fmla="*/ 600468 w 1170978"/>
                  <a:gd name="connsiteY1" fmla="*/ 1658 h 1279623"/>
                  <a:gd name="connsiteX2" fmla="*/ 269822 w 1170978"/>
                  <a:gd name="connsiteY2" fmla="*/ 283134 h 1279623"/>
                  <a:gd name="connsiteX3" fmla="*/ 41222 w 1170978"/>
                  <a:gd name="connsiteY3" fmla="*/ 511734 h 1279623"/>
                  <a:gd name="connsiteX4" fmla="*/ 10742 w 1170978"/>
                  <a:gd name="connsiteY4" fmla="*/ 694614 h 1279623"/>
                  <a:gd name="connsiteX5" fmla="*/ 163142 w 1170978"/>
                  <a:gd name="connsiteY5" fmla="*/ 938454 h 1279623"/>
                  <a:gd name="connsiteX6" fmla="*/ 644770 w 1170978"/>
                  <a:gd name="connsiteY6" fmla="*/ 1132970 h 1279623"/>
                  <a:gd name="connsiteX7" fmla="*/ 1165949 w 1170978"/>
                  <a:gd name="connsiteY7" fmla="*/ 1253083 h 1279623"/>
                  <a:gd name="connsiteX8" fmla="*/ 315542 w 1170978"/>
                  <a:gd name="connsiteY8" fmla="*/ 603174 h 1279623"/>
                  <a:gd name="connsiteX9" fmla="*/ 406982 w 1170978"/>
                  <a:gd name="connsiteY9" fmla="*/ 420294 h 1279623"/>
                  <a:gd name="connsiteX0" fmla="*/ 406982 w 1165949"/>
                  <a:gd name="connsiteY0" fmla="*/ 420294 h 1264167"/>
                  <a:gd name="connsiteX1" fmla="*/ 600468 w 1165949"/>
                  <a:gd name="connsiteY1" fmla="*/ 1658 h 1264167"/>
                  <a:gd name="connsiteX2" fmla="*/ 269822 w 1165949"/>
                  <a:gd name="connsiteY2" fmla="*/ 283134 h 1264167"/>
                  <a:gd name="connsiteX3" fmla="*/ 41222 w 1165949"/>
                  <a:gd name="connsiteY3" fmla="*/ 511734 h 1264167"/>
                  <a:gd name="connsiteX4" fmla="*/ 10742 w 1165949"/>
                  <a:gd name="connsiteY4" fmla="*/ 694614 h 1264167"/>
                  <a:gd name="connsiteX5" fmla="*/ 163142 w 1165949"/>
                  <a:gd name="connsiteY5" fmla="*/ 938454 h 1264167"/>
                  <a:gd name="connsiteX6" fmla="*/ 644770 w 1165949"/>
                  <a:gd name="connsiteY6" fmla="*/ 1132970 h 1264167"/>
                  <a:gd name="connsiteX7" fmla="*/ 1165949 w 1165949"/>
                  <a:gd name="connsiteY7" fmla="*/ 1253083 h 1264167"/>
                  <a:gd name="connsiteX8" fmla="*/ 634155 w 1165949"/>
                  <a:gd name="connsiteY8" fmla="*/ 850577 h 1264167"/>
                  <a:gd name="connsiteX9" fmla="*/ 406982 w 1165949"/>
                  <a:gd name="connsiteY9" fmla="*/ 420294 h 1264167"/>
                  <a:gd name="connsiteX0" fmla="*/ 399182 w 1158149"/>
                  <a:gd name="connsiteY0" fmla="*/ 420538 h 1264411"/>
                  <a:gd name="connsiteX1" fmla="*/ 592668 w 1158149"/>
                  <a:gd name="connsiteY1" fmla="*/ 1902 h 1264411"/>
                  <a:gd name="connsiteX2" fmla="*/ 262022 w 1158149"/>
                  <a:gd name="connsiteY2" fmla="*/ 283378 h 1264411"/>
                  <a:gd name="connsiteX3" fmla="*/ 2942 w 1158149"/>
                  <a:gd name="connsiteY3" fmla="*/ 694858 h 1264411"/>
                  <a:gd name="connsiteX4" fmla="*/ 155342 w 1158149"/>
                  <a:gd name="connsiteY4" fmla="*/ 938698 h 1264411"/>
                  <a:gd name="connsiteX5" fmla="*/ 636970 w 1158149"/>
                  <a:gd name="connsiteY5" fmla="*/ 1133214 h 1264411"/>
                  <a:gd name="connsiteX6" fmla="*/ 1158149 w 1158149"/>
                  <a:gd name="connsiteY6" fmla="*/ 1253327 h 1264411"/>
                  <a:gd name="connsiteX7" fmla="*/ 626355 w 1158149"/>
                  <a:gd name="connsiteY7" fmla="*/ 850821 h 1264411"/>
                  <a:gd name="connsiteX8" fmla="*/ 399182 w 1158149"/>
                  <a:gd name="connsiteY8" fmla="*/ 420538 h 1264411"/>
                  <a:gd name="connsiteX0" fmla="*/ 397239 w 1156206"/>
                  <a:gd name="connsiteY0" fmla="*/ 419918 h 1263791"/>
                  <a:gd name="connsiteX1" fmla="*/ 590725 w 1156206"/>
                  <a:gd name="connsiteY1" fmla="*/ 1282 h 1263791"/>
                  <a:gd name="connsiteX2" fmla="*/ 115262 w 1156206"/>
                  <a:gd name="connsiteY2" fmla="*/ 303382 h 1263791"/>
                  <a:gd name="connsiteX3" fmla="*/ 999 w 1156206"/>
                  <a:gd name="connsiteY3" fmla="*/ 694238 h 1263791"/>
                  <a:gd name="connsiteX4" fmla="*/ 153399 w 1156206"/>
                  <a:gd name="connsiteY4" fmla="*/ 938078 h 1263791"/>
                  <a:gd name="connsiteX5" fmla="*/ 635027 w 1156206"/>
                  <a:gd name="connsiteY5" fmla="*/ 1132594 h 1263791"/>
                  <a:gd name="connsiteX6" fmla="*/ 1156206 w 1156206"/>
                  <a:gd name="connsiteY6" fmla="*/ 1252707 h 1263791"/>
                  <a:gd name="connsiteX7" fmla="*/ 624412 w 1156206"/>
                  <a:gd name="connsiteY7" fmla="*/ 850201 h 1263791"/>
                  <a:gd name="connsiteX8" fmla="*/ 397239 w 1156206"/>
                  <a:gd name="connsiteY8" fmla="*/ 419918 h 1263791"/>
                  <a:gd name="connsiteX0" fmla="*/ 396625 w 1155592"/>
                  <a:gd name="connsiteY0" fmla="*/ 440438 h 1284311"/>
                  <a:gd name="connsiteX1" fmla="*/ 271497 w 1155592"/>
                  <a:gd name="connsiteY1" fmla="*/ 1189 h 1284311"/>
                  <a:gd name="connsiteX2" fmla="*/ 114648 w 1155592"/>
                  <a:gd name="connsiteY2" fmla="*/ 323902 h 1284311"/>
                  <a:gd name="connsiteX3" fmla="*/ 385 w 1155592"/>
                  <a:gd name="connsiteY3" fmla="*/ 714758 h 1284311"/>
                  <a:gd name="connsiteX4" fmla="*/ 152785 w 1155592"/>
                  <a:gd name="connsiteY4" fmla="*/ 958598 h 1284311"/>
                  <a:gd name="connsiteX5" fmla="*/ 634413 w 1155592"/>
                  <a:gd name="connsiteY5" fmla="*/ 1153114 h 1284311"/>
                  <a:gd name="connsiteX6" fmla="*/ 1155592 w 1155592"/>
                  <a:gd name="connsiteY6" fmla="*/ 1273227 h 1284311"/>
                  <a:gd name="connsiteX7" fmla="*/ 623798 w 1155592"/>
                  <a:gd name="connsiteY7" fmla="*/ 870721 h 1284311"/>
                  <a:gd name="connsiteX8" fmla="*/ 396625 w 1155592"/>
                  <a:gd name="connsiteY8" fmla="*/ 440438 h 1284311"/>
                  <a:gd name="connsiteX0" fmla="*/ 294535 w 1053502"/>
                  <a:gd name="connsiteY0" fmla="*/ 440458 h 1284331"/>
                  <a:gd name="connsiteX1" fmla="*/ 169407 w 1053502"/>
                  <a:gd name="connsiteY1" fmla="*/ 1209 h 1284331"/>
                  <a:gd name="connsiteX2" fmla="*/ 12558 w 1053502"/>
                  <a:gd name="connsiteY2" fmla="*/ 323922 h 1284331"/>
                  <a:gd name="connsiteX3" fmla="*/ 14158 w 1053502"/>
                  <a:gd name="connsiteY3" fmla="*/ 735386 h 1284331"/>
                  <a:gd name="connsiteX4" fmla="*/ 50695 w 1053502"/>
                  <a:gd name="connsiteY4" fmla="*/ 958618 h 1284331"/>
                  <a:gd name="connsiteX5" fmla="*/ 532323 w 1053502"/>
                  <a:gd name="connsiteY5" fmla="*/ 1153134 h 1284331"/>
                  <a:gd name="connsiteX6" fmla="*/ 1053502 w 1053502"/>
                  <a:gd name="connsiteY6" fmla="*/ 1273247 h 1284331"/>
                  <a:gd name="connsiteX7" fmla="*/ 521708 w 1053502"/>
                  <a:gd name="connsiteY7" fmla="*/ 870741 h 1284331"/>
                  <a:gd name="connsiteX8" fmla="*/ 294535 w 1053502"/>
                  <a:gd name="connsiteY8" fmla="*/ 440458 h 1284331"/>
                  <a:gd name="connsiteX0" fmla="*/ 302321 w 1061288"/>
                  <a:gd name="connsiteY0" fmla="*/ 440458 h 1284331"/>
                  <a:gd name="connsiteX1" fmla="*/ 177193 w 1061288"/>
                  <a:gd name="connsiteY1" fmla="*/ 1209 h 1284331"/>
                  <a:gd name="connsiteX2" fmla="*/ 20344 w 1061288"/>
                  <a:gd name="connsiteY2" fmla="*/ 323922 h 1284331"/>
                  <a:gd name="connsiteX3" fmla="*/ 21944 w 1061288"/>
                  <a:gd name="connsiteY3" fmla="*/ 735386 h 1284331"/>
                  <a:gd name="connsiteX4" fmla="*/ 203309 w 1061288"/>
                  <a:gd name="connsiteY4" fmla="*/ 958619 h 1284331"/>
                  <a:gd name="connsiteX5" fmla="*/ 540109 w 1061288"/>
                  <a:gd name="connsiteY5" fmla="*/ 1153134 h 1284331"/>
                  <a:gd name="connsiteX6" fmla="*/ 1061288 w 1061288"/>
                  <a:gd name="connsiteY6" fmla="*/ 1273247 h 1284331"/>
                  <a:gd name="connsiteX7" fmla="*/ 529494 w 1061288"/>
                  <a:gd name="connsiteY7" fmla="*/ 870741 h 1284331"/>
                  <a:gd name="connsiteX8" fmla="*/ 302321 w 1061288"/>
                  <a:gd name="connsiteY8" fmla="*/ 440458 h 1284331"/>
                  <a:gd name="connsiteX0" fmla="*/ 1704938 w 2463905"/>
                  <a:gd name="connsiteY0" fmla="*/ 421168 h 1265041"/>
                  <a:gd name="connsiteX1" fmla="*/ 1315 w 2463905"/>
                  <a:gd name="connsiteY1" fmla="*/ 1291 h 1265041"/>
                  <a:gd name="connsiteX2" fmla="*/ 1422961 w 2463905"/>
                  <a:gd name="connsiteY2" fmla="*/ 304632 h 1265041"/>
                  <a:gd name="connsiteX3" fmla="*/ 1424561 w 2463905"/>
                  <a:gd name="connsiteY3" fmla="*/ 716096 h 1265041"/>
                  <a:gd name="connsiteX4" fmla="*/ 1605926 w 2463905"/>
                  <a:gd name="connsiteY4" fmla="*/ 939329 h 1265041"/>
                  <a:gd name="connsiteX5" fmla="*/ 1942726 w 2463905"/>
                  <a:gd name="connsiteY5" fmla="*/ 1133844 h 1265041"/>
                  <a:gd name="connsiteX6" fmla="*/ 2463905 w 2463905"/>
                  <a:gd name="connsiteY6" fmla="*/ 1253957 h 1265041"/>
                  <a:gd name="connsiteX7" fmla="*/ 1932111 w 2463905"/>
                  <a:gd name="connsiteY7" fmla="*/ 851451 h 1265041"/>
                  <a:gd name="connsiteX8" fmla="*/ 1704938 w 2463905"/>
                  <a:gd name="connsiteY8" fmla="*/ 421168 h 1265041"/>
                  <a:gd name="connsiteX0" fmla="*/ 1765769 w 2524736"/>
                  <a:gd name="connsiteY0" fmla="*/ 420293 h 1264166"/>
                  <a:gd name="connsiteX1" fmla="*/ 62146 w 2524736"/>
                  <a:gd name="connsiteY1" fmla="*/ 416 h 1264166"/>
                  <a:gd name="connsiteX2" fmla="*/ 476820 w 2524736"/>
                  <a:gd name="connsiteY2" fmla="*/ 497470 h 1264166"/>
                  <a:gd name="connsiteX3" fmla="*/ 1485392 w 2524736"/>
                  <a:gd name="connsiteY3" fmla="*/ 715221 h 1264166"/>
                  <a:gd name="connsiteX4" fmla="*/ 1666757 w 2524736"/>
                  <a:gd name="connsiteY4" fmla="*/ 938454 h 1264166"/>
                  <a:gd name="connsiteX5" fmla="*/ 2003557 w 2524736"/>
                  <a:gd name="connsiteY5" fmla="*/ 1132969 h 1264166"/>
                  <a:gd name="connsiteX6" fmla="*/ 2524736 w 2524736"/>
                  <a:gd name="connsiteY6" fmla="*/ 1253082 h 1264166"/>
                  <a:gd name="connsiteX7" fmla="*/ 1992942 w 2524736"/>
                  <a:gd name="connsiteY7" fmla="*/ 850576 h 1264166"/>
                  <a:gd name="connsiteX8" fmla="*/ 1765769 w 2524736"/>
                  <a:gd name="connsiteY8" fmla="*/ 420293 h 1264166"/>
                  <a:gd name="connsiteX0" fmla="*/ 1759283 w 2518250"/>
                  <a:gd name="connsiteY0" fmla="*/ 420293 h 1264166"/>
                  <a:gd name="connsiteX1" fmla="*/ 55660 w 2518250"/>
                  <a:gd name="connsiteY1" fmla="*/ 416 h 1264166"/>
                  <a:gd name="connsiteX2" fmla="*/ 470334 w 2518250"/>
                  <a:gd name="connsiteY2" fmla="*/ 497470 h 1264166"/>
                  <a:gd name="connsiteX3" fmla="*/ 1043459 w 2518250"/>
                  <a:gd name="connsiteY3" fmla="*/ 831449 h 1264166"/>
                  <a:gd name="connsiteX4" fmla="*/ 1660271 w 2518250"/>
                  <a:gd name="connsiteY4" fmla="*/ 938454 h 1264166"/>
                  <a:gd name="connsiteX5" fmla="*/ 1997071 w 2518250"/>
                  <a:gd name="connsiteY5" fmla="*/ 1132969 h 1264166"/>
                  <a:gd name="connsiteX6" fmla="*/ 2518250 w 2518250"/>
                  <a:gd name="connsiteY6" fmla="*/ 1253082 h 1264166"/>
                  <a:gd name="connsiteX7" fmla="*/ 1986456 w 2518250"/>
                  <a:gd name="connsiteY7" fmla="*/ 850576 h 1264166"/>
                  <a:gd name="connsiteX8" fmla="*/ 1759283 w 2518250"/>
                  <a:gd name="connsiteY8" fmla="*/ 420293 h 1264166"/>
                  <a:gd name="connsiteX0" fmla="*/ 1759283 w 2518250"/>
                  <a:gd name="connsiteY0" fmla="*/ 420293 h 1263749"/>
                  <a:gd name="connsiteX1" fmla="*/ 55660 w 2518250"/>
                  <a:gd name="connsiteY1" fmla="*/ 416 h 1263749"/>
                  <a:gd name="connsiteX2" fmla="*/ 470334 w 2518250"/>
                  <a:gd name="connsiteY2" fmla="*/ 497470 h 1263749"/>
                  <a:gd name="connsiteX3" fmla="*/ 1043459 w 2518250"/>
                  <a:gd name="connsiteY3" fmla="*/ 831449 h 1263749"/>
                  <a:gd name="connsiteX4" fmla="*/ 1551409 w 2518250"/>
                  <a:gd name="connsiteY4" fmla="*/ 977197 h 1263749"/>
                  <a:gd name="connsiteX5" fmla="*/ 1997071 w 2518250"/>
                  <a:gd name="connsiteY5" fmla="*/ 1132969 h 1263749"/>
                  <a:gd name="connsiteX6" fmla="*/ 2518250 w 2518250"/>
                  <a:gd name="connsiteY6" fmla="*/ 1253082 h 1263749"/>
                  <a:gd name="connsiteX7" fmla="*/ 1986456 w 2518250"/>
                  <a:gd name="connsiteY7" fmla="*/ 850576 h 1263749"/>
                  <a:gd name="connsiteX8" fmla="*/ 1759283 w 2518250"/>
                  <a:gd name="connsiteY8" fmla="*/ 420293 h 1263749"/>
                  <a:gd name="connsiteX0" fmla="*/ 1241353 w 2490192"/>
                  <a:gd name="connsiteY0" fmla="*/ 536193 h 1263424"/>
                  <a:gd name="connsiteX1" fmla="*/ 27602 w 2490192"/>
                  <a:gd name="connsiteY1" fmla="*/ 91 h 1263424"/>
                  <a:gd name="connsiteX2" fmla="*/ 442276 w 2490192"/>
                  <a:gd name="connsiteY2" fmla="*/ 497145 h 1263424"/>
                  <a:gd name="connsiteX3" fmla="*/ 1015401 w 2490192"/>
                  <a:gd name="connsiteY3" fmla="*/ 831124 h 1263424"/>
                  <a:gd name="connsiteX4" fmla="*/ 1523351 w 2490192"/>
                  <a:gd name="connsiteY4" fmla="*/ 976872 h 1263424"/>
                  <a:gd name="connsiteX5" fmla="*/ 1969013 w 2490192"/>
                  <a:gd name="connsiteY5" fmla="*/ 1132644 h 1263424"/>
                  <a:gd name="connsiteX6" fmla="*/ 2490192 w 2490192"/>
                  <a:gd name="connsiteY6" fmla="*/ 1252757 h 1263424"/>
                  <a:gd name="connsiteX7" fmla="*/ 1958398 w 2490192"/>
                  <a:gd name="connsiteY7" fmla="*/ 850251 h 1263424"/>
                  <a:gd name="connsiteX8" fmla="*/ 1241353 w 2490192"/>
                  <a:gd name="connsiteY8" fmla="*/ 536193 h 1263424"/>
                  <a:gd name="connsiteX0" fmla="*/ 1241353 w 2490192"/>
                  <a:gd name="connsiteY0" fmla="*/ 536193 h 1263424"/>
                  <a:gd name="connsiteX1" fmla="*/ 27602 w 2490192"/>
                  <a:gd name="connsiteY1" fmla="*/ 91 h 1263424"/>
                  <a:gd name="connsiteX2" fmla="*/ 442276 w 2490192"/>
                  <a:gd name="connsiteY2" fmla="*/ 497145 h 1263424"/>
                  <a:gd name="connsiteX3" fmla="*/ 1015401 w 2490192"/>
                  <a:gd name="connsiteY3" fmla="*/ 831124 h 1263424"/>
                  <a:gd name="connsiteX4" fmla="*/ 1523351 w 2490192"/>
                  <a:gd name="connsiteY4" fmla="*/ 976872 h 1263424"/>
                  <a:gd name="connsiteX5" fmla="*/ 1969013 w 2490192"/>
                  <a:gd name="connsiteY5" fmla="*/ 1132644 h 1263424"/>
                  <a:gd name="connsiteX6" fmla="*/ 2490192 w 2490192"/>
                  <a:gd name="connsiteY6" fmla="*/ 1252757 h 1263424"/>
                  <a:gd name="connsiteX7" fmla="*/ 1522951 w 2490192"/>
                  <a:gd name="connsiteY7" fmla="*/ 850251 h 1263424"/>
                  <a:gd name="connsiteX8" fmla="*/ 1241353 w 2490192"/>
                  <a:gd name="connsiteY8" fmla="*/ 536193 h 1263424"/>
                  <a:gd name="connsiteX0" fmla="*/ 1098347 w 2483263"/>
                  <a:gd name="connsiteY0" fmla="*/ 458708 h 1263424"/>
                  <a:gd name="connsiteX1" fmla="*/ 20673 w 2483263"/>
                  <a:gd name="connsiteY1" fmla="*/ 91 h 1263424"/>
                  <a:gd name="connsiteX2" fmla="*/ 435347 w 2483263"/>
                  <a:gd name="connsiteY2" fmla="*/ 497145 h 1263424"/>
                  <a:gd name="connsiteX3" fmla="*/ 1008472 w 2483263"/>
                  <a:gd name="connsiteY3" fmla="*/ 831124 h 1263424"/>
                  <a:gd name="connsiteX4" fmla="*/ 1516422 w 2483263"/>
                  <a:gd name="connsiteY4" fmla="*/ 976872 h 1263424"/>
                  <a:gd name="connsiteX5" fmla="*/ 1962084 w 2483263"/>
                  <a:gd name="connsiteY5" fmla="*/ 1132644 h 1263424"/>
                  <a:gd name="connsiteX6" fmla="*/ 2483263 w 2483263"/>
                  <a:gd name="connsiteY6" fmla="*/ 1252757 h 1263424"/>
                  <a:gd name="connsiteX7" fmla="*/ 1516022 w 2483263"/>
                  <a:gd name="connsiteY7" fmla="*/ 850251 h 1263424"/>
                  <a:gd name="connsiteX8" fmla="*/ 1098347 w 2483263"/>
                  <a:gd name="connsiteY8" fmla="*/ 458708 h 1263424"/>
                  <a:gd name="connsiteX0" fmla="*/ 1098347 w 2483263"/>
                  <a:gd name="connsiteY0" fmla="*/ 458708 h 1263424"/>
                  <a:gd name="connsiteX1" fmla="*/ 20673 w 2483263"/>
                  <a:gd name="connsiteY1" fmla="*/ 91 h 1263424"/>
                  <a:gd name="connsiteX2" fmla="*/ 435347 w 2483263"/>
                  <a:gd name="connsiteY2" fmla="*/ 497145 h 1263424"/>
                  <a:gd name="connsiteX3" fmla="*/ 1008472 w 2483263"/>
                  <a:gd name="connsiteY3" fmla="*/ 831124 h 1263424"/>
                  <a:gd name="connsiteX4" fmla="*/ 1516422 w 2483263"/>
                  <a:gd name="connsiteY4" fmla="*/ 976872 h 1263424"/>
                  <a:gd name="connsiteX5" fmla="*/ 1962084 w 2483263"/>
                  <a:gd name="connsiteY5" fmla="*/ 1132644 h 1263424"/>
                  <a:gd name="connsiteX6" fmla="*/ 2483263 w 2483263"/>
                  <a:gd name="connsiteY6" fmla="*/ 1252757 h 1263424"/>
                  <a:gd name="connsiteX7" fmla="*/ 1570453 w 2483263"/>
                  <a:gd name="connsiteY7" fmla="*/ 850251 h 1263424"/>
                  <a:gd name="connsiteX8" fmla="*/ 1098347 w 2483263"/>
                  <a:gd name="connsiteY8" fmla="*/ 458708 h 12634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83263" h="1263424">
                    <a:moveTo>
                      <a:pt x="1098347" y="458708"/>
                    </a:moveTo>
                    <a:cubicBezTo>
                      <a:pt x="840050" y="317015"/>
                      <a:pt x="131173" y="-6315"/>
                      <a:pt x="20673" y="91"/>
                    </a:cubicBezTo>
                    <a:cubicBezTo>
                      <a:pt x="-89827" y="6497"/>
                      <a:pt x="270714" y="358640"/>
                      <a:pt x="435347" y="497145"/>
                    </a:cubicBezTo>
                    <a:cubicBezTo>
                      <a:pt x="599980" y="635650"/>
                      <a:pt x="828293" y="751170"/>
                      <a:pt x="1008472" y="831124"/>
                    </a:cubicBezTo>
                    <a:cubicBezTo>
                      <a:pt x="1188651" y="911078"/>
                      <a:pt x="1357487" y="926619"/>
                      <a:pt x="1516422" y="976872"/>
                    </a:cubicBezTo>
                    <a:cubicBezTo>
                      <a:pt x="1675357" y="1027125"/>
                      <a:pt x="1800944" y="1086663"/>
                      <a:pt x="1962084" y="1132644"/>
                    </a:cubicBezTo>
                    <a:cubicBezTo>
                      <a:pt x="2123224" y="1178625"/>
                      <a:pt x="2485032" y="1299822"/>
                      <a:pt x="2483263" y="1252757"/>
                    </a:cubicBezTo>
                    <a:cubicBezTo>
                      <a:pt x="2481494" y="1205692"/>
                      <a:pt x="1801272" y="982593"/>
                      <a:pt x="1570453" y="850251"/>
                    </a:cubicBezTo>
                    <a:cubicBezTo>
                      <a:pt x="1339634" y="717909"/>
                      <a:pt x="1356644" y="600401"/>
                      <a:pt x="1098347" y="458708"/>
                    </a:cubicBezTo>
                    <a:close/>
                  </a:path>
                </a:pathLst>
              </a:custGeom>
              <a:solidFill>
                <a:srgbClr val="05E13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Freeform 12"/>
              <p:cNvSpPr/>
              <p:nvPr/>
            </p:nvSpPr>
            <p:spPr>
              <a:xfrm rot="18647268" flipH="1">
                <a:off x="5925585" y="888395"/>
                <a:ext cx="173821" cy="145324"/>
              </a:xfrm>
              <a:custGeom>
                <a:avLst/>
                <a:gdLst>
                  <a:gd name="connsiteX0" fmla="*/ 1260422 w 1614454"/>
                  <a:gd name="connsiteY0" fmla="*/ 91942 h 884541"/>
                  <a:gd name="connsiteX1" fmla="*/ 803222 w 1614454"/>
                  <a:gd name="connsiteY1" fmla="*/ 502 h 884541"/>
                  <a:gd name="connsiteX2" fmla="*/ 269822 w 1614454"/>
                  <a:gd name="connsiteY2" fmla="*/ 137662 h 884541"/>
                  <a:gd name="connsiteX3" fmla="*/ 41222 w 1614454"/>
                  <a:gd name="connsiteY3" fmla="*/ 366262 h 884541"/>
                  <a:gd name="connsiteX4" fmla="*/ 10742 w 1614454"/>
                  <a:gd name="connsiteY4" fmla="*/ 549142 h 884541"/>
                  <a:gd name="connsiteX5" fmla="*/ 163142 w 1614454"/>
                  <a:gd name="connsiteY5" fmla="*/ 792982 h 884541"/>
                  <a:gd name="connsiteX6" fmla="*/ 528902 w 1614454"/>
                  <a:gd name="connsiteY6" fmla="*/ 884422 h 884541"/>
                  <a:gd name="connsiteX7" fmla="*/ 1108022 w 1614454"/>
                  <a:gd name="connsiteY7" fmla="*/ 777742 h 884541"/>
                  <a:gd name="connsiteX8" fmla="*/ 1610942 w 1614454"/>
                  <a:gd name="connsiteY8" fmla="*/ 549142 h 884541"/>
                  <a:gd name="connsiteX9" fmla="*/ 848942 w 1614454"/>
                  <a:gd name="connsiteY9" fmla="*/ 625342 h 884541"/>
                  <a:gd name="connsiteX10" fmla="*/ 361262 w 1614454"/>
                  <a:gd name="connsiteY10" fmla="*/ 579622 h 884541"/>
                  <a:gd name="connsiteX11" fmla="*/ 315542 w 1614454"/>
                  <a:gd name="connsiteY11" fmla="*/ 457702 h 884541"/>
                  <a:gd name="connsiteX12" fmla="*/ 406982 w 1614454"/>
                  <a:gd name="connsiteY12" fmla="*/ 274822 h 884541"/>
                  <a:gd name="connsiteX13" fmla="*/ 696542 w 1614454"/>
                  <a:gd name="connsiteY13" fmla="*/ 152902 h 884541"/>
                  <a:gd name="connsiteX14" fmla="*/ 1016582 w 1614454"/>
                  <a:gd name="connsiteY14" fmla="*/ 107182 h 884541"/>
                  <a:gd name="connsiteX15" fmla="*/ 1260422 w 1614454"/>
                  <a:gd name="connsiteY15" fmla="*/ 91942 h 884541"/>
                  <a:gd name="connsiteX0" fmla="*/ 1260422 w 1264739"/>
                  <a:gd name="connsiteY0" fmla="*/ 91942 h 884541"/>
                  <a:gd name="connsiteX1" fmla="*/ 803222 w 1264739"/>
                  <a:gd name="connsiteY1" fmla="*/ 502 h 884541"/>
                  <a:gd name="connsiteX2" fmla="*/ 269822 w 1264739"/>
                  <a:gd name="connsiteY2" fmla="*/ 137662 h 884541"/>
                  <a:gd name="connsiteX3" fmla="*/ 41222 w 1264739"/>
                  <a:gd name="connsiteY3" fmla="*/ 366262 h 884541"/>
                  <a:gd name="connsiteX4" fmla="*/ 10742 w 1264739"/>
                  <a:gd name="connsiteY4" fmla="*/ 549142 h 884541"/>
                  <a:gd name="connsiteX5" fmla="*/ 163142 w 1264739"/>
                  <a:gd name="connsiteY5" fmla="*/ 792982 h 884541"/>
                  <a:gd name="connsiteX6" fmla="*/ 528902 w 1264739"/>
                  <a:gd name="connsiteY6" fmla="*/ 884422 h 884541"/>
                  <a:gd name="connsiteX7" fmla="*/ 1108022 w 1264739"/>
                  <a:gd name="connsiteY7" fmla="*/ 777742 h 884541"/>
                  <a:gd name="connsiteX8" fmla="*/ 848942 w 1264739"/>
                  <a:gd name="connsiteY8" fmla="*/ 625342 h 884541"/>
                  <a:gd name="connsiteX9" fmla="*/ 361262 w 1264739"/>
                  <a:gd name="connsiteY9" fmla="*/ 579622 h 884541"/>
                  <a:gd name="connsiteX10" fmla="*/ 315542 w 1264739"/>
                  <a:gd name="connsiteY10" fmla="*/ 457702 h 884541"/>
                  <a:gd name="connsiteX11" fmla="*/ 406982 w 1264739"/>
                  <a:gd name="connsiteY11" fmla="*/ 274822 h 884541"/>
                  <a:gd name="connsiteX12" fmla="*/ 696542 w 1264739"/>
                  <a:gd name="connsiteY12" fmla="*/ 152902 h 884541"/>
                  <a:gd name="connsiteX13" fmla="*/ 1016582 w 1264739"/>
                  <a:gd name="connsiteY13" fmla="*/ 107182 h 884541"/>
                  <a:gd name="connsiteX14" fmla="*/ 1260422 w 1264739"/>
                  <a:gd name="connsiteY14" fmla="*/ 91942 h 884541"/>
                  <a:gd name="connsiteX0" fmla="*/ 1260422 w 1264739"/>
                  <a:gd name="connsiteY0" fmla="*/ 91942 h 884541"/>
                  <a:gd name="connsiteX1" fmla="*/ 803222 w 1264739"/>
                  <a:gd name="connsiteY1" fmla="*/ 502 h 884541"/>
                  <a:gd name="connsiteX2" fmla="*/ 269822 w 1264739"/>
                  <a:gd name="connsiteY2" fmla="*/ 137662 h 884541"/>
                  <a:gd name="connsiteX3" fmla="*/ 41222 w 1264739"/>
                  <a:gd name="connsiteY3" fmla="*/ 366262 h 884541"/>
                  <a:gd name="connsiteX4" fmla="*/ 10742 w 1264739"/>
                  <a:gd name="connsiteY4" fmla="*/ 549142 h 884541"/>
                  <a:gd name="connsiteX5" fmla="*/ 163142 w 1264739"/>
                  <a:gd name="connsiteY5" fmla="*/ 792982 h 884541"/>
                  <a:gd name="connsiteX6" fmla="*/ 528902 w 1264739"/>
                  <a:gd name="connsiteY6" fmla="*/ 884422 h 884541"/>
                  <a:gd name="connsiteX7" fmla="*/ 1108022 w 1264739"/>
                  <a:gd name="connsiteY7" fmla="*/ 777742 h 884541"/>
                  <a:gd name="connsiteX8" fmla="*/ 361262 w 1264739"/>
                  <a:gd name="connsiteY8" fmla="*/ 579622 h 884541"/>
                  <a:gd name="connsiteX9" fmla="*/ 315542 w 1264739"/>
                  <a:gd name="connsiteY9" fmla="*/ 457702 h 884541"/>
                  <a:gd name="connsiteX10" fmla="*/ 406982 w 1264739"/>
                  <a:gd name="connsiteY10" fmla="*/ 274822 h 884541"/>
                  <a:gd name="connsiteX11" fmla="*/ 696542 w 1264739"/>
                  <a:gd name="connsiteY11" fmla="*/ 152902 h 884541"/>
                  <a:gd name="connsiteX12" fmla="*/ 1016582 w 1264739"/>
                  <a:gd name="connsiteY12" fmla="*/ 107182 h 884541"/>
                  <a:gd name="connsiteX13" fmla="*/ 1260422 w 1264739"/>
                  <a:gd name="connsiteY13" fmla="*/ 91942 h 884541"/>
                  <a:gd name="connsiteX0" fmla="*/ 1260422 w 1264739"/>
                  <a:gd name="connsiteY0" fmla="*/ 91942 h 1115125"/>
                  <a:gd name="connsiteX1" fmla="*/ 803222 w 1264739"/>
                  <a:gd name="connsiteY1" fmla="*/ 502 h 1115125"/>
                  <a:gd name="connsiteX2" fmla="*/ 269822 w 1264739"/>
                  <a:gd name="connsiteY2" fmla="*/ 137662 h 1115125"/>
                  <a:gd name="connsiteX3" fmla="*/ 41222 w 1264739"/>
                  <a:gd name="connsiteY3" fmla="*/ 366262 h 1115125"/>
                  <a:gd name="connsiteX4" fmla="*/ 10742 w 1264739"/>
                  <a:gd name="connsiteY4" fmla="*/ 549142 h 1115125"/>
                  <a:gd name="connsiteX5" fmla="*/ 163142 w 1264739"/>
                  <a:gd name="connsiteY5" fmla="*/ 792982 h 1115125"/>
                  <a:gd name="connsiteX6" fmla="*/ 528902 w 1264739"/>
                  <a:gd name="connsiteY6" fmla="*/ 884422 h 1115125"/>
                  <a:gd name="connsiteX7" fmla="*/ 1165949 w 1264739"/>
                  <a:gd name="connsiteY7" fmla="*/ 1107611 h 1115125"/>
                  <a:gd name="connsiteX8" fmla="*/ 361262 w 1264739"/>
                  <a:gd name="connsiteY8" fmla="*/ 579622 h 1115125"/>
                  <a:gd name="connsiteX9" fmla="*/ 315542 w 1264739"/>
                  <a:gd name="connsiteY9" fmla="*/ 457702 h 1115125"/>
                  <a:gd name="connsiteX10" fmla="*/ 406982 w 1264739"/>
                  <a:gd name="connsiteY10" fmla="*/ 274822 h 1115125"/>
                  <a:gd name="connsiteX11" fmla="*/ 696542 w 1264739"/>
                  <a:gd name="connsiteY11" fmla="*/ 152902 h 1115125"/>
                  <a:gd name="connsiteX12" fmla="*/ 1016582 w 1264739"/>
                  <a:gd name="connsiteY12" fmla="*/ 107182 h 1115125"/>
                  <a:gd name="connsiteX13" fmla="*/ 1260422 w 1264739"/>
                  <a:gd name="connsiteY13" fmla="*/ 91942 h 1115125"/>
                  <a:gd name="connsiteX0" fmla="*/ 1260422 w 1264739"/>
                  <a:gd name="connsiteY0" fmla="*/ 91942 h 1126280"/>
                  <a:gd name="connsiteX1" fmla="*/ 803222 w 1264739"/>
                  <a:gd name="connsiteY1" fmla="*/ 502 h 1126280"/>
                  <a:gd name="connsiteX2" fmla="*/ 269822 w 1264739"/>
                  <a:gd name="connsiteY2" fmla="*/ 137662 h 1126280"/>
                  <a:gd name="connsiteX3" fmla="*/ 41222 w 1264739"/>
                  <a:gd name="connsiteY3" fmla="*/ 366262 h 1126280"/>
                  <a:gd name="connsiteX4" fmla="*/ 10742 w 1264739"/>
                  <a:gd name="connsiteY4" fmla="*/ 549142 h 1126280"/>
                  <a:gd name="connsiteX5" fmla="*/ 163142 w 1264739"/>
                  <a:gd name="connsiteY5" fmla="*/ 792982 h 1126280"/>
                  <a:gd name="connsiteX6" fmla="*/ 644770 w 1264739"/>
                  <a:gd name="connsiteY6" fmla="*/ 987498 h 1126280"/>
                  <a:gd name="connsiteX7" fmla="*/ 1165949 w 1264739"/>
                  <a:gd name="connsiteY7" fmla="*/ 1107611 h 1126280"/>
                  <a:gd name="connsiteX8" fmla="*/ 361262 w 1264739"/>
                  <a:gd name="connsiteY8" fmla="*/ 579622 h 1126280"/>
                  <a:gd name="connsiteX9" fmla="*/ 315542 w 1264739"/>
                  <a:gd name="connsiteY9" fmla="*/ 457702 h 1126280"/>
                  <a:gd name="connsiteX10" fmla="*/ 406982 w 1264739"/>
                  <a:gd name="connsiteY10" fmla="*/ 274822 h 1126280"/>
                  <a:gd name="connsiteX11" fmla="*/ 696542 w 1264739"/>
                  <a:gd name="connsiteY11" fmla="*/ 152902 h 1126280"/>
                  <a:gd name="connsiteX12" fmla="*/ 1016582 w 1264739"/>
                  <a:gd name="connsiteY12" fmla="*/ 107182 h 1126280"/>
                  <a:gd name="connsiteX13" fmla="*/ 1260422 w 1264739"/>
                  <a:gd name="connsiteY13" fmla="*/ 91942 h 1126280"/>
                  <a:gd name="connsiteX0" fmla="*/ 1016582 w 1169792"/>
                  <a:gd name="connsiteY0" fmla="*/ 106897 h 1125995"/>
                  <a:gd name="connsiteX1" fmla="*/ 803222 w 1169792"/>
                  <a:gd name="connsiteY1" fmla="*/ 217 h 1125995"/>
                  <a:gd name="connsiteX2" fmla="*/ 269822 w 1169792"/>
                  <a:gd name="connsiteY2" fmla="*/ 137377 h 1125995"/>
                  <a:gd name="connsiteX3" fmla="*/ 41222 w 1169792"/>
                  <a:gd name="connsiteY3" fmla="*/ 365977 h 1125995"/>
                  <a:gd name="connsiteX4" fmla="*/ 10742 w 1169792"/>
                  <a:gd name="connsiteY4" fmla="*/ 548857 h 1125995"/>
                  <a:gd name="connsiteX5" fmla="*/ 163142 w 1169792"/>
                  <a:gd name="connsiteY5" fmla="*/ 792697 h 1125995"/>
                  <a:gd name="connsiteX6" fmla="*/ 644770 w 1169792"/>
                  <a:gd name="connsiteY6" fmla="*/ 987213 h 1125995"/>
                  <a:gd name="connsiteX7" fmla="*/ 1165949 w 1169792"/>
                  <a:gd name="connsiteY7" fmla="*/ 1107326 h 1125995"/>
                  <a:gd name="connsiteX8" fmla="*/ 361262 w 1169792"/>
                  <a:gd name="connsiteY8" fmla="*/ 579337 h 1125995"/>
                  <a:gd name="connsiteX9" fmla="*/ 315542 w 1169792"/>
                  <a:gd name="connsiteY9" fmla="*/ 457417 h 1125995"/>
                  <a:gd name="connsiteX10" fmla="*/ 406982 w 1169792"/>
                  <a:gd name="connsiteY10" fmla="*/ 274537 h 1125995"/>
                  <a:gd name="connsiteX11" fmla="*/ 696542 w 1169792"/>
                  <a:gd name="connsiteY11" fmla="*/ 152617 h 1125995"/>
                  <a:gd name="connsiteX12" fmla="*/ 1016582 w 1169792"/>
                  <a:gd name="connsiteY12" fmla="*/ 106897 h 1125995"/>
                  <a:gd name="connsiteX0" fmla="*/ 696542 w 1169792"/>
                  <a:gd name="connsiteY0" fmla="*/ 152464 h 1125842"/>
                  <a:gd name="connsiteX1" fmla="*/ 803222 w 1169792"/>
                  <a:gd name="connsiteY1" fmla="*/ 64 h 1125842"/>
                  <a:gd name="connsiteX2" fmla="*/ 269822 w 1169792"/>
                  <a:gd name="connsiteY2" fmla="*/ 137224 h 1125842"/>
                  <a:gd name="connsiteX3" fmla="*/ 41222 w 1169792"/>
                  <a:gd name="connsiteY3" fmla="*/ 365824 h 1125842"/>
                  <a:gd name="connsiteX4" fmla="*/ 10742 w 1169792"/>
                  <a:gd name="connsiteY4" fmla="*/ 548704 h 1125842"/>
                  <a:gd name="connsiteX5" fmla="*/ 163142 w 1169792"/>
                  <a:gd name="connsiteY5" fmla="*/ 792544 h 1125842"/>
                  <a:gd name="connsiteX6" fmla="*/ 644770 w 1169792"/>
                  <a:gd name="connsiteY6" fmla="*/ 987060 h 1125842"/>
                  <a:gd name="connsiteX7" fmla="*/ 1165949 w 1169792"/>
                  <a:gd name="connsiteY7" fmla="*/ 1107173 h 1125842"/>
                  <a:gd name="connsiteX8" fmla="*/ 361262 w 1169792"/>
                  <a:gd name="connsiteY8" fmla="*/ 579184 h 1125842"/>
                  <a:gd name="connsiteX9" fmla="*/ 315542 w 1169792"/>
                  <a:gd name="connsiteY9" fmla="*/ 457264 h 1125842"/>
                  <a:gd name="connsiteX10" fmla="*/ 406982 w 1169792"/>
                  <a:gd name="connsiteY10" fmla="*/ 274384 h 1125842"/>
                  <a:gd name="connsiteX11" fmla="*/ 696542 w 1169792"/>
                  <a:gd name="connsiteY11" fmla="*/ 152464 h 1125842"/>
                  <a:gd name="connsiteX0" fmla="*/ 696542 w 1169792"/>
                  <a:gd name="connsiteY0" fmla="*/ 296737 h 1270115"/>
                  <a:gd name="connsiteX1" fmla="*/ 600468 w 1169792"/>
                  <a:gd name="connsiteY1" fmla="*/ 21 h 1270115"/>
                  <a:gd name="connsiteX2" fmla="*/ 269822 w 1169792"/>
                  <a:gd name="connsiteY2" fmla="*/ 281497 h 1270115"/>
                  <a:gd name="connsiteX3" fmla="*/ 41222 w 1169792"/>
                  <a:gd name="connsiteY3" fmla="*/ 510097 h 1270115"/>
                  <a:gd name="connsiteX4" fmla="*/ 10742 w 1169792"/>
                  <a:gd name="connsiteY4" fmla="*/ 692977 h 1270115"/>
                  <a:gd name="connsiteX5" fmla="*/ 163142 w 1169792"/>
                  <a:gd name="connsiteY5" fmla="*/ 936817 h 1270115"/>
                  <a:gd name="connsiteX6" fmla="*/ 644770 w 1169792"/>
                  <a:gd name="connsiteY6" fmla="*/ 1131333 h 1270115"/>
                  <a:gd name="connsiteX7" fmla="*/ 1165949 w 1169792"/>
                  <a:gd name="connsiteY7" fmla="*/ 1251446 h 1270115"/>
                  <a:gd name="connsiteX8" fmla="*/ 361262 w 1169792"/>
                  <a:gd name="connsiteY8" fmla="*/ 723457 h 1270115"/>
                  <a:gd name="connsiteX9" fmla="*/ 315542 w 1169792"/>
                  <a:gd name="connsiteY9" fmla="*/ 601537 h 1270115"/>
                  <a:gd name="connsiteX10" fmla="*/ 406982 w 1169792"/>
                  <a:gd name="connsiteY10" fmla="*/ 418657 h 1270115"/>
                  <a:gd name="connsiteX11" fmla="*/ 696542 w 1169792"/>
                  <a:gd name="connsiteY11" fmla="*/ 296737 h 1270115"/>
                  <a:gd name="connsiteX0" fmla="*/ 406982 w 1169792"/>
                  <a:gd name="connsiteY0" fmla="*/ 420294 h 1271752"/>
                  <a:gd name="connsiteX1" fmla="*/ 600468 w 1169792"/>
                  <a:gd name="connsiteY1" fmla="*/ 1658 h 1271752"/>
                  <a:gd name="connsiteX2" fmla="*/ 269822 w 1169792"/>
                  <a:gd name="connsiteY2" fmla="*/ 283134 h 1271752"/>
                  <a:gd name="connsiteX3" fmla="*/ 41222 w 1169792"/>
                  <a:gd name="connsiteY3" fmla="*/ 511734 h 1271752"/>
                  <a:gd name="connsiteX4" fmla="*/ 10742 w 1169792"/>
                  <a:gd name="connsiteY4" fmla="*/ 694614 h 1271752"/>
                  <a:gd name="connsiteX5" fmla="*/ 163142 w 1169792"/>
                  <a:gd name="connsiteY5" fmla="*/ 938454 h 1271752"/>
                  <a:gd name="connsiteX6" fmla="*/ 644770 w 1169792"/>
                  <a:gd name="connsiteY6" fmla="*/ 1132970 h 1271752"/>
                  <a:gd name="connsiteX7" fmla="*/ 1165949 w 1169792"/>
                  <a:gd name="connsiteY7" fmla="*/ 1253083 h 1271752"/>
                  <a:gd name="connsiteX8" fmla="*/ 361262 w 1169792"/>
                  <a:gd name="connsiteY8" fmla="*/ 725094 h 1271752"/>
                  <a:gd name="connsiteX9" fmla="*/ 315542 w 1169792"/>
                  <a:gd name="connsiteY9" fmla="*/ 603174 h 1271752"/>
                  <a:gd name="connsiteX10" fmla="*/ 406982 w 1169792"/>
                  <a:gd name="connsiteY10" fmla="*/ 420294 h 1271752"/>
                  <a:gd name="connsiteX0" fmla="*/ 406982 w 1170978"/>
                  <a:gd name="connsiteY0" fmla="*/ 420294 h 1279623"/>
                  <a:gd name="connsiteX1" fmla="*/ 600468 w 1170978"/>
                  <a:gd name="connsiteY1" fmla="*/ 1658 h 1279623"/>
                  <a:gd name="connsiteX2" fmla="*/ 269822 w 1170978"/>
                  <a:gd name="connsiteY2" fmla="*/ 283134 h 1279623"/>
                  <a:gd name="connsiteX3" fmla="*/ 41222 w 1170978"/>
                  <a:gd name="connsiteY3" fmla="*/ 511734 h 1279623"/>
                  <a:gd name="connsiteX4" fmla="*/ 10742 w 1170978"/>
                  <a:gd name="connsiteY4" fmla="*/ 694614 h 1279623"/>
                  <a:gd name="connsiteX5" fmla="*/ 163142 w 1170978"/>
                  <a:gd name="connsiteY5" fmla="*/ 938454 h 1279623"/>
                  <a:gd name="connsiteX6" fmla="*/ 644770 w 1170978"/>
                  <a:gd name="connsiteY6" fmla="*/ 1132970 h 1279623"/>
                  <a:gd name="connsiteX7" fmla="*/ 1165949 w 1170978"/>
                  <a:gd name="connsiteY7" fmla="*/ 1253083 h 1279623"/>
                  <a:gd name="connsiteX8" fmla="*/ 315542 w 1170978"/>
                  <a:gd name="connsiteY8" fmla="*/ 603174 h 1279623"/>
                  <a:gd name="connsiteX9" fmla="*/ 406982 w 1170978"/>
                  <a:gd name="connsiteY9" fmla="*/ 420294 h 1279623"/>
                  <a:gd name="connsiteX0" fmla="*/ 406982 w 1165949"/>
                  <a:gd name="connsiteY0" fmla="*/ 420294 h 1264167"/>
                  <a:gd name="connsiteX1" fmla="*/ 600468 w 1165949"/>
                  <a:gd name="connsiteY1" fmla="*/ 1658 h 1264167"/>
                  <a:gd name="connsiteX2" fmla="*/ 269822 w 1165949"/>
                  <a:gd name="connsiteY2" fmla="*/ 283134 h 1264167"/>
                  <a:gd name="connsiteX3" fmla="*/ 41222 w 1165949"/>
                  <a:gd name="connsiteY3" fmla="*/ 511734 h 1264167"/>
                  <a:gd name="connsiteX4" fmla="*/ 10742 w 1165949"/>
                  <a:gd name="connsiteY4" fmla="*/ 694614 h 1264167"/>
                  <a:gd name="connsiteX5" fmla="*/ 163142 w 1165949"/>
                  <a:gd name="connsiteY5" fmla="*/ 938454 h 1264167"/>
                  <a:gd name="connsiteX6" fmla="*/ 644770 w 1165949"/>
                  <a:gd name="connsiteY6" fmla="*/ 1132970 h 1264167"/>
                  <a:gd name="connsiteX7" fmla="*/ 1165949 w 1165949"/>
                  <a:gd name="connsiteY7" fmla="*/ 1253083 h 1264167"/>
                  <a:gd name="connsiteX8" fmla="*/ 634155 w 1165949"/>
                  <a:gd name="connsiteY8" fmla="*/ 850577 h 1264167"/>
                  <a:gd name="connsiteX9" fmla="*/ 406982 w 1165949"/>
                  <a:gd name="connsiteY9" fmla="*/ 420294 h 1264167"/>
                  <a:gd name="connsiteX0" fmla="*/ 399182 w 1158149"/>
                  <a:gd name="connsiteY0" fmla="*/ 420538 h 1264411"/>
                  <a:gd name="connsiteX1" fmla="*/ 592668 w 1158149"/>
                  <a:gd name="connsiteY1" fmla="*/ 1902 h 1264411"/>
                  <a:gd name="connsiteX2" fmla="*/ 262022 w 1158149"/>
                  <a:gd name="connsiteY2" fmla="*/ 283378 h 1264411"/>
                  <a:gd name="connsiteX3" fmla="*/ 2942 w 1158149"/>
                  <a:gd name="connsiteY3" fmla="*/ 694858 h 1264411"/>
                  <a:gd name="connsiteX4" fmla="*/ 155342 w 1158149"/>
                  <a:gd name="connsiteY4" fmla="*/ 938698 h 1264411"/>
                  <a:gd name="connsiteX5" fmla="*/ 636970 w 1158149"/>
                  <a:gd name="connsiteY5" fmla="*/ 1133214 h 1264411"/>
                  <a:gd name="connsiteX6" fmla="*/ 1158149 w 1158149"/>
                  <a:gd name="connsiteY6" fmla="*/ 1253327 h 1264411"/>
                  <a:gd name="connsiteX7" fmla="*/ 626355 w 1158149"/>
                  <a:gd name="connsiteY7" fmla="*/ 850821 h 1264411"/>
                  <a:gd name="connsiteX8" fmla="*/ 399182 w 1158149"/>
                  <a:gd name="connsiteY8" fmla="*/ 420538 h 1264411"/>
                  <a:gd name="connsiteX0" fmla="*/ 397239 w 1156206"/>
                  <a:gd name="connsiteY0" fmla="*/ 419918 h 1263791"/>
                  <a:gd name="connsiteX1" fmla="*/ 590725 w 1156206"/>
                  <a:gd name="connsiteY1" fmla="*/ 1282 h 1263791"/>
                  <a:gd name="connsiteX2" fmla="*/ 115262 w 1156206"/>
                  <a:gd name="connsiteY2" fmla="*/ 303382 h 1263791"/>
                  <a:gd name="connsiteX3" fmla="*/ 999 w 1156206"/>
                  <a:gd name="connsiteY3" fmla="*/ 694238 h 1263791"/>
                  <a:gd name="connsiteX4" fmla="*/ 153399 w 1156206"/>
                  <a:gd name="connsiteY4" fmla="*/ 938078 h 1263791"/>
                  <a:gd name="connsiteX5" fmla="*/ 635027 w 1156206"/>
                  <a:gd name="connsiteY5" fmla="*/ 1132594 h 1263791"/>
                  <a:gd name="connsiteX6" fmla="*/ 1156206 w 1156206"/>
                  <a:gd name="connsiteY6" fmla="*/ 1252707 h 1263791"/>
                  <a:gd name="connsiteX7" fmla="*/ 624412 w 1156206"/>
                  <a:gd name="connsiteY7" fmla="*/ 850201 h 1263791"/>
                  <a:gd name="connsiteX8" fmla="*/ 397239 w 1156206"/>
                  <a:gd name="connsiteY8" fmla="*/ 419918 h 1263791"/>
                  <a:gd name="connsiteX0" fmla="*/ 396625 w 1155592"/>
                  <a:gd name="connsiteY0" fmla="*/ 440438 h 1284311"/>
                  <a:gd name="connsiteX1" fmla="*/ 271497 w 1155592"/>
                  <a:gd name="connsiteY1" fmla="*/ 1189 h 1284311"/>
                  <a:gd name="connsiteX2" fmla="*/ 114648 w 1155592"/>
                  <a:gd name="connsiteY2" fmla="*/ 323902 h 1284311"/>
                  <a:gd name="connsiteX3" fmla="*/ 385 w 1155592"/>
                  <a:gd name="connsiteY3" fmla="*/ 714758 h 1284311"/>
                  <a:gd name="connsiteX4" fmla="*/ 152785 w 1155592"/>
                  <a:gd name="connsiteY4" fmla="*/ 958598 h 1284311"/>
                  <a:gd name="connsiteX5" fmla="*/ 634413 w 1155592"/>
                  <a:gd name="connsiteY5" fmla="*/ 1153114 h 1284311"/>
                  <a:gd name="connsiteX6" fmla="*/ 1155592 w 1155592"/>
                  <a:gd name="connsiteY6" fmla="*/ 1273227 h 1284311"/>
                  <a:gd name="connsiteX7" fmla="*/ 623798 w 1155592"/>
                  <a:gd name="connsiteY7" fmla="*/ 870721 h 1284311"/>
                  <a:gd name="connsiteX8" fmla="*/ 396625 w 1155592"/>
                  <a:gd name="connsiteY8" fmla="*/ 440438 h 1284311"/>
                  <a:gd name="connsiteX0" fmla="*/ 294535 w 1053502"/>
                  <a:gd name="connsiteY0" fmla="*/ 440458 h 1284331"/>
                  <a:gd name="connsiteX1" fmla="*/ 169407 w 1053502"/>
                  <a:gd name="connsiteY1" fmla="*/ 1209 h 1284331"/>
                  <a:gd name="connsiteX2" fmla="*/ 12558 w 1053502"/>
                  <a:gd name="connsiteY2" fmla="*/ 323922 h 1284331"/>
                  <a:gd name="connsiteX3" fmla="*/ 14158 w 1053502"/>
                  <a:gd name="connsiteY3" fmla="*/ 735386 h 1284331"/>
                  <a:gd name="connsiteX4" fmla="*/ 50695 w 1053502"/>
                  <a:gd name="connsiteY4" fmla="*/ 958618 h 1284331"/>
                  <a:gd name="connsiteX5" fmla="*/ 532323 w 1053502"/>
                  <a:gd name="connsiteY5" fmla="*/ 1153134 h 1284331"/>
                  <a:gd name="connsiteX6" fmla="*/ 1053502 w 1053502"/>
                  <a:gd name="connsiteY6" fmla="*/ 1273247 h 1284331"/>
                  <a:gd name="connsiteX7" fmla="*/ 521708 w 1053502"/>
                  <a:gd name="connsiteY7" fmla="*/ 870741 h 1284331"/>
                  <a:gd name="connsiteX8" fmla="*/ 294535 w 1053502"/>
                  <a:gd name="connsiteY8" fmla="*/ 440458 h 1284331"/>
                  <a:gd name="connsiteX0" fmla="*/ 302321 w 1061288"/>
                  <a:gd name="connsiteY0" fmla="*/ 440458 h 1284331"/>
                  <a:gd name="connsiteX1" fmla="*/ 177193 w 1061288"/>
                  <a:gd name="connsiteY1" fmla="*/ 1209 h 1284331"/>
                  <a:gd name="connsiteX2" fmla="*/ 20344 w 1061288"/>
                  <a:gd name="connsiteY2" fmla="*/ 323922 h 1284331"/>
                  <a:gd name="connsiteX3" fmla="*/ 21944 w 1061288"/>
                  <a:gd name="connsiteY3" fmla="*/ 735386 h 1284331"/>
                  <a:gd name="connsiteX4" fmla="*/ 203309 w 1061288"/>
                  <a:gd name="connsiteY4" fmla="*/ 958619 h 1284331"/>
                  <a:gd name="connsiteX5" fmla="*/ 540109 w 1061288"/>
                  <a:gd name="connsiteY5" fmla="*/ 1153134 h 1284331"/>
                  <a:gd name="connsiteX6" fmla="*/ 1061288 w 1061288"/>
                  <a:gd name="connsiteY6" fmla="*/ 1273247 h 1284331"/>
                  <a:gd name="connsiteX7" fmla="*/ 529494 w 1061288"/>
                  <a:gd name="connsiteY7" fmla="*/ 870741 h 1284331"/>
                  <a:gd name="connsiteX8" fmla="*/ 302321 w 1061288"/>
                  <a:gd name="connsiteY8" fmla="*/ 440458 h 1284331"/>
                  <a:gd name="connsiteX0" fmla="*/ 1704938 w 2463905"/>
                  <a:gd name="connsiteY0" fmla="*/ 421168 h 1265041"/>
                  <a:gd name="connsiteX1" fmla="*/ 1315 w 2463905"/>
                  <a:gd name="connsiteY1" fmla="*/ 1291 h 1265041"/>
                  <a:gd name="connsiteX2" fmla="*/ 1422961 w 2463905"/>
                  <a:gd name="connsiteY2" fmla="*/ 304632 h 1265041"/>
                  <a:gd name="connsiteX3" fmla="*/ 1424561 w 2463905"/>
                  <a:gd name="connsiteY3" fmla="*/ 716096 h 1265041"/>
                  <a:gd name="connsiteX4" fmla="*/ 1605926 w 2463905"/>
                  <a:gd name="connsiteY4" fmla="*/ 939329 h 1265041"/>
                  <a:gd name="connsiteX5" fmla="*/ 1942726 w 2463905"/>
                  <a:gd name="connsiteY5" fmla="*/ 1133844 h 1265041"/>
                  <a:gd name="connsiteX6" fmla="*/ 2463905 w 2463905"/>
                  <a:gd name="connsiteY6" fmla="*/ 1253957 h 1265041"/>
                  <a:gd name="connsiteX7" fmla="*/ 1932111 w 2463905"/>
                  <a:gd name="connsiteY7" fmla="*/ 851451 h 1265041"/>
                  <a:gd name="connsiteX8" fmla="*/ 1704938 w 2463905"/>
                  <a:gd name="connsiteY8" fmla="*/ 421168 h 1265041"/>
                  <a:gd name="connsiteX0" fmla="*/ 1765769 w 2524736"/>
                  <a:gd name="connsiteY0" fmla="*/ 420293 h 1264166"/>
                  <a:gd name="connsiteX1" fmla="*/ 62146 w 2524736"/>
                  <a:gd name="connsiteY1" fmla="*/ 416 h 1264166"/>
                  <a:gd name="connsiteX2" fmla="*/ 476820 w 2524736"/>
                  <a:gd name="connsiteY2" fmla="*/ 497470 h 1264166"/>
                  <a:gd name="connsiteX3" fmla="*/ 1485392 w 2524736"/>
                  <a:gd name="connsiteY3" fmla="*/ 715221 h 1264166"/>
                  <a:gd name="connsiteX4" fmla="*/ 1666757 w 2524736"/>
                  <a:gd name="connsiteY4" fmla="*/ 938454 h 1264166"/>
                  <a:gd name="connsiteX5" fmla="*/ 2003557 w 2524736"/>
                  <a:gd name="connsiteY5" fmla="*/ 1132969 h 1264166"/>
                  <a:gd name="connsiteX6" fmla="*/ 2524736 w 2524736"/>
                  <a:gd name="connsiteY6" fmla="*/ 1253082 h 1264166"/>
                  <a:gd name="connsiteX7" fmla="*/ 1992942 w 2524736"/>
                  <a:gd name="connsiteY7" fmla="*/ 850576 h 1264166"/>
                  <a:gd name="connsiteX8" fmla="*/ 1765769 w 2524736"/>
                  <a:gd name="connsiteY8" fmla="*/ 420293 h 1264166"/>
                  <a:gd name="connsiteX0" fmla="*/ 1759283 w 2518250"/>
                  <a:gd name="connsiteY0" fmla="*/ 420293 h 1264166"/>
                  <a:gd name="connsiteX1" fmla="*/ 55660 w 2518250"/>
                  <a:gd name="connsiteY1" fmla="*/ 416 h 1264166"/>
                  <a:gd name="connsiteX2" fmla="*/ 470334 w 2518250"/>
                  <a:gd name="connsiteY2" fmla="*/ 497470 h 1264166"/>
                  <a:gd name="connsiteX3" fmla="*/ 1043459 w 2518250"/>
                  <a:gd name="connsiteY3" fmla="*/ 831449 h 1264166"/>
                  <a:gd name="connsiteX4" fmla="*/ 1660271 w 2518250"/>
                  <a:gd name="connsiteY4" fmla="*/ 938454 h 1264166"/>
                  <a:gd name="connsiteX5" fmla="*/ 1997071 w 2518250"/>
                  <a:gd name="connsiteY5" fmla="*/ 1132969 h 1264166"/>
                  <a:gd name="connsiteX6" fmla="*/ 2518250 w 2518250"/>
                  <a:gd name="connsiteY6" fmla="*/ 1253082 h 1264166"/>
                  <a:gd name="connsiteX7" fmla="*/ 1986456 w 2518250"/>
                  <a:gd name="connsiteY7" fmla="*/ 850576 h 1264166"/>
                  <a:gd name="connsiteX8" fmla="*/ 1759283 w 2518250"/>
                  <a:gd name="connsiteY8" fmla="*/ 420293 h 1264166"/>
                  <a:gd name="connsiteX0" fmla="*/ 1759283 w 2518250"/>
                  <a:gd name="connsiteY0" fmla="*/ 420293 h 1263749"/>
                  <a:gd name="connsiteX1" fmla="*/ 55660 w 2518250"/>
                  <a:gd name="connsiteY1" fmla="*/ 416 h 1263749"/>
                  <a:gd name="connsiteX2" fmla="*/ 470334 w 2518250"/>
                  <a:gd name="connsiteY2" fmla="*/ 497470 h 1263749"/>
                  <a:gd name="connsiteX3" fmla="*/ 1043459 w 2518250"/>
                  <a:gd name="connsiteY3" fmla="*/ 831449 h 1263749"/>
                  <a:gd name="connsiteX4" fmla="*/ 1551409 w 2518250"/>
                  <a:gd name="connsiteY4" fmla="*/ 977197 h 1263749"/>
                  <a:gd name="connsiteX5" fmla="*/ 1997071 w 2518250"/>
                  <a:gd name="connsiteY5" fmla="*/ 1132969 h 1263749"/>
                  <a:gd name="connsiteX6" fmla="*/ 2518250 w 2518250"/>
                  <a:gd name="connsiteY6" fmla="*/ 1253082 h 1263749"/>
                  <a:gd name="connsiteX7" fmla="*/ 1986456 w 2518250"/>
                  <a:gd name="connsiteY7" fmla="*/ 850576 h 1263749"/>
                  <a:gd name="connsiteX8" fmla="*/ 1759283 w 2518250"/>
                  <a:gd name="connsiteY8" fmla="*/ 420293 h 1263749"/>
                  <a:gd name="connsiteX0" fmla="*/ 1241353 w 2490192"/>
                  <a:gd name="connsiteY0" fmla="*/ 536193 h 1263424"/>
                  <a:gd name="connsiteX1" fmla="*/ 27602 w 2490192"/>
                  <a:gd name="connsiteY1" fmla="*/ 91 h 1263424"/>
                  <a:gd name="connsiteX2" fmla="*/ 442276 w 2490192"/>
                  <a:gd name="connsiteY2" fmla="*/ 497145 h 1263424"/>
                  <a:gd name="connsiteX3" fmla="*/ 1015401 w 2490192"/>
                  <a:gd name="connsiteY3" fmla="*/ 831124 h 1263424"/>
                  <a:gd name="connsiteX4" fmla="*/ 1523351 w 2490192"/>
                  <a:gd name="connsiteY4" fmla="*/ 976872 h 1263424"/>
                  <a:gd name="connsiteX5" fmla="*/ 1969013 w 2490192"/>
                  <a:gd name="connsiteY5" fmla="*/ 1132644 h 1263424"/>
                  <a:gd name="connsiteX6" fmla="*/ 2490192 w 2490192"/>
                  <a:gd name="connsiteY6" fmla="*/ 1252757 h 1263424"/>
                  <a:gd name="connsiteX7" fmla="*/ 1958398 w 2490192"/>
                  <a:gd name="connsiteY7" fmla="*/ 850251 h 1263424"/>
                  <a:gd name="connsiteX8" fmla="*/ 1241353 w 2490192"/>
                  <a:gd name="connsiteY8" fmla="*/ 536193 h 1263424"/>
                  <a:gd name="connsiteX0" fmla="*/ 1241353 w 2490192"/>
                  <a:gd name="connsiteY0" fmla="*/ 536193 h 1263424"/>
                  <a:gd name="connsiteX1" fmla="*/ 27602 w 2490192"/>
                  <a:gd name="connsiteY1" fmla="*/ 91 h 1263424"/>
                  <a:gd name="connsiteX2" fmla="*/ 442276 w 2490192"/>
                  <a:gd name="connsiteY2" fmla="*/ 497145 h 1263424"/>
                  <a:gd name="connsiteX3" fmla="*/ 1015401 w 2490192"/>
                  <a:gd name="connsiteY3" fmla="*/ 831124 h 1263424"/>
                  <a:gd name="connsiteX4" fmla="*/ 1523351 w 2490192"/>
                  <a:gd name="connsiteY4" fmla="*/ 976872 h 1263424"/>
                  <a:gd name="connsiteX5" fmla="*/ 1969013 w 2490192"/>
                  <a:gd name="connsiteY5" fmla="*/ 1132644 h 1263424"/>
                  <a:gd name="connsiteX6" fmla="*/ 2490192 w 2490192"/>
                  <a:gd name="connsiteY6" fmla="*/ 1252757 h 1263424"/>
                  <a:gd name="connsiteX7" fmla="*/ 1522951 w 2490192"/>
                  <a:gd name="connsiteY7" fmla="*/ 850251 h 1263424"/>
                  <a:gd name="connsiteX8" fmla="*/ 1241353 w 2490192"/>
                  <a:gd name="connsiteY8" fmla="*/ 536193 h 1263424"/>
                  <a:gd name="connsiteX0" fmla="*/ 1098347 w 2483263"/>
                  <a:gd name="connsiteY0" fmla="*/ 458708 h 1263424"/>
                  <a:gd name="connsiteX1" fmla="*/ 20673 w 2483263"/>
                  <a:gd name="connsiteY1" fmla="*/ 91 h 1263424"/>
                  <a:gd name="connsiteX2" fmla="*/ 435347 w 2483263"/>
                  <a:gd name="connsiteY2" fmla="*/ 497145 h 1263424"/>
                  <a:gd name="connsiteX3" fmla="*/ 1008472 w 2483263"/>
                  <a:gd name="connsiteY3" fmla="*/ 831124 h 1263424"/>
                  <a:gd name="connsiteX4" fmla="*/ 1516422 w 2483263"/>
                  <a:gd name="connsiteY4" fmla="*/ 976872 h 1263424"/>
                  <a:gd name="connsiteX5" fmla="*/ 1962084 w 2483263"/>
                  <a:gd name="connsiteY5" fmla="*/ 1132644 h 1263424"/>
                  <a:gd name="connsiteX6" fmla="*/ 2483263 w 2483263"/>
                  <a:gd name="connsiteY6" fmla="*/ 1252757 h 1263424"/>
                  <a:gd name="connsiteX7" fmla="*/ 1516022 w 2483263"/>
                  <a:gd name="connsiteY7" fmla="*/ 850251 h 1263424"/>
                  <a:gd name="connsiteX8" fmla="*/ 1098347 w 2483263"/>
                  <a:gd name="connsiteY8" fmla="*/ 458708 h 1263424"/>
                  <a:gd name="connsiteX0" fmla="*/ 1098347 w 2483263"/>
                  <a:gd name="connsiteY0" fmla="*/ 458708 h 1263424"/>
                  <a:gd name="connsiteX1" fmla="*/ 20673 w 2483263"/>
                  <a:gd name="connsiteY1" fmla="*/ 91 h 1263424"/>
                  <a:gd name="connsiteX2" fmla="*/ 435347 w 2483263"/>
                  <a:gd name="connsiteY2" fmla="*/ 497145 h 1263424"/>
                  <a:gd name="connsiteX3" fmla="*/ 1008472 w 2483263"/>
                  <a:gd name="connsiteY3" fmla="*/ 831124 h 1263424"/>
                  <a:gd name="connsiteX4" fmla="*/ 1516422 w 2483263"/>
                  <a:gd name="connsiteY4" fmla="*/ 976872 h 1263424"/>
                  <a:gd name="connsiteX5" fmla="*/ 1962084 w 2483263"/>
                  <a:gd name="connsiteY5" fmla="*/ 1132644 h 1263424"/>
                  <a:gd name="connsiteX6" fmla="*/ 2483263 w 2483263"/>
                  <a:gd name="connsiteY6" fmla="*/ 1252757 h 1263424"/>
                  <a:gd name="connsiteX7" fmla="*/ 1570453 w 2483263"/>
                  <a:gd name="connsiteY7" fmla="*/ 850251 h 1263424"/>
                  <a:gd name="connsiteX8" fmla="*/ 1098347 w 2483263"/>
                  <a:gd name="connsiteY8" fmla="*/ 458708 h 12634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83263" h="1263424">
                    <a:moveTo>
                      <a:pt x="1098347" y="458708"/>
                    </a:moveTo>
                    <a:cubicBezTo>
                      <a:pt x="840050" y="317015"/>
                      <a:pt x="131173" y="-6315"/>
                      <a:pt x="20673" y="91"/>
                    </a:cubicBezTo>
                    <a:cubicBezTo>
                      <a:pt x="-89827" y="6497"/>
                      <a:pt x="270714" y="358640"/>
                      <a:pt x="435347" y="497145"/>
                    </a:cubicBezTo>
                    <a:cubicBezTo>
                      <a:pt x="599980" y="635650"/>
                      <a:pt x="828293" y="751170"/>
                      <a:pt x="1008472" y="831124"/>
                    </a:cubicBezTo>
                    <a:cubicBezTo>
                      <a:pt x="1188651" y="911078"/>
                      <a:pt x="1357487" y="926619"/>
                      <a:pt x="1516422" y="976872"/>
                    </a:cubicBezTo>
                    <a:cubicBezTo>
                      <a:pt x="1675357" y="1027125"/>
                      <a:pt x="1800944" y="1086663"/>
                      <a:pt x="1962084" y="1132644"/>
                    </a:cubicBezTo>
                    <a:cubicBezTo>
                      <a:pt x="2123224" y="1178625"/>
                      <a:pt x="2485032" y="1299822"/>
                      <a:pt x="2483263" y="1252757"/>
                    </a:cubicBezTo>
                    <a:cubicBezTo>
                      <a:pt x="2481494" y="1205692"/>
                      <a:pt x="1801272" y="982593"/>
                      <a:pt x="1570453" y="850251"/>
                    </a:cubicBezTo>
                    <a:cubicBezTo>
                      <a:pt x="1339634" y="717909"/>
                      <a:pt x="1356644" y="600401"/>
                      <a:pt x="1098347" y="458708"/>
                    </a:cubicBezTo>
                    <a:close/>
                  </a:path>
                </a:pathLst>
              </a:custGeom>
              <a:solidFill>
                <a:srgbClr val="05E13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" name="Freeform 13"/>
              <p:cNvSpPr/>
              <p:nvPr/>
            </p:nvSpPr>
            <p:spPr>
              <a:xfrm rot="17616941" flipH="1">
                <a:off x="5915361" y="925760"/>
                <a:ext cx="150229" cy="108805"/>
              </a:xfrm>
              <a:custGeom>
                <a:avLst/>
                <a:gdLst>
                  <a:gd name="connsiteX0" fmla="*/ 1260422 w 1614454"/>
                  <a:gd name="connsiteY0" fmla="*/ 91942 h 884541"/>
                  <a:gd name="connsiteX1" fmla="*/ 803222 w 1614454"/>
                  <a:gd name="connsiteY1" fmla="*/ 502 h 884541"/>
                  <a:gd name="connsiteX2" fmla="*/ 269822 w 1614454"/>
                  <a:gd name="connsiteY2" fmla="*/ 137662 h 884541"/>
                  <a:gd name="connsiteX3" fmla="*/ 41222 w 1614454"/>
                  <a:gd name="connsiteY3" fmla="*/ 366262 h 884541"/>
                  <a:gd name="connsiteX4" fmla="*/ 10742 w 1614454"/>
                  <a:gd name="connsiteY4" fmla="*/ 549142 h 884541"/>
                  <a:gd name="connsiteX5" fmla="*/ 163142 w 1614454"/>
                  <a:gd name="connsiteY5" fmla="*/ 792982 h 884541"/>
                  <a:gd name="connsiteX6" fmla="*/ 528902 w 1614454"/>
                  <a:gd name="connsiteY6" fmla="*/ 884422 h 884541"/>
                  <a:gd name="connsiteX7" fmla="*/ 1108022 w 1614454"/>
                  <a:gd name="connsiteY7" fmla="*/ 777742 h 884541"/>
                  <a:gd name="connsiteX8" fmla="*/ 1610942 w 1614454"/>
                  <a:gd name="connsiteY8" fmla="*/ 549142 h 884541"/>
                  <a:gd name="connsiteX9" fmla="*/ 848942 w 1614454"/>
                  <a:gd name="connsiteY9" fmla="*/ 625342 h 884541"/>
                  <a:gd name="connsiteX10" fmla="*/ 361262 w 1614454"/>
                  <a:gd name="connsiteY10" fmla="*/ 579622 h 884541"/>
                  <a:gd name="connsiteX11" fmla="*/ 315542 w 1614454"/>
                  <a:gd name="connsiteY11" fmla="*/ 457702 h 884541"/>
                  <a:gd name="connsiteX12" fmla="*/ 406982 w 1614454"/>
                  <a:gd name="connsiteY12" fmla="*/ 274822 h 884541"/>
                  <a:gd name="connsiteX13" fmla="*/ 696542 w 1614454"/>
                  <a:gd name="connsiteY13" fmla="*/ 152902 h 884541"/>
                  <a:gd name="connsiteX14" fmla="*/ 1016582 w 1614454"/>
                  <a:gd name="connsiteY14" fmla="*/ 107182 h 884541"/>
                  <a:gd name="connsiteX15" fmla="*/ 1260422 w 1614454"/>
                  <a:gd name="connsiteY15" fmla="*/ 91942 h 884541"/>
                  <a:gd name="connsiteX0" fmla="*/ 1260422 w 1264739"/>
                  <a:gd name="connsiteY0" fmla="*/ 91942 h 884541"/>
                  <a:gd name="connsiteX1" fmla="*/ 803222 w 1264739"/>
                  <a:gd name="connsiteY1" fmla="*/ 502 h 884541"/>
                  <a:gd name="connsiteX2" fmla="*/ 269822 w 1264739"/>
                  <a:gd name="connsiteY2" fmla="*/ 137662 h 884541"/>
                  <a:gd name="connsiteX3" fmla="*/ 41222 w 1264739"/>
                  <a:gd name="connsiteY3" fmla="*/ 366262 h 884541"/>
                  <a:gd name="connsiteX4" fmla="*/ 10742 w 1264739"/>
                  <a:gd name="connsiteY4" fmla="*/ 549142 h 884541"/>
                  <a:gd name="connsiteX5" fmla="*/ 163142 w 1264739"/>
                  <a:gd name="connsiteY5" fmla="*/ 792982 h 884541"/>
                  <a:gd name="connsiteX6" fmla="*/ 528902 w 1264739"/>
                  <a:gd name="connsiteY6" fmla="*/ 884422 h 884541"/>
                  <a:gd name="connsiteX7" fmla="*/ 1108022 w 1264739"/>
                  <a:gd name="connsiteY7" fmla="*/ 777742 h 884541"/>
                  <a:gd name="connsiteX8" fmla="*/ 848942 w 1264739"/>
                  <a:gd name="connsiteY8" fmla="*/ 625342 h 884541"/>
                  <a:gd name="connsiteX9" fmla="*/ 361262 w 1264739"/>
                  <a:gd name="connsiteY9" fmla="*/ 579622 h 884541"/>
                  <a:gd name="connsiteX10" fmla="*/ 315542 w 1264739"/>
                  <a:gd name="connsiteY10" fmla="*/ 457702 h 884541"/>
                  <a:gd name="connsiteX11" fmla="*/ 406982 w 1264739"/>
                  <a:gd name="connsiteY11" fmla="*/ 274822 h 884541"/>
                  <a:gd name="connsiteX12" fmla="*/ 696542 w 1264739"/>
                  <a:gd name="connsiteY12" fmla="*/ 152902 h 884541"/>
                  <a:gd name="connsiteX13" fmla="*/ 1016582 w 1264739"/>
                  <a:gd name="connsiteY13" fmla="*/ 107182 h 884541"/>
                  <a:gd name="connsiteX14" fmla="*/ 1260422 w 1264739"/>
                  <a:gd name="connsiteY14" fmla="*/ 91942 h 884541"/>
                  <a:gd name="connsiteX0" fmla="*/ 1260422 w 1264739"/>
                  <a:gd name="connsiteY0" fmla="*/ 91942 h 884541"/>
                  <a:gd name="connsiteX1" fmla="*/ 803222 w 1264739"/>
                  <a:gd name="connsiteY1" fmla="*/ 502 h 884541"/>
                  <a:gd name="connsiteX2" fmla="*/ 269822 w 1264739"/>
                  <a:gd name="connsiteY2" fmla="*/ 137662 h 884541"/>
                  <a:gd name="connsiteX3" fmla="*/ 41222 w 1264739"/>
                  <a:gd name="connsiteY3" fmla="*/ 366262 h 884541"/>
                  <a:gd name="connsiteX4" fmla="*/ 10742 w 1264739"/>
                  <a:gd name="connsiteY4" fmla="*/ 549142 h 884541"/>
                  <a:gd name="connsiteX5" fmla="*/ 163142 w 1264739"/>
                  <a:gd name="connsiteY5" fmla="*/ 792982 h 884541"/>
                  <a:gd name="connsiteX6" fmla="*/ 528902 w 1264739"/>
                  <a:gd name="connsiteY6" fmla="*/ 884422 h 884541"/>
                  <a:gd name="connsiteX7" fmla="*/ 1108022 w 1264739"/>
                  <a:gd name="connsiteY7" fmla="*/ 777742 h 884541"/>
                  <a:gd name="connsiteX8" fmla="*/ 361262 w 1264739"/>
                  <a:gd name="connsiteY8" fmla="*/ 579622 h 884541"/>
                  <a:gd name="connsiteX9" fmla="*/ 315542 w 1264739"/>
                  <a:gd name="connsiteY9" fmla="*/ 457702 h 884541"/>
                  <a:gd name="connsiteX10" fmla="*/ 406982 w 1264739"/>
                  <a:gd name="connsiteY10" fmla="*/ 274822 h 884541"/>
                  <a:gd name="connsiteX11" fmla="*/ 696542 w 1264739"/>
                  <a:gd name="connsiteY11" fmla="*/ 152902 h 884541"/>
                  <a:gd name="connsiteX12" fmla="*/ 1016582 w 1264739"/>
                  <a:gd name="connsiteY12" fmla="*/ 107182 h 884541"/>
                  <a:gd name="connsiteX13" fmla="*/ 1260422 w 1264739"/>
                  <a:gd name="connsiteY13" fmla="*/ 91942 h 884541"/>
                  <a:gd name="connsiteX0" fmla="*/ 1260422 w 1264739"/>
                  <a:gd name="connsiteY0" fmla="*/ 91942 h 1115125"/>
                  <a:gd name="connsiteX1" fmla="*/ 803222 w 1264739"/>
                  <a:gd name="connsiteY1" fmla="*/ 502 h 1115125"/>
                  <a:gd name="connsiteX2" fmla="*/ 269822 w 1264739"/>
                  <a:gd name="connsiteY2" fmla="*/ 137662 h 1115125"/>
                  <a:gd name="connsiteX3" fmla="*/ 41222 w 1264739"/>
                  <a:gd name="connsiteY3" fmla="*/ 366262 h 1115125"/>
                  <a:gd name="connsiteX4" fmla="*/ 10742 w 1264739"/>
                  <a:gd name="connsiteY4" fmla="*/ 549142 h 1115125"/>
                  <a:gd name="connsiteX5" fmla="*/ 163142 w 1264739"/>
                  <a:gd name="connsiteY5" fmla="*/ 792982 h 1115125"/>
                  <a:gd name="connsiteX6" fmla="*/ 528902 w 1264739"/>
                  <a:gd name="connsiteY6" fmla="*/ 884422 h 1115125"/>
                  <a:gd name="connsiteX7" fmla="*/ 1165949 w 1264739"/>
                  <a:gd name="connsiteY7" fmla="*/ 1107611 h 1115125"/>
                  <a:gd name="connsiteX8" fmla="*/ 361262 w 1264739"/>
                  <a:gd name="connsiteY8" fmla="*/ 579622 h 1115125"/>
                  <a:gd name="connsiteX9" fmla="*/ 315542 w 1264739"/>
                  <a:gd name="connsiteY9" fmla="*/ 457702 h 1115125"/>
                  <a:gd name="connsiteX10" fmla="*/ 406982 w 1264739"/>
                  <a:gd name="connsiteY10" fmla="*/ 274822 h 1115125"/>
                  <a:gd name="connsiteX11" fmla="*/ 696542 w 1264739"/>
                  <a:gd name="connsiteY11" fmla="*/ 152902 h 1115125"/>
                  <a:gd name="connsiteX12" fmla="*/ 1016582 w 1264739"/>
                  <a:gd name="connsiteY12" fmla="*/ 107182 h 1115125"/>
                  <a:gd name="connsiteX13" fmla="*/ 1260422 w 1264739"/>
                  <a:gd name="connsiteY13" fmla="*/ 91942 h 1115125"/>
                  <a:gd name="connsiteX0" fmla="*/ 1260422 w 1264739"/>
                  <a:gd name="connsiteY0" fmla="*/ 91942 h 1126280"/>
                  <a:gd name="connsiteX1" fmla="*/ 803222 w 1264739"/>
                  <a:gd name="connsiteY1" fmla="*/ 502 h 1126280"/>
                  <a:gd name="connsiteX2" fmla="*/ 269822 w 1264739"/>
                  <a:gd name="connsiteY2" fmla="*/ 137662 h 1126280"/>
                  <a:gd name="connsiteX3" fmla="*/ 41222 w 1264739"/>
                  <a:gd name="connsiteY3" fmla="*/ 366262 h 1126280"/>
                  <a:gd name="connsiteX4" fmla="*/ 10742 w 1264739"/>
                  <a:gd name="connsiteY4" fmla="*/ 549142 h 1126280"/>
                  <a:gd name="connsiteX5" fmla="*/ 163142 w 1264739"/>
                  <a:gd name="connsiteY5" fmla="*/ 792982 h 1126280"/>
                  <a:gd name="connsiteX6" fmla="*/ 644770 w 1264739"/>
                  <a:gd name="connsiteY6" fmla="*/ 987498 h 1126280"/>
                  <a:gd name="connsiteX7" fmla="*/ 1165949 w 1264739"/>
                  <a:gd name="connsiteY7" fmla="*/ 1107611 h 1126280"/>
                  <a:gd name="connsiteX8" fmla="*/ 361262 w 1264739"/>
                  <a:gd name="connsiteY8" fmla="*/ 579622 h 1126280"/>
                  <a:gd name="connsiteX9" fmla="*/ 315542 w 1264739"/>
                  <a:gd name="connsiteY9" fmla="*/ 457702 h 1126280"/>
                  <a:gd name="connsiteX10" fmla="*/ 406982 w 1264739"/>
                  <a:gd name="connsiteY10" fmla="*/ 274822 h 1126280"/>
                  <a:gd name="connsiteX11" fmla="*/ 696542 w 1264739"/>
                  <a:gd name="connsiteY11" fmla="*/ 152902 h 1126280"/>
                  <a:gd name="connsiteX12" fmla="*/ 1016582 w 1264739"/>
                  <a:gd name="connsiteY12" fmla="*/ 107182 h 1126280"/>
                  <a:gd name="connsiteX13" fmla="*/ 1260422 w 1264739"/>
                  <a:gd name="connsiteY13" fmla="*/ 91942 h 1126280"/>
                  <a:gd name="connsiteX0" fmla="*/ 1016582 w 1169792"/>
                  <a:gd name="connsiteY0" fmla="*/ 106897 h 1125995"/>
                  <a:gd name="connsiteX1" fmla="*/ 803222 w 1169792"/>
                  <a:gd name="connsiteY1" fmla="*/ 217 h 1125995"/>
                  <a:gd name="connsiteX2" fmla="*/ 269822 w 1169792"/>
                  <a:gd name="connsiteY2" fmla="*/ 137377 h 1125995"/>
                  <a:gd name="connsiteX3" fmla="*/ 41222 w 1169792"/>
                  <a:gd name="connsiteY3" fmla="*/ 365977 h 1125995"/>
                  <a:gd name="connsiteX4" fmla="*/ 10742 w 1169792"/>
                  <a:gd name="connsiteY4" fmla="*/ 548857 h 1125995"/>
                  <a:gd name="connsiteX5" fmla="*/ 163142 w 1169792"/>
                  <a:gd name="connsiteY5" fmla="*/ 792697 h 1125995"/>
                  <a:gd name="connsiteX6" fmla="*/ 644770 w 1169792"/>
                  <a:gd name="connsiteY6" fmla="*/ 987213 h 1125995"/>
                  <a:gd name="connsiteX7" fmla="*/ 1165949 w 1169792"/>
                  <a:gd name="connsiteY7" fmla="*/ 1107326 h 1125995"/>
                  <a:gd name="connsiteX8" fmla="*/ 361262 w 1169792"/>
                  <a:gd name="connsiteY8" fmla="*/ 579337 h 1125995"/>
                  <a:gd name="connsiteX9" fmla="*/ 315542 w 1169792"/>
                  <a:gd name="connsiteY9" fmla="*/ 457417 h 1125995"/>
                  <a:gd name="connsiteX10" fmla="*/ 406982 w 1169792"/>
                  <a:gd name="connsiteY10" fmla="*/ 274537 h 1125995"/>
                  <a:gd name="connsiteX11" fmla="*/ 696542 w 1169792"/>
                  <a:gd name="connsiteY11" fmla="*/ 152617 h 1125995"/>
                  <a:gd name="connsiteX12" fmla="*/ 1016582 w 1169792"/>
                  <a:gd name="connsiteY12" fmla="*/ 106897 h 1125995"/>
                  <a:gd name="connsiteX0" fmla="*/ 696542 w 1169792"/>
                  <a:gd name="connsiteY0" fmla="*/ 152464 h 1125842"/>
                  <a:gd name="connsiteX1" fmla="*/ 803222 w 1169792"/>
                  <a:gd name="connsiteY1" fmla="*/ 64 h 1125842"/>
                  <a:gd name="connsiteX2" fmla="*/ 269822 w 1169792"/>
                  <a:gd name="connsiteY2" fmla="*/ 137224 h 1125842"/>
                  <a:gd name="connsiteX3" fmla="*/ 41222 w 1169792"/>
                  <a:gd name="connsiteY3" fmla="*/ 365824 h 1125842"/>
                  <a:gd name="connsiteX4" fmla="*/ 10742 w 1169792"/>
                  <a:gd name="connsiteY4" fmla="*/ 548704 h 1125842"/>
                  <a:gd name="connsiteX5" fmla="*/ 163142 w 1169792"/>
                  <a:gd name="connsiteY5" fmla="*/ 792544 h 1125842"/>
                  <a:gd name="connsiteX6" fmla="*/ 644770 w 1169792"/>
                  <a:gd name="connsiteY6" fmla="*/ 987060 h 1125842"/>
                  <a:gd name="connsiteX7" fmla="*/ 1165949 w 1169792"/>
                  <a:gd name="connsiteY7" fmla="*/ 1107173 h 1125842"/>
                  <a:gd name="connsiteX8" fmla="*/ 361262 w 1169792"/>
                  <a:gd name="connsiteY8" fmla="*/ 579184 h 1125842"/>
                  <a:gd name="connsiteX9" fmla="*/ 315542 w 1169792"/>
                  <a:gd name="connsiteY9" fmla="*/ 457264 h 1125842"/>
                  <a:gd name="connsiteX10" fmla="*/ 406982 w 1169792"/>
                  <a:gd name="connsiteY10" fmla="*/ 274384 h 1125842"/>
                  <a:gd name="connsiteX11" fmla="*/ 696542 w 1169792"/>
                  <a:gd name="connsiteY11" fmla="*/ 152464 h 1125842"/>
                  <a:gd name="connsiteX0" fmla="*/ 696542 w 1169792"/>
                  <a:gd name="connsiteY0" fmla="*/ 296737 h 1270115"/>
                  <a:gd name="connsiteX1" fmla="*/ 600468 w 1169792"/>
                  <a:gd name="connsiteY1" fmla="*/ 21 h 1270115"/>
                  <a:gd name="connsiteX2" fmla="*/ 269822 w 1169792"/>
                  <a:gd name="connsiteY2" fmla="*/ 281497 h 1270115"/>
                  <a:gd name="connsiteX3" fmla="*/ 41222 w 1169792"/>
                  <a:gd name="connsiteY3" fmla="*/ 510097 h 1270115"/>
                  <a:gd name="connsiteX4" fmla="*/ 10742 w 1169792"/>
                  <a:gd name="connsiteY4" fmla="*/ 692977 h 1270115"/>
                  <a:gd name="connsiteX5" fmla="*/ 163142 w 1169792"/>
                  <a:gd name="connsiteY5" fmla="*/ 936817 h 1270115"/>
                  <a:gd name="connsiteX6" fmla="*/ 644770 w 1169792"/>
                  <a:gd name="connsiteY6" fmla="*/ 1131333 h 1270115"/>
                  <a:gd name="connsiteX7" fmla="*/ 1165949 w 1169792"/>
                  <a:gd name="connsiteY7" fmla="*/ 1251446 h 1270115"/>
                  <a:gd name="connsiteX8" fmla="*/ 361262 w 1169792"/>
                  <a:gd name="connsiteY8" fmla="*/ 723457 h 1270115"/>
                  <a:gd name="connsiteX9" fmla="*/ 315542 w 1169792"/>
                  <a:gd name="connsiteY9" fmla="*/ 601537 h 1270115"/>
                  <a:gd name="connsiteX10" fmla="*/ 406982 w 1169792"/>
                  <a:gd name="connsiteY10" fmla="*/ 418657 h 1270115"/>
                  <a:gd name="connsiteX11" fmla="*/ 696542 w 1169792"/>
                  <a:gd name="connsiteY11" fmla="*/ 296737 h 1270115"/>
                  <a:gd name="connsiteX0" fmla="*/ 406982 w 1169792"/>
                  <a:gd name="connsiteY0" fmla="*/ 420294 h 1271752"/>
                  <a:gd name="connsiteX1" fmla="*/ 600468 w 1169792"/>
                  <a:gd name="connsiteY1" fmla="*/ 1658 h 1271752"/>
                  <a:gd name="connsiteX2" fmla="*/ 269822 w 1169792"/>
                  <a:gd name="connsiteY2" fmla="*/ 283134 h 1271752"/>
                  <a:gd name="connsiteX3" fmla="*/ 41222 w 1169792"/>
                  <a:gd name="connsiteY3" fmla="*/ 511734 h 1271752"/>
                  <a:gd name="connsiteX4" fmla="*/ 10742 w 1169792"/>
                  <a:gd name="connsiteY4" fmla="*/ 694614 h 1271752"/>
                  <a:gd name="connsiteX5" fmla="*/ 163142 w 1169792"/>
                  <a:gd name="connsiteY5" fmla="*/ 938454 h 1271752"/>
                  <a:gd name="connsiteX6" fmla="*/ 644770 w 1169792"/>
                  <a:gd name="connsiteY6" fmla="*/ 1132970 h 1271752"/>
                  <a:gd name="connsiteX7" fmla="*/ 1165949 w 1169792"/>
                  <a:gd name="connsiteY7" fmla="*/ 1253083 h 1271752"/>
                  <a:gd name="connsiteX8" fmla="*/ 361262 w 1169792"/>
                  <a:gd name="connsiteY8" fmla="*/ 725094 h 1271752"/>
                  <a:gd name="connsiteX9" fmla="*/ 315542 w 1169792"/>
                  <a:gd name="connsiteY9" fmla="*/ 603174 h 1271752"/>
                  <a:gd name="connsiteX10" fmla="*/ 406982 w 1169792"/>
                  <a:gd name="connsiteY10" fmla="*/ 420294 h 1271752"/>
                  <a:gd name="connsiteX0" fmla="*/ 406982 w 1170978"/>
                  <a:gd name="connsiteY0" fmla="*/ 420294 h 1279623"/>
                  <a:gd name="connsiteX1" fmla="*/ 600468 w 1170978"/>
                  <a:gd name="connsiteY1" fmla="*/ 1658 h 1279623"/>
                  <a:gd name="connsiteX2" fmla="*/ 269822 w 1170978"/>
                  <a:gd name="connsiteY2" fmla="*/ 283134 h 1279623"/>
                  <a:gd name="connsiteX3" fmla="*/ 41222 w 1170978"/>
                  <a:gd name="connsiteY3" fmla="*/ 511734 h 1279623"/>
                  <a:gd name="connsiteX4" fmla="*/ 10742 w 1170978"/>
                  <a:gd name="connsiteY4" fmla="*/ 694614 h 1279623"/>
                  <a:gd name="connsiteX5" fmla="*/ 163142 w 1170978"/>
                  <a:gd name="connsiteY5" fmla="*/ 938454 h 1279623"/>
                  <a:gd name="connsiteX6" fmla="*/ 644770 w 1170978"/>
                  <a:gd name="connsiteY6" fmla="*/ 1132970 h 1279623"/>
                  <a:gd name="connsiteX7" fmla="*/ 1165949 w 1170978"/>
                  <a:gd name="connsiteY7" fmla="*/ 1253083 h 1279623"/>
                  <a:gd name="connsiteX8" fmla="*/ 315542 w 1170978"/>
                  <a:gd name="connsiteY8" fmla="*/ 603174 h 1279623"/>
                  <a:gd name="connsiteX9" fmla="*/ 406982 w 1170978"/>
                  <a:gd name="connsiteY9" fmla="*/ 420294 h 1279623"/>
                  <a:gd name="connsiteX0" fmla="*/ 406982 w 1165949"/>
                  <a:gd name="connsiteY0" fmla="*/ 420294 h 1264167"/>
                  <a:gd name="connsiteX1" fmla="*/ 600468 w 1165949"/>
                  <a:gd name="connsiteY1" fmla="*/ 1658 h 1264167"/>
                  <a:gd name="connsiteX2" fmla="*/ 269822 w 1165949"/>
                  <a:gd name="connsiteY2" fmla="*/ 283134 h 1264167"/>
                  <a:gd name="connsiteX3" fmla="*/ 41222 w 1165949"/>
                  <a:gd name="connsiteY3" fmla="*/ 511734 h 1264167"/>
                  <a:gd name="connsiteX4" fmla="*/ 10742 w 1165949"/>
                  <a:gd name="connsiteY4" fmla="*/ 694614 h 1264167"/>
                  <a:gd name="connsiteX5" fmla="*/ 163142 w 1165949"/>
                  <a:gd name="connsiteY5" fmla="*/ 938454 h 1264167"/>
                  <a:gd name="connsiteX6" fmla="*/ 644770 w 1165949"/>
                  <a:gd name="connsiteY6" fmla="*/ 1132970 h 1264167"/>
                  <a:gd name="connsiteX7" fmla="*/ 1165949 w 1165949"/>
                  <a:gd name="connsiteY7" fmla="*/ 1253083 h 1264167"/>
                  <a:gd name="connsiteX8" fmla="*/ 634155 w 1165949"/>
                  <a:gd name="connsiteY8" fmla="*/ 850577 h 1264167"/>
                  <a:gd name="connsiteX9" fmla="*/ 406982 w 1165949"/>
                  <a:gd name="connsiteY9" fmla="*/ 420294 h 1264167"/>
                  <a:gd name="connsiteX0" fmla="*/ 399182 w 1158149"/>
                  <a:gd name="connsiteY0" fmla="*/ 420538 h 1264411"/>
                  <a:gd name="connsiteX1" fmla="*/ 592668 w 1158149"/>
                  <a:gd name="connsiteY1" fmla="*/ 1902 h 1264411"/>
                  <a:gd name="connsiteX2" fmla="*/ 262022 w 1158149"/>
                  <a:gd name="connsiteY2" fmla="*/ 283378 h 1264411"/>
                  <a:gd name="connsiteX3" fmla="*/ 2942 w 1158149"/>
                  <a:gd name="connsiteY3" fmla="*/ 694858 h 1264411"/>
                  <a:gd name="connsiteX4" fmla="*/ 155342 w 1158149"/>
                  <a:gd name="connsiteY4" fmla="*/ 938698 h 1264411"/>
                  <a:gd name="connsiteX5" fmla="*/ 636970 w 1158149"/>
                  <a:gd name="connsiteY5" fmla="*/ 1133214 h 1264411"/>
                  <a:gd name="connsiteX6" fmla="*/ 1158149 w 1158149"/>
                  <a:gd name="connsiteY6" fmla="*/ 1253327 h 1264411"/>
                  <a:gd name="connsiteX7" fmla="*/ 626355 w 1158149"/>
                  <a:gd name="connsiteY7" fmla="*/ 850821 h 1264411"/>
                  <a:gd name="connsiteX8" fmla="*/ 399182 w 1158149"/>
                  <a:gd name="connsiteY8" fmla="*/ 420538 h 1264411"/>
                  <a:gd name="connsiteX0" fmla="*/ 397239 w 1156206"/>
                  <a:gd name="connsiteY0" fmla="*/ 419918 h 1263791"/>
                  <a:gd name="connsiteX1" fmla="*/ 590725 w 1156206"/>
                  <a:gd name="connsiteY1" fmla="*/ 1282 h 1263791"/>
                  <a:gd name="connsiteX2" fmla="*/ 115262 w 1156206"/>
                  <a:gd name="connsiteY2" fmla="*/ 303382 h 1263791"/>
                  <a:gd name="connsiteX3" fmla="*/ 999 w 1156206"/>
                  <a:gd name="connsiteY3" fmla="*/ 694238 h 1263791"/>
                  <a:gd name="connsiteX4" fmla="*/ 153399 w 1156206"/>
                  <a:gd name="connsiteY4" fmla="*/ 938078 h 1263791"/>
                  <a:gd name="connsiteX5" fmla="*/ 635027 w 1156206"/>
                  <a:gd name="connsiteY5" fmla="*/ 1132594 h 1263791"/>
                  <a:gd name="connsiteX6" fmla="*/ 1156206 w 1156206"/>
                  <a:gd name="connsiteY6" fmla="*/ 1252707 h 1263791"/>
                  <a:gd name="connsiteX7" fmla="*/ 624412 w 1156206"/>
                  <a:gd name="connsiteY7" fmla="*/ 850201 h 1263791"/>
                  <a:gd name="connsiteX8" fmla="*/ 397239 w 1156206"/>
                  <a:gd name="connsiteY8" fmla="*/ 419918 h 1263791"/>
                  <a:gd name="connsiteX0" fmla="*/ 396625 w 1155592"/>
                  <a:gd name="connsiteY0" fmla="*/ 440438 h 1284311"/>
                  <a:gd name="connsiteX1" fmla="*/ 271497 w 1155592"/>
                  <a:gd name="connsiteY1" fmla="*/ 1189 h 1284311"/>
                  <a:gd name="connsiteX2" fmla="*/ 114648 w 1155592"/>
                  <a:gd name="connsiteY2" fmla="*/ 323902 h 1284311"/>
                  <a:gd name="connsiteX3" fmla="*/ 385 w 1155592"/>
                  <a:gd name="connsiteY3" fmla="*/ 714758 h 1284311"/>
                  <a:gd name="connsiteX4" fmla="*/ 152785 w 1155592"/>
                  <a:gd name="connsiteY4" fmla="*/ 958598 h 1284311"/>
                  <a:gd name="connsiteX5" fmla="*/ 634413 w 1155592"/>
                  <a:gd name="connsiteY5" fmla="*/ 1153114 h 1284311"/>
                  <a:gd name="connsiteX6" fmla="*/ 1155592 w 1155592"/>
                  <a:gd name="connsiteY6" fmla="*/ 1273227 h 1284311"/>
                  <a:gd name="connsiteX7" fmla="*/ 623798 w 1155592"/>
                  <a:gd name="connsiteY7" fmla="*/ 870721 h 1284311"/>
                  <a:gd name="connsiteX8" fmla="*/ 396625 w 1155592"/>
                  <a:gd name="connsiteY8" fmla="*/ 440438 h 1284311"/>
                  <a:gd name="connsiteX0" fmla="*/ 294535 w 1053502"/>
                  <a:gd name="connsiteY0" fmla="*/ 440458 h 1284331"/>
                  <a:gd name="connsiteX1" fmla="*/ 169407 w 1053502"/>
                  <a:gd name="connsiteY1" fmla="*/ 1209 h 1284331"/>
                  <a:gd name="connsiteX2" fmla="*/ 12558 w 1053502"/>
                  <a:gd name="connsiteY2" fmla="*/ 323922 h 1284331"/>
                  <a:gd name="connsiteX3" fmla="*/ 14158 w 1053502"/>
                  <a:gd name="connsiteY3" fmla="*/ 735386 h 1284331"/>
                  <a:gd name="connsiteX4" fmla="*/ 50695 w 1053502"/>
                  <a:gd name="connsiteY4" fmla="*/ 958618 h 1284331"/>
                  <a:gd name="connsiteX5" fmla="*/ 532323 w 1053502"/>
                  <a:gd name="connsiteY5" fmla="*/ 1153134 h 1284331"/>
                  <a:gd name="connsiteX6" fmla="*/ 1053502 w 1053502"/>
                  <a:gd name="connsiteY6" fmla="*/ 1273247 h 1284331"/>
                  <a:gd name="connsiteX7" fmla="*/ 521708 w 1053502"/>
                  <a:gd name="connsiteY7" fmla="*/ 870741 h 1284331"/>
                  <a:gd name="connsiteX8" fmla="*/ 294535 w 1053502"/>
                  <a:gd name="connsiteY8" fmla="*/ 440458 h 1284331"/>
                  <a:gd name="connsiteX0" fmla="*/ 302321 w 1061288"/>
                  <a:gd name="connsiteY0" fmla="*/ 440458 h 1284331"/>
                  <a:gd name="connsiteX1" fmla="*/ 177193 w 1061288"/>
                  <a:gd name="connsiteY1" fmla="*/ 1209 h 1284331"/>
                  <a:gd name="connsiteX2" fmla="*/ 20344 w 1061288"/>
                  <a:gd name="connsiteY2" fmla="*/ 323922 h 1284331"/>
                  <a:gd name="connsiteX3" fmla="*/ 21944 w 1061288"/>
                  <a:gd name="connsiteY3" fmla="*/ 735386 h 1284331"/>
                  <a:gd name="connsiteX4" fmla="*/ 203309 w 1061288"/>
                  <a:gd name="connsiteY4" fmla="*/ 958619 h 1284331"/>
                  <a:gd name="connsiteX5" fmla="*/ 540109 w 1061288"/>
                  <a:gd name="connsiteY5" fmla="*/ 1153134 h 1284331"/>
                  <a:gd name="connsiteX6" fmla="*/ 1061288 w 1061288"/>
                  <a:gd name="connsiteY6" fmla="*/ 1273247 h 1284331"/>
                  <a:gd name="connsiteX7" fmla="*/ 529494 w 1061288"/>
                  <a:gd name="connsiteY7" fmla="*/ 870741 h 1284331"/>
                  <a:gd name="connsiteX8" fmla="*/ 302321 w 1061288"/>
                  <a:gd name="connsiteY8" fmla="*/ 440458 h 1284331"/>
                  <a:gd name="connsiteX0" fmla="*/ 1704938 w 2463905"/>
                  <a:gd name="connsiteY0" fmla="*/ 421168 h 1265041"/>
                  <a:gd name="connsiteX1" fmla="*/ 1315 w 2463905"/>
                  <a:gd name="connsiteY1" fmla="*/ 1291 h 1265041"/>
                  <a:gd name="connsiteX2" fmla="*/ 1422961 w 2463905"/>
                  <a:gd name="connsiteY2" fmla="*/ 304632 h 1265041"/>
                  <a:gd name="connsiteX3" fmla="*/ 1424561 w 2463905"/>
                  <a:gd name="connsiteY3" fmla="*/ 716096 h 1265041"/>
                  <a:gd name="connsiteX4" fmla="*/ 1605926 w 2463905"/>
                  <a:gd name="connsiteY4" fmla="*/ 939329 h 1265041"/>
                  <a:gd name="connsiteX5" fmla="*/ 1942726 w 2463905"/>
                  <a:gd name="connsiteY5" fmla="*/ 1133844 h 1265041"/>
                  <a:gd name="connsiteX6" fmla="*/ 2463905 w 2463905"/>
                  <a:gd name="connsiteY6" fmla="*/ 1253957 h 1265041"/>
                  <a:gd name="connsiteX7" fmla="*/ 1932111 w 2463905"/>
                  <a:gd name="connsiteY7" fmla="*/ 851451 h 1265041"/>
                  <a:gd name="connsiteX8" fmla="*/ 1704938 w 2463905"/>
                  <a:gd name="connsiteY8" fmla="*/ 421168 h 1265041"/>
                  <a:gd name="connsiteX0" fmla="*/ 1765769 w 2524736"/>
                  <a:gd name="connsiteY0" fmla="*/ 420293 h 1264166"/>
                  <a:gd name="connsiteX1" fmla="*/ 62146 w 2524736"/>
                  <a:gd name="connsiteY1" fmla="*/ 416 h 1264166"/>
                  <a:gd name="connsiteX2" fmla="*/ 476820 w 2524736"/>
                  <a:gd name="connsiteY2" fmla="*/ 497470 h 1264166"/>
                  <a:gd name="connsiteX3" fmla="*/ 1485392 w 2524736"/>
                  <a:gd name="connsiteY3" fmla="*/ 715221 h 1264166"/>
                  <a:gd name="connsiteX4" fmla="*/ 1666757 w 2524736"/>
                  <a:gd name="connsiteY4" fmla="*/ 938454 h 1264166"/>
                  <a:gd name="connsiteX5" fmla="*/ 2003557 w 2524736"/>
                  <a:gd name="connsiteY5" fmla="*/ 1132969 h 1264166"/>
                  <a:gd name="connsiteX6" fmla="*/ 2524736 w 2524736"/>
                  <a:gd name="connsiteY6" fmla="*/ 1253082 h 1264166"/>
                  <a:gd name="connsiteX7" fmla="*/ 1992942 w 2524736"/>
                  <a:gd name="connsiteY7" fmla="*/ 850576 h 1264166"/>
                  <a:gd name="connsiteX8" fmla="*/ 1765769 w 2524736"/>
                  <a:gd name="connsiteY8" fmla="*/ 420293 h 1264166"/>
                  <a:gd name="connsiteX0" fmla="*/ 1759283 w 2518250"/>
                  <a:gd name="connsiteY0" fmla="*/ 420293 h 1264166"/>
                  <a:gd name="connsiteX1" fmla="*/ 55660 w 2518250"/>
                  <a:gd name="connsiteY1" fmla="*/ 416 h 1264166"/>
                  <a:gd name="connsiteX2" fmla="*/ 470334 w 2518250"/>
                  <a:gd name="connsiteY2" fmla="*/ 497470 h 1264166"/>
                  <a:gd name="connsiteX3" fmla="*/ 1043459 w 2518250"/>
                  <a:gd name="connsiteY3" fmla="*/ 831449 h 1264166"/>
                  <a:gd name="connsiteX4" fmla="*/ 1660271 w 2518250"/>
                  <a:gd name="connsiteY4" fmla="*/ 938454 h 1264166"/>
                  <a:gd name="connsiteX5" fmla="*/ 1997071 w 2518250"/>
                  <a:gd name="connsiteY5" fmla="*/ 1132969 h 1264166"/>
                  <a:gd name="connsiteX6" fmla="*/ 2518250 w 2518250"/>
                  <a:gd name="connsiteY6" fmla="*/ 1253082 h 1264166"/>
                  <a:gd name="connsiteX7" fmla="*/ 1986456 w 2518250"/>
                  <a:gd name="connsiteY7" fmla="*/ 850576 h 1264166"/>
                  <a:gd name="connsiteX8" fmla="*/ 1759283 w 2518250"/>
                  <a:gd name="connsiteY8" fmla="*/ 420293 h 1264166"/>
                  <a:gd name="connsiteX0" fmla="*/ 1759283 w 2518250"/>
                  <a:gd name="connsiteY0" fmla="*/ 420293 h 1263749"/>
                  <a:gd name="connsiteX1" fmla="*/ 55660 w 2518250"/>
                  <a:gd name="connsiteY1" fmla="*/ 416 h 1263749"/>
                  <a:gd name="connsiteX2" fmla="*/ 470334 w 2518250"/>
                  <a:gd name="connsiteY2" fmla="*/ 497470 h 1263749"/>
                  <a:gd name="connsiteX3" fmla="*/ 1043459 w 2518250"/>
                  <a:gd name="connsiteY3" fmla="*/ 831449 h 1263749"/>
                  <a:gd name="connsiteX4" fmla="*/ 1551409 w 2518250"/>
                  <a:gd name="connsiteY4" fmla="*/ 977197 h 1263749"/>
                  <a:gd name="connsiteX5" fmla="*/ 1997071 w 2518250"/>
                  <a:gd name="connsiteY5" fmla="*/ 1132969 h 1263749"/>
                  <a:gd name="connsiteX6" fmla="*/ 2518250 w 2518250"/>
                  <a:gd name="connsiteY6" fmla="*/ 1253082 h 1263749"/>
                  <a:gd name="connsiteX7" fmla="*/ 1986456 w 2518250"/>
                  <a:gd name="connsiteY7" fmla="*/ 850576 h 1263749"/>
                  <a:gd name="connsiteX8" fmla="*/ 1759283 w 2518250"/>
                  <a:gd name="connsiteY8" fmla="*/ 420293 h 1263749"/>
                  <a:gd name="connsiteX0" fmla="*/ 1241353 w 2490192"/>
                  <a:gd name="connsiteY0" fmla="*/ 536193 h 1263424"/>
                  <a:gd name="connsiteX1" fmla="*/ 27602 w 2490192"/>
                  <a:gd name="connsiteY1" fmla="*/ 91 h 1263424"/>
                  <a:gd name="connsiteX2" fmla="*/ 442276 w 2490192"/>
                  <a:gd name="connsiteY2" fmla="*/ 497145 h 1263424"/>
                  <a:gd name="connsiteX3" fmla="*/ 1015401 w 2490192"/>
                  <a:gd name="connsiteY3" fmla="*/ 831124 h 1263424"/>
                  <a:gd name="connsiteX4" fmla="*/ 1523351 w 2490192"/>
                  <a:gd name="connsiteY4" fmla="*/ 976872 h 1263424"/>
                  <a:gd name="connsiteX5" fmla="*/ 1969013 w 2490192"/>
                  <a:gd name="connsiteY5" fmla="*/ 1132644 h 1263424"/>
                  <a:gd name="connsiteX6" fmla="*/ 2490192 w 2490192"/>
                  <a:gd name="connsiteY6" fmla="*/ 1252757 h 1263424"/>
                  <a:gd name="connsiteX7" fmla="*/ 1958398 w 2490192"/>
                  <a:gd name="connsiteY7" fmla="*/ 850251 h 1263424"/>
                  <a:gd name="connsiteX8" fmla="*/ 1241353 w 2490192"/>
                  <a:gd name="connsiteY8" fmla="*/ 536193 h 1263424"/>
                  <a:gd name="connsiteX0" fmla="*/ 1241353 w 2490192"/>
                  <a:gd name="connsiteY0" fmla="*/ 536193 h 1263424"/>
                  <a:gd name="connsiteX1" fmla="*/ 27602 w 2490192"/>
                  <a:gd name="connsiteY1" fmla="*/ 91 h 1263424"/>
                  <a:gd name="connsiteX2" fmla="*/ 442276 w 2490192"/>
                  <a:gd name="connsiteY2" fmla="*/ 497145 h 1263424"/>
                  <a:gd name="connsiteX3" fmla="*/ 1015401 w 2490192"/>
                  <a:gd name="connsiteY3" fmla="*/ 831124 h 1263424"/>
                  <a:gd name="connsiteX4" fmla="*/ 1523351 w 2490192"/>
                  <a:gd name="connsiteY4" fmla="*/ 976872 h 1263424"/>
                  <a:gd name="connsiteX5" fmla="*/ 1969013 w 2490192"/>
                  <a:gd name="connsiteY5" fmla="*/ 1132644 h 1263424"/>
                  <a:gd name="connsiteX6" fmla="*/ 2490192 w 2490192"/>
                  <a:gd name="connsiteY6" fmla="*/ 1252757 h 1263424"/>
                  <a:gd name="connsiteX7" fmla="*/ 1522951 w 2490192"/>
                  <a:gd name="connsiteY7" fmla="*/ 850251 h 1263424"/>
                  <a:gd name="connsiteX8" fmla="*/ 1241353 w 2490192"/>
                  <a:gd name="connsiteY8" fmla="*/ 536193 h 1263424"/>
                  <a:gd name="connsiteX0" fmla="*/ 1098347 w 2483263"/>
                  <a:gd name="connsiteY0" fmla="*/ 458708 h 1263424"/>
                  <a:gd name="connsiteX1" fmla="*/ 20673 w 2483263"/>
                  <a:gd name="connsiteY1" fmla="*/ 91 h 1263424"/>
                  <a:gd name="connsiteX2" fmla="*/ 435347 w 2483263"/>
                  <a:gd name="connsiteY2" fmla="*/ 497145 h 1263424"/>
                  <a:gd name="connsiteX3" fmla="*/ 1008472 w 2483263"/>
                  <a:gd name="connsiteY3" fmla="*/ 831124 h 1263424"/>
                  <a:gd name="connsiteX4" fmla="*/ 1516422 w 2483263"/>
                  <a:gd name="connsiteY4" fmla="*/ 976872 h 1263424"/>
                  <a:gd name="connsiteX5" fmla="*/ 1962084 w 2483263"/>
                  <a:gd name="connsiteY5" fmla="*/ 1132644 h 1263424"/>
                  <a:gd name="connsiteX6" fmla="*/ 2483263 w 2483263"/>
                  <a:gd name="connsiteY6" fmla="*/ 1252757 h 1263424"/>
                  <a:gd name="connsiteX7" fmla="*/ 1516022 w 2483263"/>
                  <a:gd name="connsiteY7" fmla="*/ 850251 h 1263424"/>
                  <a:gd name="connsiteX8" fmla="*/ 1098347 w 2483263"/>
                  <a:gd name="connsiteY8" fmla="*/ 458708 h 1263424"/>
                  <a:gd name="connsiteX0" fmla="*/ 1098347 w 2483263"/>
                  <a:gd name="connsiteY0" fmla="*/ 458708 h 1263424"/>
                  <a:gd name="connsiteX1" fmla="*/ 20673 w 2483263"/>
                  <a:gd name="connsiteY1" fmla="*/ 91 h 1263424"/>
                  <a:gd name="connsiteX2" fmla="*/ 435347 w 2483263"/>
                  <a:gd name="connsiteY2" fmla="*/ 497145 h 1263424"/>
                  <a:gd name="connsiteX3" fmla="*/ 1008472 w 2483263"/>
                  <a:gd name="connsiteY3" fmla="*/ 831124 h 1263424"/>
                  <a:gd name="connsiteX4" fmla="*/ 1516422 w 2483263"/>
                  <a:gd name="connsiteY4" fmla="*/ 976872 h 1263424"/>
                  <a:gd name="connsiteX5" fmla="*/ 1962084 w 2483263"/>
                  <a:gd name="connsiteY5" fmla="*/ 1132644 h 1263424"/>
                  <a:gd name="connsiteX6" fmla="*/ 2483263 w 2483263"/>
                  <a:gd name="connsiteY6" fmla="*/ 1252757 h 1263424"/>
                  <a:gd name="connsiteX7" fmla="*/ 1570453 w 2483263"/>
                  <a:gd name="connsiteY7" fmla="*/ 850251 h 1263424"/>
                  <a:gd name="connsiteX8" fmla="*/ 1098347 w 2483263"/>
                  <a:gd name="connsiteY8" fmla="*/ 458708 h 12634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83263" h="1263424">
                    <a:moveTo>
                      <a:pt x="1098347" y="458708"/>
                    </a:moveTo>
                    <a:cubicBezTo>
                      <a:pt x="840050" y="317015"/>
                      <a:pt x="131173" y="-6315"/>
                      <a:pt x="20673" y="91"/>
                    </a:cubicBezTo>
                    <a:cubicBezTo>
                      <a:pt x="-89827" y="6497"/>
                      <a:pt x="270714" y="358640"/>
                      <a:pt x="435347" y="497145"/>
                    </a:cubicBezTo>
                    <a:cubicBezTo>
                      <a:pt x="599980" y="635650"/>
                      <a:pt x="828293" y="751170"/>
                      <a:pt x="1008472" y="831124"/>
                    </a:cubicBezTo>
                    <a:cubicBezTo>
                      <a:pt x="1188651" y="911078"/>
                      <a:pt x="1357487" y="926619"/>
                      <a:pt x="1516422" y="976872"/>
                    </a:cubicBezTo>
                    <a:cubicBezTo>
                      <a:pt x="1675357" y="1027125"/>
                      <a:pt x="1800944" y="1086663"/>
                      <a:pt x="1962084" y="1132644"/>
                    </a:cubicBezTo>
                    <a:cubicBezTo>
                      <a:pt x="2123224" y="1178625"/>
                      <a:pt x="2485032" y="1299822"/>
                      <a:pt x="2483263" y="1252757"/>
                    </a:cubicBezTo>
                    <a:cubicBezTo>
                      <a:pt x="2481494" y="1205692"/>
                      <a:pt x="1801272" y="982593"/>
                      <a:pt x="1570453" y="850251"/>
                    </a:cubicBezTo>
                    <a:cubicBezTo>
                      <a:pt x="1339634" y="717909"/>
                      <a:pt x="1356644" y="600401"/>
                      <a:pt x="1098347" y="458708"/>
                    </a:cubicBezTo>
                    <a:close/>
                  </a:path>
                </a:pathLst>
              </a:custGeom>
              <a:solidFill>
                <a:srgbClr val="05E13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Freeform 14"/>
              <p:cNvSpPr/>
              <p:nvPr/>
            </p:nvSpPr>
            <p:spPr>
              <a:xfrm rot="19454699" flipH="1">
                <a:off x="5965756" y="943598"/>
                <a:ext cx="153444" cy="100588"/>
              </a:xfrm>
              <a:custGeom>
                <a:avLst/>
                <a:gdLst>
                  <a:gd name="connsiteX0" fmla="*/ 1260422 w 1614454"/>
                  <a:gd name="connsiteY0" fmla="*/ 91942 h 884541"/>
                  <a:gd name="connsiteX1" fmla="*/ 803222 w 1614454"/>
                  <a:gd name="connsiteY1" fmla="*/ 502 h 884541"/>
                  <a:gd name="connsiteX2" fmla="*/ 269822 w 1614454"/>
                  <a:gd name="connsiteY2" fmla="*/ 137662 h 884541"/>
                  <a:gd name="connsiteX3" fmla="*/ 41222 w 1614454"/>
                  <a:gd name="connsiteY3" fmla="*/ 366262 h 884541"/>
                  <a:gd name="connsiteX4" fmla="*/ 10742 w 1614454"/>
                  <a:gd name="connsiteY4" fmla="*/ 549142 h 884541"/>
                  <a:gd name="connsiteX5" fmla="*/ 163142 w 1614454"/>
                  <a:gd name="connsiteY5" fmla="*/ 792982 h 884541"/>
                  <a:gd name="connsiteX6" fmla="*/ 528902 w 1614454"/>
                  <a:gd name="connsiteY6" fmla="*/ 884422 h 884541"/>
                  <a:gd name="connsiteX7" fmla="*/ 1108022 w 1614454"/>
                  <a:gd name="connsiteY7" fmla="*/ 777742 h 884541"/>
                  <a:gd name="connsiteX8" fmla="*/ 1610942 w 1614454"/>
                  <a:gd name="connsiteY8" fmla="*/ 549142 h 884541"/>
                  <a:gd name="connsiteX9" fmla="*/ 848942 w 1614454"/>
                  <a:gd name="connsiteY9" fmla="*/ 625342 h 884541"/>
                  <a:gd name="connsiteX10" fmla="*/ 361262 w 1614454"/>
                  <a:gd name="connsiteY10" fmla="*/ 579622 h 884541"/>
                  <a:gd name="connsiteX11" fmla="*/ 315542 w 1614454"/>
                  <a:gd name="connsiteY11" fmla="*/ 457702 h 884541"/>
                  <a:gd name="connsiteX12" fmla="*/ 406982 w 1614454"/>
                  <a:gd name="connsiteY12" fmla="*/ 274822 h 884541"/>
                  <a:gd name="connsiteX13" fmla="*/ 696542 w 1614454"/>
                  <a:gd name="connsiteY13" fmla="*/ 152902 h 884541"/>
                  <a:gd name="connsiteX14" fmla="*/ 1016582 w 1614454"/>
                  <a:gd name="connsiteY14" fmla="*/ 107182 h 884541"/>
                  <a:gd name="connsiteX15" fmla="*/ 1260422 w 1614454"/>
                  <a:gd name="connsiteY15" fmla="*/ 91942 h 884541"/>
                  <a:gd name="connsiteX0" fmla="*/ 1260422 w 1264739"/>
                  <a:gd name="connsiteY0" fmla="*/ 91942 h 884541"/>
                  <a:gd name="connsiteX1" fmla="*/ 803222 w 1264739"/>
                  <a:gd name="connsiteY1" fmla="*/ 502 h 884541"/>
                  <a:gd name="connsiteX2" fmla="*/ 269822 w 1264739"/>
                  <a:gd name="connsiteY2" fmla="*/ 137662 h 884541"/>
                  <a:gd name="connsiteX3" fmla="*/ 41222 w 1264739"/>
                  <a:gd name="connsiteY3" fmla="*/ 366262 h 884541"/>
                  <a:gd name="connsiteX4" fmla="*/ 10742 w 1264739"/>
                  <a:gd name="connsiteY4" fmla="*/ 549142 h 884541"/>
                  <a:gd name="connsiteX5" fmla="*/ 163142 w 1264739"/>
                  <a:gd name="connsiteY5" fmla="*/ 792982 h 884541"/>
                  <a:gd name="connsiteX6" fmla="*/ 528902 w 1264739"/>
                  <a:gd name="connsiteY6" fmla="*/ 884422 h 884541"/>
                  <a:gd name="connsiteX7" fmla="*/ 1108022 w 1264739"/>
                  <a:gd name="connsiteY7" fmla="*/ 777742 h 884541"/>
                  <a:gd name="connsiteX8" fmla="*/ 848942 w 1264739"/>
                  <a:gd name="connsiteY8" fmla="*/ 625342 h 884541"/>
                  <a:gd name="connsiteX9" fmla="*/ 361262 w 1264739"/>
                  <a:gd name="connsiteY9" fmla="*/ 579622 h 884541"/>
                  <a:gd name="connsiteX10" fmla="*/ 315542 w 1264739"/>
                  <a:gd name="connsiteY10" fmla="*/ 457702 h 884541"/>
                  <a:gd name="connsiteX11" fmla="*/ 406982 w 1264739"/>
                  <a:gd name="connsiteY11" fmla="*/ 274822 h 884541"/>
                  <a:gd name="connsiteX12" fmla="*/ 696542 w 1264739"/>
                  <a:gd name="connsiteY12" fmla="*/ 152902 h 884541"/>
                  <a:gd name="connsiteX13" fmla="*/ 1016582 w 1264739"/>
                  <a:gd name="connsiteY13" fmla="*/ 107182 h 884541"/>
                  <a:gd name="connsiteX14" fmla="*/ 1260422 w 1264739"/>
                  <a:gd name="connsiteY14" fmla="*/ 91942 h 884541"/>
                  <a:gd name="connsiteX0" fmla="*/ 1260422 w 1264739"/>
                  <a:gd name="connsiteY0" fmla="*/ 91942 h 884541"/>
                  <a:gd name="connsiteX1" fmla="*/ 803222 w 1264739"/>
                  <a:gd name="connsiteY1" fmla="*/ 502 h 884541"/>
                  <a:gd name="connsiteX2" fmla="*/ 269822 w 1264739"/>
                  <a:gd name="connsiteY2" fmla="*/ 137662 h 884541"/>
                  <a:gd name="connsiteX3" fmla="*/ 41222 w 1264739"/>
                  <a:gd name="connsiteY3" fmla="*/ 366262 h 884541"/>
                  <a:gd name="connsiteX4" fmla="*/ 10742 w 1264739"/>
                  <a:gd name="connsiteY4" fmla="*/ 549142 h 884541"/>
                  <a:gd name="connsiteX5" fmla="*/ 163142 w 1264739"/>
                  <a:gd name="connsiteY5" fmla="*/ 792982 h 884541"/>
                  <a:gd name="connsiteX6" fmla="*/ 528902 w 1264739"/>
                  <a:gd name="connsiteY6" fmla="*/ 884422 h 884541"/>
                  <a:gd name="connsiteX7" fmla="*/ 1108022 w 1264739"/>
                  <a:gd name="connsiteY7" fmla="*/ 777742 h 884541"/>
                  <a:gd name="connsiteX8" fmla="*/ 361262 w 1264739"/>
                  <a:gd name="connsiteY8" fmla="*/ 579622 h 884541"/>
                  <a:gd name="connsiteX9" fmla="*/ 315542 w 1264739"/>
                  <a:gd name="connsiteY9" fmla="*/ 457702 h 884541"/>
                  <a:gd name="connsiteX10" fmla="*/ 406982 w 1264739"/>
                  <a:gd name="connsiteY10" fmla="*/ 274822 h 884541"/>
                  <a:gd name="connsiteX11" fmla="*/ 696542 w 1264739"/>
                  <a:gd name="connsiteY11" fmla="*/ 152902 h 884541"/>
                  <a:gd name="connsiteX12" fmla="*/ 1016582 w 1264739"/>
                  <a:gd name="connsiteY12" fmla="*/ 107182 h 884541"/>
                  <a:gd name="connsiteX13" fmla="*/ 1260422 w 1264739"/>
                  <a:gd name="connsiteY13" fmla="*/ 91942 h 884541"/>
                  <a:gd name="connsiteX0" fmla="*/ 1260422 w 1264739"/>
                  <a:gd name="connsiteY0" fmla="*/ 91942 h 1115125"/>
                  <a:gd name="connsiteX1" fmla="*/ 803222 w 1264739"/>
                  <a:gd name="connsiteY1" fmla="*/ 502 h 1115125"/>
                  <a:gd name="connsiteX2" fmla="*/ 269822 w 1264739"/>
                  <a:gd name="connsiteY2" fmla="*/ 137662 h 1115125"/>
                  <a:gd name="connsiteX3" fmla="*/ 41222 w 1264739"/>
                  <a:gd name="connsiteY3" fmla="*/ 366262 h 1115125"/>
                  <a:gd name="connsiteX4" fmla="*/ 10742 w 1264739"/>
                  <a:gd name="connsiteY4" fmla="*/ 549142 h 1115125"/>
                  <a:gd name="connsiteX5" fmla="*/ 163142 w 1264739"/>
                  <a:gd name="connsiteY5" fmla="*/ 792982 h 1115125"/>
                  <a:gd name="connsiteX6" fmla="*/ 528902 w 1264739"/>
                  <a:gd name="connsiteY6" fmla="*/ 884422 h 1115125"/>
                  <a:gd name="connsiteX7" fmla="*/ 1165949 w 1264739"/>
                  <a:gd name="connsiteY7" fmla="*/ 1107611 h 1115125"/>
                  <a:gd name="connsiteX8" fmla="*/ 361262 w 1264739"/>
                  <a:gd name="connsiteY8" fmla="*/ 579622 h 1115125"/>
                  <a:gd name="connsiteX9" fmla="*/ 315542 w 1264739"/>
                  <a:gd name="connsiteY9" fmla="*/ 457702 h 1115125"/>
                  <a:gd name="connsiteX10" fmla="*/ 406982 w 1264739"/>
                  <a:gd name="connsiteY10" fmla="*/ 274822 h 1115125"/>
                  <a:gd name="connsiteX11" fmla="*/ 696542 w 1264739"/>
                  <a:gd name="connsiteY11" fmla="*/ 152902 h 1115125"/>
                  <a:gd name="connsiteX12" fmla="*/ 1016582 w 1264739"/>
                  <a:gd name="connsiteY12" fmla="*/ 107182 h 1115125"/>
                  <a:gd name="connsiteX13" fmla="*/ 1260422 w 1264739"/>
                  <a:gd name="connsiteY13" fmla="*/ 91942 h 1115125"/>
                  <a:gd name="connsiteX0" fmla="*/ 1260422 w 1264739"/>
                  <a:gd name="connsiteY0" fmla="*/ 91942 h 1126280"/>
                  <a:gd name="connsiteX1" fmla="*/ 803222 w 1264739"/>
                  <a:gd name="connsiteY1" fmla="*/ 502 h 1126280"/>
                  <a:gd name="connsiteX2" fmla="*/ 269822 w 1264739"/>
                  <a:gd name="connsiteY2" fmla="*/ 137662 h 1126280"/>
                  <a:gd name="connsiteX3" fmla="*/ 41222 w 1264739"/>
                  <a:gd name="connsiteY3" fmla="*/ 366262 h 1126280"/>
                  <a:gd name="connsiteX4" fmla="*/ 10742 w 1264739"/>
                  <a:gd name="connsiteY4" fmla="*/ 549142 h 1126280"/>
                  <a:gd name="connsiteX5" fmla="*/ 163142 w 1264739"/>
                  <a:gd name="connsiteY5" fmla="*/ 792982 h 1126280"/>
                  <a:gd name="connsiteX6" fmla="*/ 644770 w 1264739"/>
                  <a:gd name="connsiteY6" fmla="*/ 987498 h 1126280"/>
                  <a:gd name="connsiteX7" fmla="*/ 1165949 w 1264739"/>
                  <a:gd name="connsiteY7" fmla="*/ 1107611 h 1126280"/>
                  <a:gd name="connsiteX8" fmla="*/ 361262 w 1264739"/>
                  <a:gd name="connsiteY8" fmla="*/ 579622 h 1126280"/>
                  <a:gd name="connsiteX9" fmla="*/ 315542 w 1264739"/>
                  <a:gd name="connsiteY9" fmla="*/ 457702 h 1126280"/>
                  <a:gd name="connsiteX10" fmla="*/ 406982 w 1264739"/>
                  <a:gd name="connsiteY10" fmla="*/ 274822 h 1126280"/>
                  <a:gd name="connsiteX11" fmla="*/ 696542 w 1264739"/>
                  <a:gd name="connsiteY11" fmla="*/ 152902 h 1126280"/>
                  <a:gd name="connsiteX12" fmla="*/ 1016582 w 1264739"/>
                  <a:gd name="connsiteY12" fmla="*/ 107182 h 1126280"/>
                  <a:gd name="connsiteX13" fmla="*/ 1260422 w 1264739"/>
                  <a:gd name="connsiteY13" fmla="*/ 91942 h 1126280"/>
                  <a:gd name="connsiteX0" fmla="*/ 1016582 w 1169792"/>
                  <a:gd name="connsiteY0" fmla="*/ 106897 h 1125995"/>
                  <a:gd name="connsiteX1" fmla="*/ 803222 w 1169792"/>
                  <a:gd name="connsiteY1" fmla="*/ 217 h 1125995"/>
                  <a:gd name="connsiteX2" fmla="*/ 269822 w 1169792"/>
                  <a:gd name="connsiteY2" fmla="*/ 137377 h 1125995"/>
                  <a:gd name="connsiteX3" fmla="*/ 41222 w 1169792"/>
                  <a:gd name="connsiteY3" fmla="*/ 365977 h 1125995"/>
                  <a:gd name="connsiteX4" fmla="*/ 10742 w 1169792"/>
                  <a:gd name="connsiteY4" fmla="*/ 548857 h 1125995"/>
                  <a:gd name="connsiteX5" fmla="*/ 163142 w 1169792"/>
                  <a:gd name="connsiteY5" fmla="*/ 792697 h 1125995"/>
                  <a:gd name="connsiteX6" fmla="*/ 644770 w 1169792"/>
                  <a:gd name="connsiteY6" fmla="*/ 987213 h 1125995"/>
                  <a:gd name="connsiteX7" fmla="*/ 1165949 w 1169792"/>
                  <a:gd name="connsiteY7" fmla="*/ 1107326 h 1125995"/>
                  <a:gd name="connsiteX8" fmla="*/ 361262 w 1169792"/>
                  <a:gd name="connsiteY8" fmla="*/ 579337 h 1125995"/>
                  <a:gd name="connsiteX9" fmla="*/ 315542 w 1169792"/>
                  <a:gd name="connsiteY9" fmla="*/ 457417 h 1125995"/>
                  <a:gd name="connsiteX10" fmla="*/ 406982 w 1169792"/>
                  <a:gd name="connsiteY10" fmla="*/ 274537 h 1125995"/>
                  <a:gd name="connsiteX11" fmla="*/ 696542 w 1169792"/>
                  <a:gd name="connsiteY11" fmla="*/ 152617 h 1125995"/>
                  <a:gd name="connsiteX12" fmla="*/ 1016582 w 1169792"/>
                  <a:gd name="connsiteY12" fmla="*/ 106897 h 1125995"/>
                  <a:gd name="connsiteX0" fmla="*/ 696542 w 1169792"/>
                  <a:gd name="connsiteY0" fmla="*/ 152464 h 1125842"/>
                  <a:gd name="connsiteX1" fmla="*/ 803222 w 1169792"/>
                  <a:gd name="connsiteY1" fmla="*/ 64 h 1125842"/>
                  <a:gd name="connsiteX2" fmla="*/ 269822 w 1169792"/>
                  <a:gd name="connsiteY2" fmla="*/ 137224 h 1125842"/>
                  <a:gd name="connsiteX3" fmla="*/ 41222 w 1169792"/>
                  <a:gd name="connsiteY3" fmla="*/ 365824 h 1125842"/>
                  <a:gd name="connsiteX4" fmla="*/ 10742 w 1169792"/>
                  <a:gd name="connsiteY4" fmla="*/ 548704 h 1125842"/>
                  <a:gd name="connsiteX5" fmla="*/ 163142 w 1169792"/>
                  <a:gd name="connsiteY5" fmla="*/ 792544 h 1125842"/>
                  <a:gd name="connsiteX6" fmla="*/ 644770 w 1169792"/>
                  <a:gd name="connsiteY6" fmla="*/ 987060 h 1125842"/>
                  <a:gd name="connsiteX7" fmla="*/ 1165949 w 1169792"/>
                  <a:gd name="connsiteY7" fmla="*/ 1107173 h 1125842"/>
                  <a:gd name="connsiteX8" fmla="*/ 361262 w 1169792"/>
                  <a:gd name="connsiteY8" fmla="*/ 579184 h 1125842"/>
                  <a:gd name="connsiteX9" fmla="*/ 315542 w 1169792"/>
                  <a:gd name="connsiteY9" fmla="*/ 457264 h 1125842"/>
                  <a:gd name="connsiteX10" fmla="*/ 406982 w 1169792"/>
                  <a:gd name="connsiteY10" fmla="*/ 274384 h 1125842"/>
                  <a:gd name="connsiteX11" fmla="*/ 696542 w 1169792"/>
                  <a:gd name="connsiteY11" fmla="*/ 152464 h 1125842"/>
                  <a:gd name="connsiteX0" fmla="*/ 696542 w 1169792"/>
                  <a:gd name="connsiteY0" fmla="*/ 296737 h 1270115"/>
                  <a:gd name="connsiteX1" fmla="*/ 600468 w 1169792"/>
                  <a:gd name="connsiteY1" fmla="*/ 21 h 1270115"/>
                  <a:gd name="connsiteX2" fmla="*/ 269822 w 1169792"/>
                  <a:gd name="connsiteY2" fmla="*/ 281497 h 1270115"/>
                  <a:gd name="connsiteX3" fmla="*/ 41222 w 1169792"/>
                  <a:gd name="connsiteY3" fmla="*/ 510097 h 1270115"/>
                  <a:gd name="connsiteX4" fmla="*/ 10742 w 1169792"/>
                  <a:gd name="connsiteY4" fmla="*/ 692977 h 1270115"/>
                  <a:gd name="connsiteX5" fmla="*/ 163142 w 1169792"/>
                  <a:gd name="connsiteY5" fmla="*/ 936817 h 1270115"/>
                  <a:gd name="connsiteX6" fmla="*/ 644770 w 1169792"/>
                  <a:gd name="connsiteY6" fmla="*/ 1131333 h 1270115"/>
                  <a:gd name="connsiteX7" fmla="*/ 1165949 w 1169792"/>
                  <a:gd name="connsiteY7" fmla="*/ 1251446 h 1270115"/>
                  <a:gd name="connsiteX8" fmla="*/ 361262 w 1169792"/>
                  <a:gd name="connsiteY8" fmla="*/ 723457 h 1270115"/>
                  <a:gd name="connsiteX9" fmla="*/ 315542 w 1169792"/>
                  <a:gd name="connsiteY9" fmla="*/ 601537 h 1270115"/>
                  <a:gd name="connsiteX10" fmla="*/ 406982 w 1169792"/>
                  <a:gd name="connsiteY10" fmla="*/ 418657 h 1270115"/>
                  <a:gd name="connsiteX11" fmla="*/ 696542 w 1169792"/>
                  <a:gd name="connsiteY11" fmla="*/ 296737 h 1270115"/>
                  <a:gd name="connsiteX0" fmla="*/ 406982 w 1169792"/>
                  <a:gd name="connsiteY0" fmla="*/ 420294 h 1271752"/>
                  <a:gd name="connsiteX1" fmla="*/ 600468 w 1169792"/>
                  <a:gd name="connsiteY1" fmla="*/ 1658 h 1271752"/>
                  <a:gd name="connsiteX2" fmla="*/ 269822 w 1169792"/>
                  <a:gd name="connsiteY2" fmla="*/ 283134 h 1271752"/>
                  <a:gd name="connsiteX3" fmla="*/ 41222 w 1169792"/>
                  <a:gd name="connsiteY3" fmla="*/ 511734 h 1271752"/>
                  <a:gd name="connsiteX4" fmla="*/ 10742 w 1169792"/>
                  <a:gd name="connsiteY4" fmla="*/ 694614 h 1271752"/>
                  <a:gd name="connsiteX5" fmla="*/ 163142 w 1169792"/>
                  <a:gd name="connsiteY5" fmla="*/ 938454 h 1271752"/>
                  <a:gd name="connsiteX6" fmla="*/ 644770 w 1169792"/>
                  <a:gd name="connsiteY6" fmla="*/ 1132970 h 1271752"/>
                  <a:gd name="connsiteX7" fmla="*/ 1165949 w 1169792"/>
                  <a:gd name="connsiteY7" fmla="*/ 1253083 h 1271752"/>
                  <a:gd name="connsiteX8" fmla="*/ 361262 w 1169792"/>
                  <a:gd name="connsiteY8" fmla="*/ 725094 h 1271752"/>
                  <a:gd name="connsiteX9" fmla="*/ 315542 w 1169792"/>
                  <a:gd name="connsiteY9" fmla="*/ 603174 h 1271752"/>
                  <a:gd name="connsiteX10" fmla="*/ 406982 w 1169792"/>
                  <a:gd name="connsiteY10" fmla="*/ 420294 h 1271752"/>
                  <a:gd name="connsiteX0" fmla="*/ 406982 w 1170978"/>
                  <a:gd name="connsiteY0" fmla="*/ 420294 h 1279623"/>
                  <a:gd name="connsiteX1" fmla="*/ 600468 w 1170978"/>
                  <a:gd name="connsiteY1" fmla="*/ 1658 h 1279623"/>
                  <a:gd name="connsiteX2" fmla="*/ 269822 w 1170978"/>
                  <a:gd name="connsiteY2" fmla="*/ 283134 h 1279623"/>
                  <a:gd name="connsiteX3" fmla="*/ 41222 w 1170978"/>
                  <a:gd name="connsiteY3" fmla="*/ 511734 h 1279623"/>
                  <a:gd name="connsiteX4" fmla="*/ 10742 w 1170978"/>
                  <a:gd name="connsiteY4" fmla="*/ 694614 h 1279623"/>
                  <a:gd name="connsiteX5" fmla="*/ 163142 w 1170978"/>
                  <a:gd name="connsiteY5" fmla="*/ 938454 h 1279623"/>
                  <a:gd name="connsiteX6" fmla="*/ 644770 w 1170978"/>
                  <a:gd name="connsiteY6" fmla="*/ 1132970 h 1279623"/>
                  <a:gd name="connsiteX7" fmla="*/ 1165949 w 1170978"/>
                  <a:gd name="connsiteY7" fmla="*/ 1253083 h 1279623"/>
                  <a:gd name="connsiteX8" fmla="*/ 315542 w 1170978"/>
                  <a:gd name="connsiteY8" fmla="*/ 603174 h 1279623"/>
                  <a:gd name="connsiteX9" fmla="*/ 406982 w 1170978"/>
                  <a:gd name="connsiteY9" fmla="*/ 420294 h 1279623"/>
                  <a:gd name="connsiteX0" fmla="*/ 406982 w 1165949"/>
                  <a:gd name="connsiteY0" fmla="*/ 420294 h 1264167"/>
                  <a:gd name="connsiteX1" fmla="*/ 600468 w 1165949"/>
                  <a:gd name="connsiteY1" fmla="*/ 1658 h 1264167"/>
                  <a:gd name="connsiteX2" fmla="*/ 269822 w 1165949"/>
                  <a:gd name="connsiteY2" fmla="*/ 283134 h 1264167"/>
                  <a:gd name="connsiteX3" fmla="*/ 41222 w 1165949"/>
                  <a:gd name="connsiteY3" fmla="*/ 511734 h 1264167"/>
                  <a:gd name="connsiteX4" fmla="*/ 10742 w 1165949"/>
                  <a:gd name="connsiteY4" fmla="*/ 694614 h 1264167"/>
                  <a:gd name="connsiteX5" fmla="*/ 163142 w 1165949"/>
                  <a:gd name="connsiteY5" fmla="*/ 938454 h 1264167"/>
                  <a:gd name="connsiteX6" fmla="*/ 644770 w 1165949"/>
                  <a:gd name="connsiteY6" fmla="*/ 1132970 h 1264167"/>
                  <a:gd name="connsiteX7" fmla="*/ 1165949 w 1165949"/>
                  <a:gd name="connsiteY7" fmla="*/ 1253083 h 1264167"/>
                  <a:gd name="connsiteX8" fmla="*/ 634155 w 1165949"/>
                  <a:gd name="connsiteY8" fmla="*/ 850577 h 1264167"/>
                  <a:gd name="connsiteX9" fmla="*/ 406982 w 1165949"/>
                  <a:gd name="connsiteY9" fmla="*/ 420294 h 1264167"/>
                  <a:gd name="connsiteX0" fmla="*/ 399182 w 1158149"/>
                  <a:gd name="connsiteY0" fmla="*/ 420538 h 1264411"/>
                  <a:gd name="connsiteX1" fmla="*/ 592668 w 1158149"/>
                  <a:gd name="connsiteY1" fmla="*/ 1902 h 1264411"/>
                  <a:gd name="connsiteX2" fmla="*/ 262022 w 1158149"/>
                  <a:gd name="connsiteY2" fmla="*/ 283378 h 1264411"/>
                  <a:gd name="connsiteX3" fmla="*/ 2942 w 1158149"/>
                  <a:gd name="connsiteY3" fmla="*/ 694858 h 1264411"/>
                  <a:gd name="connsiteX4" fmla="*/ 155342 w 1158149"/>
                  <a:gd name="connsiteY4" fmla="*/ 938698 h 1264411"/>
                  <a:gd name="connsiteX5" fmla="*/ 636970 w 1158149"/>
                  <a:gd name="connsiteY5" fmla="*/ 1133214 h 1264411"/>
                  <a:gd name="connsiteX6" fmla="*/ 1158149 w 1158149"/>
                  <a:gd name="connsiteY6" fmla="*/ 1253327 h 1264411"/>
                  <a:gd name="connsiteX7" fmla="*/ 626355 w 1158149"/>
                  <a:gd name="connsiteY7" fmla="*/ 850821 h 1264411"/>
                  <a:gd name="connsiteX8" fmla="*/ 399182 w 1158149"/>
                  <a:gd name="connsiteY8" fmla="*/ 420538 h 1264411"/>
                  <a:gd name="connsiteX0" fmla="*/ 397239 w 1156206"/>
                  <a:gd name="connsiteY0" fmla="*/ 419918 h 1263791"/>
                  <a:gd name="connsiteX1" fmla="*/ 590725 w 1156206"/>
                  <a:gd name="connsiteY1" fmla="*/ 1282 h 1263791"/>
                  <a:gd name="connsiteX2" fmla="*/ 115262 w 1156206"/>
                  <a:gd name="connsiteY2" fmla="*/ 303382 h 1263791"/>
                  <a:gd name="connsiteX3" fmla="*/ 999 w 1156206"/>
                  <a:gd name="connsiteY3" fmla="*/ 694238 h 1263791"/>
                  <a:gd name="connsiteX4" fmla="*/ 153399 w 1156206"/>
                  <a:gd name="connsiteY4" fmla="*/ 938078 h 1263791"/>
                  <a:gd name="connsiteX5" fmla="*/ 635027 w 1156206"/>
                  <a:gd name="connsiteY5" fmla="*/ 1132594 h 1263791"/>
                  <a:gd name="connsiteX6" fmla="*/ 1156206 w 1156206"/>
                  <a:gd name="connsiteY6" fmla="*/ 1252707 h 1263791"/>
                  <a:gd name="connsiteX7" fmla="*/ 624412 w 1156206"/>
                  <a:gd name="connsiteY7" fmla="*/ 850201 h 1263791"/>
                  <a:gd name="connsiteX8" fmla="*/ 397239 w 1156206"/>
                  <a:gd name="connsiteY8" fmla="*/ 419918 h 1263791"/>
                  <a:gd name="connsiteX0" fmla="*/ 396625 w 1155592"/>
                  <a:gd name="connsiteY0" fmla="*/ 440438 h 1284311"/>
                  <a:gd name="connsiteX1" fmla="*/ 271497 w 1155592"/>
                  <a:gd name="connsiteY1" fmla="*/ 1189 h 1284311"/>
                  <a:gd name="connsiteX2" fmla="*/ 114648 w 1155592"/>
                  <a:gd name="connsiteY2" fmla="*/ 323902 h 1284311"/>
                  <a:gd name="connsiteX3" fmla="*/ 385 w 1155592"/>
                  <a:gd name="connsiteY3" fmla="*/ 714758 h 1284311"/>
                  <a:gd name="connsiteX4" fmla="*/ 152785 w 1155592"/>
                  <a:gd name="connsiteY4" fmla="*/ 958598 h 1284311"/>
                  <a:gd name="connsiteX5" fmla="*/ 634413 w 1155592"/>
                  <a:gd name="connsiteY5" fmla="*/ 1153114 h 1284311"/>
                  <a:gd name="connsiteX6" fmla="*/ 1155592 w 1155592"/>
                  <a:gd name="connsiteY6" fmla="*/ 1273227 h 1284311"/>
                  <a:gd name="connsiteX7" fmla="*/ 623798 w 1155592"/>
                  <a:gd name="connsiteY7" fmla="*/ 870721 h 1284311"/>
                  <a:gd name="connsiteX8" fmla="*/ 396625 w 1155592"/>
                  <a:gd name="connsiteY8" fmla="*/ 440438 h 1284311"/>
                  <a:gd name="connsiteX0" fmla="*/ 294535 w 1053502"/>
                  <a:gd name="connsiteY0" fmla="*/ 440458 h 1284331"/>
                  <a:gd name="connsiteX1" fmla="*/ 169407 w 1053502"/>
                  <a:gd name="connsiteY1" fmla="*/ 1209 h 1284331"/>
                  <a:gd name="connsiteX2" fmla="*/ 12558 w 1053502"/>
                  <a:gd name="connsiteY2" fmla="*/ 323922 h 1284331"/>
                  <a:gd name="connsiteX3" fmla="*/ 14158 w 1053502"/>
                  <a:gd name="connsiteY3" fmla="*/ 735386 h 1284331"/>
                  <a:gd name="connsiteX4" fmla="*/ 50695 w 1053502"/>
                  <a:gd name="connsiteY4" fmla="*/ 958618 h 1284331"/>
                  <a:gd name="connsiteX5" fmla="*/ 532323 w 1053502"/>
                  <a:gd name="connsiteY5" fmla="*/ 1153134 h 1284331"/>
                  <a:gd name="connsiteX6" fmla="*/ 1053502 w 1053502"/>
                  <a:gd name="connsiteY6" fmla="*/ 1273247 h 1284331"/>
                  <a:gd name="connsiteX7" fmla="*/ 521708 w 1053502"/>
                  <a:gd name="connsiteY7" fmla="*/ 870741 h 1284331"/>
                  <a:gd name="connsiteX8" fmla="*/ 294535 w 1053502"/>
                  <a:gd name="connsiteY8" fmla="*/ 440458 h 1284331"/>
                  <a:gd name="connsiteX0" fmla="*/ 302321 w 1061288"/>
                  <a:gd name="connsiteY0" fmla="*/ 440458 h 1284331"/>
                  <a:gd name="connsiteX1" fmla="*/ 177193 w 1061288"/>
                  <a:gd name="connsiteY1" fmla="*/ 1209 h 1284331"/>
                  <a:gd name="connsiteX2" fmla="*/ 20344 w 1061288"/>
                  <a:gd name="connsiteY2" fmla="*/ 323922 h 1284331"/>
                  <a:gd name="connsiteX3" fmla="*/ 21944 w 1061288"/>
                  <a:gd name="connsiteY3" fmla="*/ 735386 h 1284331"/>
                  <a:gd name="connsiteX4" fmla="*/ 203309 w 1061288"/>
                  <a:gd name="connsiteY4" fmla="*/ 958619 h 1284331"/>
                  <a:gd name="connsiteX5" fmla="*/ 540109 w 1061288"/>
                  <a:gd name="connsiteY5" fmla="*/ 1153134 h 1284331"/>
                  <a:gd name="connsiteX6" fmla="*/ 1061288 w 1061288"/>
                  <a:gd name="connsiteY6" fmla="*/ 1273247 h 1284331"/>
                  <a:gd name="connsiteX7" fmla="*/ 529494 w 1061288"/>
                  <a:gd name="connsiteY7" fmla="*/ 870741 h 1284331"/>
                  <a:gd name="connsiteX8" fmla="*/ 302321 w 1061288"/>
                  <a:gd name="connsiteY8" fmla="*/ 440458 h 1284331"/>
                  <a:gd name="connsiteX0" fmla="*/ 1704938 w 2463905"/>
                  <a:gd name="connsiteY0" fmla="*/ 421168 h 1265041"/>
                  <a:gd name="connsiteX1" fmla="*/ 1315 w 2463905"/>
                  <a:gd name="connsiteY1" fmla="*/ 1291 h 1265041"/>
                  <a:gd name="connsiteX2" fmla="*/ 1422961 w 2463905"/>
                  <a:gd name="connsiteY2" fmla="*/ 304632 h 1265041"/>
                  <a:gd name="connsiteX3" fmla="*/ 1424561 w 2463905"/>
                  <a:gd name="connsiteY3" fmla="*/ 716096 h 1265041"/>
                  <a:gd name="connsiteX4" fmla="*/ 1605926 w 2463905"/>
                  <a:gd name="connsiteY4" fmla="*/ 939329 h 1265041"/>
                  <a:gd name="connsiteX5" fmla="*/ 1942726 w 2463905"/>
                  <a:gd name="connsiteY5" fmla="*/ 1133844 h 1265041"/>
                  <a:gd name="connsiteX6" fmla="*/ 2463905 w 2463905"/>
                  <a:gd name="connsiteY6" fmla="*/ 1253957 h 1265041"/>
                  <a:gd name="connsiteX7" fmla="*/ 1932111 w 2463905"/>
                  <a:gd name="connsiteY7" fmla="*/ 851451 h 1265041"/>
                  <a:gd name="connsiteX8" fmla="*/ 1704938 w 2463905"/>
                  <a:gd name="connsiteY8" fmla="*/ 421168 h 1265041"/>
                  <a:gd name="connsiteX0" fmla="*/ 1765769 w 2524736"/>
                  <a:gd name="connsiteY0" fmla="*/ 420293 h 1264166"/>
                  <a:gd name="connsiteX1" fmla="*/ 62146 w 2524736"/>
                  <a:gd name="connsiteY1" fmla="*/ 416 h 1264166"/>
                  <a:gd name="connsiteX2" fmla="*/ 476820 w 2524736"/>
                  <a:gd name="connsiteY2" fmla="*/ 497470 h 1264166"/>
                  <a:gd name="connsiteX3" fmla="*/ 1485392 w 2524736"/>
                  <a:gd name="connsiteY3" fmla="*/ 715221 h 1264166"/>
                  <a:gd name="connsiteX4" fmla="*/ 1666757 w 2524736"/>
                  <a:gd name="connsiteY4" fmla="*/ 938454 h 1264166"/>
                  <a:gd name="connsiteX5" fmla="*/ 2003557 w 2524736"/>
                  <a:gd name="connsiteY5" fmla="*/ 1132969 h 1264166"/>
                  <a:gd name="connsiteX6" fmla="*/ 2524736 w 2524736"/>
                  <a:gd name="connsiteY6" fmla="*/ 1253082 h 1264166"/>
                  <a:gd name="connsiteX7" fmla="*/ 1992942 w 2524736"/>
                  <a:gd name="connsiteY7" fmla="*/ 850576 h 1264166"/>
                  <a:gd name="connsiteX8" fmla="*/ 1765769 w 2524736"/>
                  <a:gd name="connsiteY8" fmla="*/ 420293 h 1264166"/>
                  <a:gd name="connsiteX0" fmla="*/ 1759283 w 2518250"/>
                  <a:gd name="connsiteY0" fmla="*/ 420293 h 1264166"/>
                  <a:gd name="connsiteX1" fmla="*/ 55660 w 2518250"/>
                  <a:gd name="connsiteY1" fmla="*/ 416 h 1264166"/>
                  <a:gd name="connsiteX2" fmla="*/ 470334 w 2518250"/>
                  <a:gd name="connsiteY2" fmla="*/ 497470 h 1264166"/>
                  <a:gd name="connsiteX3" fmla="*/ 1043459 w 2518250"/>
                  <a:gd name="connsiteY3" fmla="*/ 831449 h 1264166"/>
                  <a:gd name="connsiteX4" fmla="*/ 1660271 w 2518250"/>
                  <a:gd name="connsiteY4" fmla="*/ 938454 h 1264166"/>
                  <a:gd name="connsiteX5" fmla="*/ 1997071 w 2518250"/>
                  <a:gd name="connsiteY5" fmla="*/ 1132969 h 1264166"/>
                  <a:gd name="connsiteX6" fmla="*/ 2518250 w 2518250"/>
                  <a:gd name="connsiteY6" fmla="*/ 1253082 h 1264166"/>
                  <a:gd name="connsiteX7" fmla="*/ 1986456 w 2518250"/>
                  <a:gd name="connsiteY7" fmla="*/ 850576 h 1264166"/>
                  <a:gd name="connsiteX8" fmla="*/ 1759283 w 2518250"/>
                  <a:gd name="connsiteY8" fmla="*/ 420293 h 1264166"/>
                  <a:gd name="connsiteX0" fmla="*/ 1759283 w 2518250"/>
                  <a:gd name="connsiteY0" fmla="*/ 420293 h 1263749"/>
                  <a:gd name="connsiteX1" fmla="*/ 55660 w 2518250"/>
                  <a:gd name="connsiteY1" fmla="*/ 416 h 1263749"/>
                  <a:gd name="connsiteX2" fmla="*/ 470334 w 2518250"/>
                  <a:gd name="connsiteY2" fmla="*/ 497470 h 1263749"/>
                  <a:gd name="connsiteX3" fmla="*/ 1043459 w 2518250"/>
                  <a:gd name="connsiteY3" fmla="*/ 831449 h 1263749"/>
                  <a:gd name="connsiteX4" fmla="*/ 1551409 w 2518250"/>
                  <a:gd name="connsiteY4" fmla="*/ 977197 h 1263749"/>
                  <a:gd name="connsiteX5" fmla="*/ 1997071 w 2518250"/>
                  <a:gd name="connsiteY5" fmla="*/ 1132969 h 1263749"/>
                  <a:gd name="connsiteX6" fmla="*/ 2518250 w 2518250"/>
                  <a:gd name="connsiteY6" fmla="*/ 1253082 h 1263749"/>
                  <a:gd name="connsiteX7" fmla="*/ 1986456 w 2518250"/>
                  <a:gd name="connsiteY7" fmla="*/ 850576 h 1263749"/>
                  <a:gd name="connsiteX8" fmla="*/ 1759283 w 2518250"/>
                  <a:gd name="connsiteY8" fmla="*/ 420293 h 1263749"/>
                  <a:gd name="connsiteX0" fmla="*/ 1241353 w 2490192"/>
                  <a:gd name="connsiteY0" fmla="*/ 536193 h 1263424"/>
                  <a:gd name="connsiteX1" fmla="*/ 27602 w 2490192"/>
                  <a:gd name="connsiteY1" fmla="*/ 91 h 1263424"/>
                  <a:gd name="connsiteX2" fmla="*/ 442276 w 2490192"/>
                  <a:gd name="connsiteY2" fmla="*/ 497145 h 1263424"/>
                  <a:gd name="connsiteX3" fmla="*/ 1015401 w 2490192"/>
                  <a:gd name="connsiteY3" fmla="*/ 831124 h 1263424"/>
                  <a:gd name="connsiteX4" fmla="*/ 1523351 w 2490192"/>
                  <a:gd name="connsiteY4" fmla="*/ 976872 h 1263424"/>
                  <a:gd name="connsiteX5" fmla="*/ 1969013 w 2490192"/>
                  <a:gd name="connsiteY5" fmla="*/ 1132644 h 1263424"/>
                  <a:gd name="connsiteX6" fmla="*/ 2490192 w 2490192"/>
                  <a:gd name="connsiteY6" fmla="*/ 1252757 h 1263424"/>
                  <a:gd name="connsiteX7" fmla="*/ 1958398 w 2490192"/>
                  <a:gd name="connsiteY7" fmla="*/ 850251 h 1263424"/>
                  <a:gd name="connsiteX8" fmla="*/ 1241353 w 2490192"/>
                  <a:gd name="connsiteY8" fmla="*/ 536193 h 1263424"/>
                  <a:gd name="connsiteX0" fmla="*/ 1241353 w 2490192"/>
                  <a:gd name="connsiteY0" fmla="*/ 536193 h 1263424"/>
                  <a:gd name="connsiteX1" fmla="*/ 27602 w 2490192"/>
                  <a:gd name="connsiteY1" fmla="*/ 91 h 1263424"/>
                  <a:gd name="connsiteX2" fmla="*/ 442276 w 2490192"/>
                  <a:gd name="connsiteY2" fmla="*/ 497145 h 1263424"/>
                  <a:gd name="connsiteX3" fmla="*/ 1015401 w 2490192"/>
                  <a:gd name="connsiteY3" fmla="*/ 831124 h 1263424"/>
                  <a:gd name="connsiteX4" fmla="*/ 1523351 w 2490192"/>
                  <a:gd name="connsiteY4" fmla="*/ 976872 h 1263424"/>
                  <a:gd name="connsiteX5" fmla="*/ 1969013 w 2490192"/>
                  <a:gd name="connsiteY5" fmla="*/ 1132644 h 1263424"/>
                  <a:gd name="connsiteX6" fmla="*/ 2490192 w 2490192"/>
                  <a:gd name="connsiteY6" fmla="*/ 1252757 h 1263424"/>
                  <a:gd name="connsiteX7" fmla="*/ 1522951 w 2490192"/>
                  <a:gd name="connsiteY7" fmla="*/ 850251 h 1263424"/>
                  <a:gd name="connsiteX8" fmla="*/ 1241353 w 2490192"/>
                  <a:gd name="connsiteY8" fmla="*/ 536193 h 1263424"/>
                  <a:gd name="connsiteX0" fmla="*/ 1098347 w 2483263"/>
                  <a:gd name="connsiteY0" fmla="*/ 458708 h 1263424"/>
                  <a:gd name="connsiteX1" fmla="*/ 20673 w 2483263"/>
                  <a:gd name="connsiteY1" fmla="*/ 91 h 1263424"/>
                  <a:gd name="connsiteX2" fmla="*/ 435347 w 2483263"/>
                  <a:gd name="connsiteY2" fmla="*/ 497145 h 1263424"/>
                  <a:gd name="connsiteX3" fmla="*/ 1008472 w 2483263"/>
                  <a:gd name="connsiteY3" fmla="*/ 831124 h 1263424"/>
                  <a:gd name="connsiteX4" fmla="*/ 1516422 w 2483263"/>
                  <a:gd name="connsiteY4" fmla="*/ 976872 h 1263424"/>
                  <a:gd name="connsiteX5" fmla="*/ 1962084 w 2483263"/>
                  <a:gd name="connsiteY5" fmla="*/ 1132644 h 1263424"/>
                  <a:gd name="connsiteX6" fmla="*/ 2483263 w 2483263"/>
                  <a:gd name="connsiteY6" fmla="*/ 1252757 h 1263424"/>
                  <a:gd name="connsiteX7" fmla="*/ 1516022 w 2483263"/>
                  <a:gd name="connsiteY7" fmla="*/ 850251 h 1263424"/>
                  <a:gd name="connsiteX8" fmla="*/ 1098347 w 2483263"/>
                  <a:gd name="connsiteY8" fmla="*/ 458708 h 1263424"/>
                  <a:gd name="connsiteX0" fmla="*/ 1098347 w 2483263"/>
                  <a:gd name="connsiteY0" fmla="*/ 458708 h 1263424"/>
                  <a:gd name="connsiteX1" fmla="*/ 20673 w 2483263"/>
                  <a:gd name="connsiteY1" fmla="*/ 91 h 1263424"/>
                  <a:gd name="connsiteX2" fmla="*/ 435347 w 2483263"/>
                  <a:gd name="connsiteY2" fmla="*/ 497145 h 1263424"/>
                  <a:gd name="connsiteX3" fmla="*/ 1008472 w 2483263"/>
                  <a:gd name="connsiteY3" fmla="*/ 831124 h 1263424"/>
                  <a:gd name="connsiteX4" fmla="*/ 1516422 w 2483263"/>
                  <a:gd name="connsiteY4" fmla="*/ 976872 h 1263424"/>
                  <a:gd name="connsiteX5" fmla="*/ 1962084 w 2483263"/>
                  <a:gd name="connsiteY5" fmla="*/ 1132644 h 1263424"/>
                  <a:gd name="connsiteX6" fmla="*/ 2483263 w 2483263"/>
                  <a:gd name="connsiteY6" fmla="*/ 1252757 h 1263424"/>
                  <a:gd name="connsiteX7" fmla="*/ 1570453 w 2483263"/>
                  <a:gd name="connsiteY7" fmla="*/ 850251 h 1263424"/>
                  <a:gd name="connsiteX8" fmla="*/ 1098347 w 2483263"/>
                  <a:gd name="connsiteY8" fmla="*/ 458708 h 12634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83263" h="1263424">
                    <a:moveTo>
                      <a:pt x="1098347" y="458708"/>
                    </a:moveTo>
                    <a:cubicBezTo>
                      <a:pt x="840050" y="317015"/>
                      <a:pt x="131173" y="-6315"/>
                      <a:pt x="20673" y="91"/>
                    </a:cubicBezTo>
                    <a:cubicBezTo>
                      <a:pt x="-89827" y="6497"/>
                      <a:pt x="270714" y="358640"/>
                      <a:pt x="435347" y="497145"/>
                    </a:cubicBezTo>
                    <a:cubicBezTo>
                      <a:pt x="599980" y="635650"/>
                      <a:pt x="828293" y="751170"/>
                      <a:pt x="1008472" y="831124"/>
                    </a:cubicBezTo>
                    <a:cubicBezTo>
                      <a:pt x="1188651" y="911078"/>
                      <a:pt x="1357487" y="926619"/>
                      <a:pt x="1516422" y="976872"/>
                    </a:cubicBezTo>
                    <a:cubicBezTo>
                      <a:pt x="1675357" y="1027125"/>
                      <a:pt x="1800944" y="1086663"/>
                      <a:pt x="1962084" y="1132644"/>
                    </a:cubicBezTo>
                    <a:cubicBezTo>
                      <a:pt x="2123224" y="1178625"/>
                      <a:pt x="2485032" y="1299822"/>
                      <a:pt x="2483263" y="1252757"/>
                    </a:cubicBezTo>
                    <a:cubicBezTo>
                      <a:pt x="2481494" y="1205692"/>
                      <a:pt x="1801272" y="982593"/>
                      <a:pt x="1570453" y="850251"/>
                    </a:cubicBezTo>
                    <a:cubicBezTo>
                      <a:pt x="1339634" y="717909"/>
                      <a:pt x="1356644" y="600401"/>
                      <a:pt x="1098347" y="458708"/>
                    </a:cubicBezTo>
                    <a:close/>
                  </a:path>
                </a:pathLst>
              </a:custGeom>
              <a:solidFill>
                <a:srgbClr val="05E13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85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78836" y="1316348"/>
            <a:ext cx="3217164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Mechanics of biotic materials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16193" y="1706716"/>
            <a:ext cx="8303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/>
              <a:t>Select 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3.0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3575291" y="2109019"/>
            <a:ext cx="1468657" cy="4152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Soil science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7100154" y="2109020"/>
            <a:ext cx="1704631" cy="4013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Soil mechanics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346601" y="2641355"/>
            <a:ext cx="264413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Mechanics of materials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814079" y="2116062"/>
            <a:ext cx="269603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Fish and wildlife biology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814079" y="2644237"/>
            <a:ext cx="248956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Aquatic plant biology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5113517" y="2109019"/>
            <a:ext cx="189196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Fluid mechanics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3382733" y="2639961"/>
            <a:ext cx="909048" cy="4032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Statics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4276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4972" y="1341113"/>
            <a:ext cx="2555748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Engineering Geology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16193" y="1706716"/>
            <a:ext cx="8303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Select </a:t>
            </a:r>
            <a:r>
              <a:rPr lang="en-US" sz="2400" dirty="0"/>
              <a:t>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3.0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876340" y="2596128"/>
            <a:ext cx="143915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Soil science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873074" y="2128043"/>
            <a:ext cx="253130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Aquatic plant biology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2437965" y="2589996"/>
            <a:ext cx="298944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physical processes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3471292" y="2130361"/>
            <a:ext cx="284101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Weather and climatology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4140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61716" y="1325873"/>
            <a:ext cx="2927604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Advanced soil mechanics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16193" y="1706716"/>
            <a:ext cx="8303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/>
              <a:t>Select 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3.0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4533586" y="2154545"/>
            <a:ext cx="18082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Soil mechanics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868870" y="2154660"/>
            <a:ext cx="258514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Mechanics of materials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831262" y="2156425"/>
            <a:ext cx="96804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Statics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6411375" y="2159509"/>
            <a:ext cx="205419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Fluid mechanics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8012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13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59176" y="1316729"/>
            <a:ext cx="3841624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hydrology and hydraulics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16193" y="1706716"/>
            <a:ext cx="8303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/>
              <a:t>Select 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3.0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3809562" y="2132799"/>
            <a:ext cx="297469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physical processes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913116" y="2646207"/>
            <a:ext cx="198045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Fluid mechanics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816513" y="2639961"/>
            <a:ext cx="98279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Statics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831328" y="2130363"/>
            <a:ext cx="284101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Weather and climatology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0558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14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980182" y="1325873"/>
            <a:ext cx="3252978" cy="3962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sediment transport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16193" y="1706716"/>
            <a:ext cx="830334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Select </a:t>
            </a:r>
            <a:r>
              <a:rPr lang="en-US" sz="2400" dirty="0"/>
              <a:t>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3.0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3501549" y="2138516"/>
            <a:ext cx="138016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Soil science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002622" y="2153265"/>
            <a:ext cx="1766888" cy="4013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Soil mechanics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6866848" y="2159940"/>
            <a:ext cx="161347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Biochemistry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843575" y="2611858"/>
            <a:ext cx="276977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Mechanics of materials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858322" y="2128042"/>
            <a:ext cx="254855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Aquatic plant biology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3709550" y="2629336"/>
            <a:ext cx="3841624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hydrology and hydraulics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3851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32812" y="1313300"/>
            <a:ext cx="5443348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habitat field data collection and analysis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16193" y="1706716"/>
            <a:ext cx="8303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/>
              <a:t>Select 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1.0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841048" y="2143184"/>
            <a:ext cx="2699548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ecology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3606538" y="2139322"/>
            <a:ext cx="5139255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ecosystem sustainability and resilience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8466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16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45054" y="1303013"/>
            <a:ext cx="4451985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biophysical process laboratory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16193" y="1706716"/>
            <a:ext cx="830334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Select </a:t>
            </a:r>
            <a:r>
              <a:rPr lang="en-US" sz="2400" dirty="0"/>
              <a:t>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1.0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835149" y="2633315"/>
            <a:ext cx="1819562" cy="4048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ecology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736383" y="2640763"/>
            <a:ext cx="5139255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ecosystem sustainability and resilience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500740" y="3123205"/>
            <a:ext cx="3330654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sediment transport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834598" y="3133234"/>
            <a:ext cx="3575170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hydrology and hydraulics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834277" y="2158179"/>
            <a:ext cx="3840961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lab instrumentation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9452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17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6193" y="1706716"/>
            <a:ext cx="830334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Select </a:t>
            </a:r>
            <a:r>
              <a:rPr lang="en-US" sz="2400" dirty="0"/>
              <a:t>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1.0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833841" y="2670265"/>
            <a:ext cx="5139255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ecosystem sustainability and resilience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500740" y="3152707"/>
            <a:ext cx="3330654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sediment transport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834598" y="3162736"/>
            <a:ext cx="3575170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hydrology and hydraulics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1584161" y="1325566"/>
            <a:ext cx="6291478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physical process field data collection and analysis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834277" y="2158179"/>
            <a:ext cx="3840961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lab instrumentation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2060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18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54454" y="1298441"/>
            <a:ext cx="4618299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Geosynthetics</a:t>
            </a:r>
            <a:r>
              <a:rPr lang="en-US" sz="2000" dirty="0" smtClean="0"/>
              <a:t> ecoengineering and design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16193" y="1706716"/>
            <a:ext cx="8303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/>
              <a:t>Select 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3.0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477561" y="2135068"/>
            <a:ext cx="2934782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Advanced soil mechanics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834708" y="2121609"/>
            <a:ext cx="3545561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Mechanics of biotic materials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840806" y="2590302"/>
            <a:ext cx="2934782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Engineering Geology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7550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19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28494" y="1316348"/>
            <a:ext cx="4185666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geomorphological modeling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16193" y="1706716"/>
            <a:ext cx="8303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/>
              <a:t>Select 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3.0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19960" y="2592268"/>
            <a:ext cx="2852387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Advanced soil mechanics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819961" y="2106862"/>
            <a:ext cx="3250594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Mechanics of biotic materials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763321" y="2592268"/>
            <a:ext cx="3050434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sediment transport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188690" y="2103605"/>
            <a:ext cx="2403840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Engineering Geology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0143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0100"/>
            <a:ext cx="9144000" cy="169036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 smtClean="0"/>
              <a:t>Proposal for Coastal EWN </a:t>
            </a:r>
            <a:r>
              <a:rPr lang="en-US" sz="2800" b="1" dirty="0"/>
              <a:t>Graduate Program </a:t>
            </a:r>
            <a:r>
              <a:rPr lang="en-US" sz="2800" b="1" dirty="0" smtClean="0"/>
              <a:t>Curriculum</a:t>
            </a:r>
            <a:br>
              <a:rPr lang="en-US" sz="2800" b="1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TAMU </a:t>
            </a:r>
            <a:r>
              <a:rPr lang="en-US" sz="2800" dirty="0"/>
              <a:t>OCEN Faculty </a:t>
            </a:r>
            <a:r>
              <a:rPr lang="en-US" sz="2800" dirty="0" smtClean="0"/>
              <a:t>Retreat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14 JAN 17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199" y="2802189"/>
            <a:ext cx="824434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Held expert panel across departments with invited speakers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Stimulated interest in the curriculum proposal and cultivated ideas of what it might look like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Provided insights into an initial draft proposed set of courses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Draft proposal serves as a discussion piece for further evolution of the Coastal EWN graduate program curriculum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8176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20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91695" y="1338065"/>
            <a:ext cx="2489675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Earth </a:t>
            </a:r>
            <a:r>
              <a:rPr lang="en-US" sz="2000" dirty="0" err="1" smtClean="0"/>
              <a:t>ecostructures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16193" y="1706716"/>
            <a:ext cx="8303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/>
              <a:t>Select 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3.0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43042" y="2616664"/>
            <a:ext cx="4525371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geomorphological modeling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861219" y="2102720"/>
            <a:ext cx="4507194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Geosynthetics</a:t>
            </a:r>
            <a:r>
              <a:rPr lang="en-US" sz="2000" dirty="0" smtClean="0"/>
              <a:t> ecoengineering and design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451393" y="2102379"/>
            <a:ext cx="1834309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ecology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7086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21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18360" y="1317110"/>
            <a:ext cx="4876800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Habitat community modeling and evaluation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16193" y="1706716"/>
            <a:ext cx="83033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36538" indent="-236538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Select </a:t>
            </a:r>
            <a:r>
              <a:rPr lang="en-US" sz="2400" dirty="0"/>
              <a:t>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3.0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49897" y="2160504"/>
            <a:ext cx="1908051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ecology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850279" y="2634023"/>
            <a:ext cx="5476777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habitat field data collection and analysis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810125" y="2171195"/>
            <a:ext cx="5109758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ecosystem sustainability and resilience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865300" y="3111911"/>
            <a:ext cx="4252391" cy="41485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biophysical process laboratory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876239" y="3582069"/>
            <a:ext cx="6232484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physical process field data collection and analysis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1722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22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45080" y="1306442"/>
            <a:ext cx="4049268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Fish and wildlife behavior modeling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16193" y="1706716"/>
            <a:ext cx="8303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/>
              <a:t>Select 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3.0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35203" y="2608877"/>
            <a:ext cx="3751546" cy="3997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Ecological water quality modeling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840658" y="2116473"/>
            <a:ext cx="4992376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Habitat community modeling and evaluation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4969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23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0" y="1304537"/>
            <a:ext cx="4510278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ecosystem geospatial analysis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16193" y="1706716"/>
            <a:ext cx="8303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/>
              <a:t>Select 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3.0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65583" y="2579224"/>
            <a:ext cx="3927644" cy="39994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Fish and wildlife behavior modeling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855406" y="2101720"/>
            <a:ext cx="4930533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Habitat community modeling and evaluation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895003" y="2576049"/>
            <a:ext cx="30986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GIS and Data Management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594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24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09800" y="1343399"/>
            <a:ext cx="4693158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ecosystem engineering and design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16193" y="1706716"/>
            <a:ext cx="8303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/>
              <a:t>Select 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3.0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49896" y="2102379"/>
            <a:ext cx="1937549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ecology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863338" y="2596523"/>
            <a:ext cx="5198250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ecosystem sustainability and resilience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863570" y="2109019"/>
            <a:ext cx="3920688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geomorphological modeling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6157304" y="2595716"/>
            <a:ext cx="2219781" cy="4137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Earth </a:t>
            </a:r>
            <a:r>
              <a:rPr lang="en-US" sz="2000" dirty="0" err="1" smtClean="0"/>
              <a:t>ecostructures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3107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25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24864" y="1326635"/>
            <a:ext cx="5505081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structures engineering and design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16193" y="1706716"/>
            <a:ext cx="830334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Select </a:t>
            </a:r>
            <a:r>
              <a:rPr lang="en-US" sz="2400" dirty="0"/>
              <a:t>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3.0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87287" y="2580968"/>
            <a:ext cx="3979680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geomorphological modeling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875968" y="2102720"/>
            <a:ext cx="4551438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Geosynthetics</a:t>
            </a:r>
            <a:r>
              <a:rPr lang="en-US" sz="2000" dirty="0" smtClean="0"/>
              <a:t> ecoengineering and design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863338" y="3068471"/>
            <a:ext cx="5198250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ecosystem sustainability and resilience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4367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26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93720" y="1325873"/>
            <a:ext cx="2900172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Dredging engineering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16193" y="1706716"/>
            <a:ext cx="8303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/>
              <a:t>Select 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3.0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43139" y="2120320"/>
            <a:ext cx="3286409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sediment transport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862631" y="2609375"/>
            <a:ext cx="2662231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Earth </a:t>
            </a:r>
            <a:r>
              <a:rPr lang="en-US" sz="2000" dirty="0" err="1" smtClean="0"/>
              <a:t>ecostructures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5674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27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59280" y="1314824"/>
            <a:ext cx="5439918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ecosystem goods and services modeling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16193" y="1706716"/>
            <a:ext cx="8303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/>
              <a:t>Select 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3.0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56609" y="2631917"/>
            <a:ext cx="4555557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ecosystem engineering and design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857103" y="2153264"/>
            <a:ext cx="4083608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ecosystem geospatial analysis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2249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28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01240" y="1331207"/>
            <a:ext cx="4496943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Environmental contaminant toxicology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16193" y="1706716"/>
            <a:ext cx="8303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/>
              <a:t>Select 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3.0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672632" y="2109019"/>
            <a:ext cx="3881433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Fish and wildlife behavior modeling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820453" y="2107431"/>
            <a:ext cx="3751547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Ecological water quality modeling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827875" y="2573672"/>
            <a:ext cx="4835506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Habitat community modeling and evaluation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757917" y="2580969"/>
            <a:ext cx="2501180" cy="40452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Dredging engineering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6553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29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956560" y="1329518"/>
            <a:ext cx="3196915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Environmental remediation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16193" y="1706716"/>
            <a:ext cx="8303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/>
              <a:t>Select 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3.0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27113" y="2617168"/>
            <a:ext cx="4954255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ecosystem engineering and design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818694" y="2106972"/>
            <a:ext cx="4313743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Environmental contaminant toxicology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8058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82905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Initial Steps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3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16194" y="1681316"/>
            <a:ext cx="808211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Formulate Coastal Science and Engineering graduate seminar for targeted Fall 2017 offering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Identify lineup of professors and invited speakers to lecture on select seminar topics of draft proposed Coastal EWN curriculum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Elicit student feedback on seminar strengths and gaps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Inform Coastal EWN graduate curriculum development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Pursue ABET accreditation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Aim to </a:t>
            </a:r>
            <a:r>
              <a:rPr lang="en-US" sz="2400" dirty="0"/>
              <a:t>offer Coastal EWN </a:t>
            </a:r>
            <a:r>
              <a:rPr lang="en-US" sz="2400" dirty="0" smtClean="0"/>
              <a:t>Certificate, Masters, </a:t>
            </a:r>
            <a:r>
              <a:rPr lang="en-US" sz="2400" dirty="0" smtClean="0"/>
              <a:t>and Doctoral Degrees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Develop Coastal EWN course of instruction publication series to support the curriculum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Other considerations?</a:t>
            </a:r>
          </a:p>
        </p:txBody>
      </p:sp>
    </p:spTree>
    <p:extLst>
      <p:ext uri="{BB962C8B-B14F-4D97-AF65-F5344CB8AC3E}">
        <p14:creationId xmlns:p14="http://schemas.microsoft.com/office/powerpoint/2010/main" val="59408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30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9120" y="1317002"/>
            <a:ext cx="7819263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biophysical data modeling and first principles numerical methods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16193" y="1706716"/>
            <a:ext cx="8303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/>
              <a:t>Select 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3.0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28294" y="2616664"/>
            <a:ext cx="4290085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geomorphological modeling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842354" y="2121106"/>
            <a:ext cx="4290085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ecosystem geospatial analysis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9395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31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21280" y="1305572"/>
            <a:ext cx="3706368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project cost estimating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16193" y="1706716"/>
            <a:ext cx="8303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/>
              <a:t>Select 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3.0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61564" y="2600507"/>
            <a:ext cx="4713327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structures engineering and design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856610" y="2115333"/>
            <a:ext cx="4615041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ecosystem engineering and design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566188" y="2109019"/>
            <a:ext cx="2412689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Dredging engineering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634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32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55520" y="1357995"/>
            <a:ext cx="4639818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project construction management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16193" y="1706716"/>
            <a:ext cx="8303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/>
              <a:t>Select 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3.0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40659" y="2129024"/>
            <a:ext cx="3484159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project cost estimating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3460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33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92680" y="1347305"/>
            <a:ext cx="4392168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resources policy</a:t>
            </a:r>
            <a:r>
              <a:rPr lang="en-US" sz="2000" dirty="0"/>
              <a:t> </a:t>
            </a:r>
            <a:r>
              <a:rPr lang="en-US" sz="2000" dirty="0" smtClean="0"/>
              <a:t>and planning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16193" y="1706716"/>
            <a:ext cx="8303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/>
              <a:t>Select 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3.0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126417" y="2595716"/>
            <a:ext cx="3501390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project cost estimating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845083" y="2099438"/>
            <a:ext cx="5319743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ecosystem goods and services modeling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855407" y="2595716"/>
            <a:ext cx="4173793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ecosystem geospatial analysis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4370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34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64080" y="1328699"/>
            <a:ext cx="4817837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science and engineering seminar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16193" y="1706716"/>
            <a:ext cx="8303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/>
              <a:t>Select 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3.0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63338" y="2138339"/>
            <a:ext cx="5581215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ecosystem sustainability and resilience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9545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35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46960" y="1321381"/>
            <a:ext cx="4389501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Public outreach and communication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16193" y="1706716"/>
            <a:ext cx="8303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/>
              <a:t>Select 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3.0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55406" y="2145193"/>
            <a:ext cx="4358247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resources policy</a:t>
            </a:r>
            <a:r>
              <a:rPr lang="en-US" sz="2000" dirty="0"/>
              <a:t> </a:t>
            </a:r>
            <a:r>
              <a:rPr lang="en-US" sz="2000" dirty="0" smtClean="0"/>
              <a:t>and planning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552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36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01240" y="1305615"/>
            <a:ext cx="4589526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Ecoengineering project management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16193" y="1706716"/>
            <a:ext cx="8303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/>
              <a:t>Select 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3.0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40658" y="2090264"/>
            <a:ext cx="4562549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Public outreach and communication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842219" y="2596860"/>
            <a:ext cx="4562549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project construction management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3994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37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98320" y="1324665"/>
            <a:ext cx="5636895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ecosystem planning and design project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16193" y="1706716"/>
            <a:ext cx="8303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/>
              <a:t>Select 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3.0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26401" y="2116776"/>
            <a:ext cx="4589526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Ecoengineering project management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821977" y="2626557"/>
            <a:ext cx="4817837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science and engineering seminar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3023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38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05200" y="1334190"/>
            <a:ext cx="2040255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Masters thesis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16193" y="1706716"/>
            <a:ext cx="8303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/>
              <a:t>Select 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1.0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64976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39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93720" y="1343715"/>
            <a:ext cx="2735580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Dissertation research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16193" y="1706716"/>
            <a:ext cx="8303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/>
              <a:t>Select 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1.0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9613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82905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/>
              <a:t>Legend</a:t>
            </a:r>
            <a:br>
              <a:rPr lang="en-US" sz="2800" b="1" dirty="0"/>
            </a:br>
            <a:r>
              <a:rPr lang="en-US" sz="2800" b="1" dirty="0"/>
              <a:t>Draft Proposed </a:t>
            </a:r>
            <a:r>
              <a:rPr lang="en-US" sz="2800" b="1" dirty="0" smtClean="0"/>
              <a:t>Coastal EWN </a:t>
            </a:r>
            <a:r>
              <a:rPr lang="en-US" sz="2800" b="1" dirty="0"/>
              <a:t>Graduate Program </a:t>
            </a:r>
            <a:r>
              <a:rPr lang="en-US" sz="2800" b="1" dirty="0" smtClean="0"/>
              <a:t>Curriculum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13332" y="3151689"/>
            <a:ext cx="1158240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Prerequisite intro course (may require further </a:t>
            </a:r>
            <a:r>
              <a:rPr lang="en-US" sz="1200" dirty="0" err="1" smtClean="0"/>
              <a:t>preqs</a:t>
            </a:r>
            <a:r>
              <a:rPr lang="en-US" sz="1200" dirty="0" smtClean="0"/>
              <a:t> depending on BS degree discipline)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2796322" y="3466014"/>
            <a:ext cx="115824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Required graduate course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6646327" y="3576940"/>
            <a:ext cx="1158240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Independent study course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5351689" y="3478968"/>
            <a:ext cx="1158240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Required graduate laboratory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082197" y="3475539"/>
            <a:ext cx="1158240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Elective graduate course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9928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52"/>
            <a:ext cx="9144000" cy="107321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/>
              <a:t>Draft Proposed Undergraduate Prerequisite Courses*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79227" y="3363039"/>
            <a:ext cx="115824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Soil science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3560194" y="2773973"/>
            <a:ext cx="115824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Soil mechanics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881894" y="3030093"/>
            <a:ext cx="115824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Biochemistry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564936" y="2257894"/>
            <a:ext cx="115824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Mechanics of materials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1890712" y="1422889"/>
            <a:ext cx="115824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Fish and wildlife biology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1890711" y="1951064"/>
            <a:ext cx="115824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Aquatic plant biology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3558840" y="3622381"/>
            <a:ext cx="115824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Coastal physical processes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3556470" y="3111865"/>
            <a:ext cx="115824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Engineering economics</a:t>
            </a:r>
            <a:endParaRPr lang="en-US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3564937" y="1731801"/>
            <a:ext cx="115824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Fluid mechanics</a:t>
            </a:r>
            <a:endParaRPr lang="en-US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3574462" y="1389505"/>
            <a:ext cx="115824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Statics</a:t>
            </a:r>
            <a:endParaRPr lang="en-US" sz="1200" dirty="0"/>
          </a:p>
        </p:txBody>
      </p:sp>
      <p:sp>
        <p:nvSpPr>
          <p:cNvPr id="48" name="TextBox 47"/>
          <p:cNvSpPr txBox="1"/>
          <p:nvPr/>
        </p:nvSpPr>
        <p:spPr>
          <a:xfrm>
            <a:off x="1878465" y="3693685"/>
            <a:ext cx="115824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Weather and climatology</a:t>
            </a:r>
            <a:endParaRPr lang="en-US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1920742" y="2492478"/>
            <a:ext cx="110267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Coastal plant ecology</a:t>
            </a:r>
            <a:endParaRPr lang="en-US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5111310" y="1406012"/>
            <a:ext cx="121574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Coastal lab instrumentation</a:t>
            </a:r>
            <a:endParaRPr lang="en-US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5101479" y="2089354"/>
            <a:ext cx="121083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GIS and Data Management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516193" y="6105832"/>
            <a:ext cx="6754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Not including other prerequisites to these courses.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06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52"/>
            <a:ext cx="9144000" cy="82905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/>
              <a:t>Draft Proposed Coastal EWN Graduate Program Curriculum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20052" y="1409205"/>
            <a:ext cx="1158240" cy="276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Coastal ecology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4628388" y="2358002"/>
            <a:ext cx="1158240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Fish and wildlife behavior modeling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3121533" y="1419980"/>
            <a:ext cx="1158240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Coastal habitat field data collection and analysis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1720106" y="2726864"/>
            <a:ext cx="115824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Ecological water quality modeling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1718745" y="1800110"/>
            <a:ext cx="1158240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Coastal ecosystem sustainability and resilience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6158103" y="3846842"/>
            <a:ext cx="1158240" cy="138499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Coastal biophysical data modeling and first principles numerical methods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7668768" y="1393025"/>
            <a:ext cx="1158240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Coastal resources policy</a:t>
            </a:r>
            <a:r>
              <a:rPr lang="en-US" sz="1200" dirty="0"/>
              <a:t> </a:t>
            </a:r>
            <a:r>
              <a:rPr lang="en-US" sz="1200" dirty="0" smtClean="0"/>
              <a:t>and planning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1690116" y="4465313"/>
            <a:ext cx="115824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Advanced soil mechanics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1690116" y="3419468"/>
            <a:ext cx="115824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Mechanics of biotic materials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4637151" y="5167115"/>
            <a:ext cx="1158240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Coastal structures engineering and design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7663815" y="4677465"/>
            <a:ext cx="1158240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Coastal ecosystem planning and design project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3103245" y="3316598"/>
            <a:ext cx="1200912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Coastal physical process field data collection and analysis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4632960" y="1408550"/>
            <a:ext cx="1158240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Habitat community modeling and evaluation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1654302" y="5836913"/>
            <a:ext cx="115824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Coastal sediment transport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1675257" y="5050529"/>
            <a:ext cx="115824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Coastal hydrology and hydraulics</a:t>
            </a:r>
            <a:endParaRPr lang="en-US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7668006" y="3942135"/>
            <a:ext cx="115824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Ecoengineering project management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3114294" y="5050148"/>
            <a:ext cx="1158240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Coastal </a:t>
            </a:r>
            <a:r>
              <a:rPr lang="en-US" sz="1200" dirty="0" err="1" smtClean="0"/>
              <a:t>geomorph-ological</a:t>
            </a:r>
            <a:r>
              <a:rPr lang="en-US" sz="1200" dirty="0" smtClean="0"/>
              <a:t> modeling</a:t>
            </a:r>
            <a:endParaRPr lang="en-US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3107055" y="2369813"/>
            <a:ext cx="1200912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Coastal biophysical process laboratory</a:t>
            </a:r>
            <a:endParaRPr lang="en-US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4632198" y="4254239"/>
            <a:ext cx="1158240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Coastal ecosystem engineering and design</a:t>
            </a:r>
            <a:endParaRPr lang="en-US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7681341" y="3211141"/>
            <a:ext cx="1158240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Public outreach and communication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6175248" y="5344172"/>
            <a:ext cx="115824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Coastal project cost estimating</a:t>
            </a:r>
            <a:endParaRPr 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6163818" y="5929995"/>
            <a:ext cx="115824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Coastal project construction management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6156198" y="1406264"/>
            <a:ext cx="1158240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Coastal ecosystem goods and services modeling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6142863" y="2519927"/>
            <a:ext cx="1158240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Environmental contaminant toxicology</a:t>
            </a:r>
            <a:endParaRPr lang="en-US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7663815" y="5601390"/>
            <a:ext cx="1158240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Masters thesis</a:t>
            </a:r>
            <a:endParaRPr lang="en-US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7673340" y="5991915"/>
            <a:ext cx="1158240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Dissertation research</a:t>
            </a:r>
            <a:endParaRPr lang="en-US" sz="1200" dirty="0"/>
          </a:p>
        </p:txBody>
      </p:sp>
      <p:sp>
        <p:nvSpPr>
          <p:cNvPr id="47" name="TextBox 46"/>
          <p:cNvSpPr txBox="1"/>
          <p:nvPr/>
        </p:nvSpPr>
        <p:spPr>
          <a:xfrm>
            <a:off x="3117723" y="4285481"/>
            <a:ext cx="1158240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/>
              <a:t>Geosynthetics</a:t>
            </a:r>
            <a:r>
              <a:rPr lang="en-US" sz="1200" dirty="0" smtClean="0"/>
              <a:t> ecoengineering and design</a:t>
            </a:r>
            <a:endParaRPr lang="en-US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4647438" y="3300977"/>
            <a:ext cx="1158240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Coastal ecosystem geospatial analysis</a:t>
            </a:r>
            <a:endParaRPr lang="en-US" sz="1200" dirty="0"/>
          </a:p>
        </p:txBody>
      </p:sp>
      <p:sp>
        <p:nvSpPr>
          <p:cNvPr id="50" name="TextBox 49"/>
          <p:cNvSpPr txBox="1"/>
          <p:nvPr/>
        </p:nvSpPr>
        <p:spPr>
          <a:xfrm>
            <a:off x="6153475" y="3264998"/>
            <a:ext cx="1158240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Environmental remediation</a:t>
            </a:r>
            <a:endParaRPr lang="en-US" sz="1200" dirty="0"/>
          </a:p>
        </p:txBody>
      </p:sp>
      <p:sp>
        <p:nvSpPr>
          <p:cNvPr id="51" name="TextBox 50"/>
          <p:cNvSpPr txBox="1"/>
          <p:nvPr/>
        </p:nvSpPr>
        <p:spPr>
          <a:xfrm>
            <a:off x="1696212" y="3947153"/>
            <a:ext cx="115824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Engineering Geology</a:t>
            </a:r>
            <a:endParaRPr 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3104388" y="6001505"/>
            <a:ext cx="115824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Earth </a:t>
            </a:r>
            <a:r>
              <a:rPr lang="en-US" sz="1200" dirty="0" err="1" smtClean="0"/>
              <a:t>ecostructures</a:t>
            </a:r>
            <a:endParaRPr lang="en-US" sz="1200" dirty="0"/>
          </a:p>
        </p:txBody>
      </p:sp>
      <p:sp>
        <p:nvSpPr>
          <p:cNvPr id="53" name="TextBox 52"/>
          <p:cNvSpPr txBox="1"/>
          <p:nvPr/>
        </p:nvSpPr>
        <p:spPr>
          <a:xfrm>
            <a:off x="4622292" y="6080753"/>
            <a:ext cx="1158240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Dredging engineering</a:t>
            </a:r>
            <a:endParaRPr lang="en-US" sz="1200" dirty="0"/>
          </a:p>
        </p:txBody>
      </p:sp>
      <p:sp>
        <p:nvSpPr>
          <p:cNvPr id="54" name="TextBox 53"/>
          <p:cNvSpPr txBox="1"/>
          <p:nvPr/>
        </p:nvSpPr>
        <p:spPr>
          <a:xfrm>
            <a:off x="7667717" y="2304059"/>
            <a:ext cx="1158240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Coastal science and engineering seminar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7826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7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16193" y="1706716"/>
            <a:ext cx="8303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/>
              <a:t>Select 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3.0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274532" y="1302525"/>
            <a:ext cx="2699548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ecology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931919" y="2225820"/>
            <a:ext cx="1600201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Biochemistry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847017" y="2231100"/>
            <a:ext cx="288678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Fish and wildlife biology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075616" y="2774515"/>
            <a:ext cx="245706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Aquatic plant biology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650652" y="2220797"/>
            <a:ext cx="294470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physical processes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3597146" y="2788428"/>
            <a:ext cx="2975230" cy="409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Weather and climatology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6654979" y="2793347"/>
            <a:ext cx="2459528" cy="4070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plant ecology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2689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18744" y="1312430"/>
            <a:ext cx="5581215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ecosystem sustainability and resilience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836132" y="2689365"/>
            <a:ext cx="1800388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ecology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847682" y="2152241"/>
            <a:ext cx="282515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Engineering economics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16193" y="1706716"/>
            <a:ext cx="8303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/>
              <a:t>Select 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3.0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79997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865"/>
            <a:ext cx="9144000" cy="5293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Draft Proposed </a:t>
            </a:r>
            <a:r>
              <a:rPr lang="en-US" sz="2800" b="1" dirty="0" smtClean="0"/>
              <a:t>Course Summary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237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374A-023B-47A7-9B34-AF25428BA2C0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51626" y="1279064"/>
            <a:ext cx="4223494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Ecological water quality modeling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16193" y="1706716"/>
            <a:ext cx="8303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Prerequisite courses</a:t>
            </a:r>
          </a:p>
          <a:p>
            <a:pPr marL="220662" lvl="1"/>
            <a:endParaRPr lang="en-US" sz="2400" dirty="0"/>
          </a:p>
          <a:p>
            <a:pPr marL="220662" lvl="1"/>
            <a:endParaRPr lang="en-US" sz="2400" dirty="0" smtClean="0"/>
          </a:p>
          <a:p>
            <a:pPr marL="220662" lvl="1"/>
            <a:endParaRPr lang="en-US" sz="2400" dirty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/>
              <a:t>Select content</a:t>
            </a:r>
          </a:p>
          <a:p>
            <a:pPr lvl="1" indent="-236538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Hours: 3.0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Placeholder Course No.: CEWN-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400" dirty="0" smtClean="0"/>
              <a:t>Volunteers to develop course and offer to serve as instructors:</a:t>
            </a:r>
          </a:p>
          <a:p>
            <a:pPr marL="574675" lvl="1" indent="-342900">
              <a:buFont typeface="Calibri" panose="020F0502020204030204" pitchFamily="34" charset="0"/>
              <a:buChar char="−"/>
            </a:pPr>
            <a:r>
              <a:rPr lang="en-US" sz="2400" dirty="0"/>
              <a:t>x</a:t>
            </a:r>
            <a:endParaRPr lang="en-US" sz="24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2616647" y="2610463"/>
            <a:ext cx="1439160" cy="4005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Soil science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849507" y="2610463"/>
            <a:ext cx="16577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Biochemistry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858324" y="2109018"/>
            <a:ext cx="238632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Aquatic plant biology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6155499" y="2604748"/>
            <a:ext cx="294425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Coastal physical processes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154872" y="2610464"/>
            <a:ext cx="189196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Fluid mechanics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3309059" y="2100865"/>
            <a:ext cx="285576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Weather and climatology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5808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348</TotalTime>
  <Words>1909</Words>
  <Application>Microsoft Office PowerPoint</Application>
  <PresentationFormat>On-screen Show (4:3)</PresentationFormat>
  <Paragraphs>660</Paragraphs>
  <Slides>39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Arial</vt:lpstr>
      <vt:lpstr>Calibri</vt:lpstr>
      <vt:lpstr>Calibri Light</vt:lpstr>
      <vt:lpstr>Office Theme</vt:lpstr>
      <vt:lpstr>Draft Proposed Coastal EWN Graduate Program Curriculum</vt:lpstr>
      <vt:lpstr>Proposal for Coastal EWN Graduate Program Curriculum  TAMU OCEN Faculty Retreat  14 JAN 17</vt:lpstr>
      <vt:lpstr>Draft Proposed Initial Steps</vt:lpstr>
      <vt:lpstr>Legend Draft Proposed Coastal EWN Graduate Program Curriculum</vt:lpstr>
      <vt:lpstr>Draft Proposed Undergraduate Prerequisite Courses*</vt:lpstr>
      <vt:lpstr>Draft Proposed Coastal EWN Graduate Program Curriculum</vt:lpstr>
      <vt:lpstr>Draft Proposed Course Summary</vt:lpstr>
      <vt:lpstr>Draft Proposed Course Summary</vt:lpstr>
      <vt:lpstr>Draft Proposed Course Summary</vt:lpstr>
      <vt:lpstr>Draft Proposed Course Summary</vt:lpstr>
      <vt:lpstr>Draft Proposed Course Summary</vt:lpstr>
      <vt:lpstr>Draft Proposed Course Summary</vt:lpstr>
      <vt:lpstr>Draft Proposed Course Summary</vt:lpstr>
      <vt:lpstr>Draft Proposed Course Summary</vt:lpstr>
      <vt:lpstr>Draft Proposed Course Summary</vt:lpstr>
      <vt:lpstr>Draft Proposed Course Summary</vt:lpstr>
      <vt:lpstr>Draft Proposed Course Summary</vt:lpstr>
      <vt:lpstr>Draft Proposed Course Summary</vt:lpstr>
      <vt:lpstr>Draft Proposed Course Summary</vt:lpstr>
      <vt:lpstr>Draft Proposed Course Summary</vt:lpstr>
      <vt:lpstr>Draft Proposed Course Summary</vt:lpstr>
      <vt:lpstr>Draft Proposed Course Summary</vt:lpstr>
      <vt:lpstr>Draft Proposed Course Summary</vt:lpstr>
      <vt:lpstr>Draft Proposed Course Summary</vt:lpstr>
      <vt:lpstr>Draft Proposed Course Summary</vt:lpstr>
      <vt:lpstr>Draft Proposed Course Summary</vt:lpstr>
      <vt:lpstr>Draft Proposed Course Summary</vt:lpstr>
      <vt:lpstr>Draft Proposed Course Summary</vt:lpstr>
      <vt:lpstr>Draft Proposed Course Summary</vt:lpstr>
      <vt:lpstr>Draft Proposed Course Summary</vt:lpstr>
      <vt:lpstr>Draft Proposed Course Summary</vt:lpstr>
      <vt:lpstr>Draft Proposed Course Summary</vt:lpstr>
      <vt:lpstr>Draft Proposed Course Summary</vt:lpstr>
      <vt:lpstr>Draft Proposed Course Summary</vt:lpstr>
      <vt:lpstr>Draft Proposed Course Summary</vt:lpstr>
      <vt:lpstr>Draft Proposed Course Summary</vt:lpstr>
      <vt:lpstr>Draft Proposed Course Summary</vt:lpstr>
      <vt:lpstr>Draft Proposed Course Summary</vt:lpstr>
      <vt:lpstr>Draft Proposed Course Summary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Draft Proposed EWN Course Ciricculum</dc:title>
  <dc:creator>m3ecxejr</dc:creator>
  <cp:lastModifiedBy>m3ecxejr</cp:lastModifiedBy>
  <cp:revision>114</cp:revision>
  <dcterms:created xsi:type="dcterms:W3CDTF">2017-01-14T23:16:42Z</dcterms:created>
  <dcterms:modified xsi:type="dcterms:W3CDTF">2017-04-20T12:50:35Z</dcterms:modified>
</cp:coreProperties>
</file>